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3" r:id="rId3"/>
    <p:sldId id="262" r:id="rId4"/>
    <p:sldId id="259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608DD3-9233-40CF-BB3B-438FDB8DE645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2756B-5AC2-4FDF-BB13-A7CAC59EE6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35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00A8-CF13-4E95-8C08-E4C2EA56C0A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62D34-7911-42D6-A0CC-40EC75D81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6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00A8-CF13-4E95-8C08-E4C2EA56C0A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62D34-7911-42D6-A0CC-40EC75D81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4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00A8-CF13-4E95-8C08-E4C2EA56C0A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62D34-7911-42D6-A0CC-40EC75D81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68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00A8-CF13-4E95-8C08-E4C2EA56C0A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62D34-7911-42D6-A0CC-40EC75D81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009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00A8-CF13-4E95-8C08-E4C2EA56C0A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62D34-7911-42D6-A0CC-40EC75D81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82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97DEBB-4E85-4C21-809E-B73064EBC10B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577FD-9843-4E62-ABCA-A5953B518D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21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AC6900-4397-4321-A7A2-2EC4881A177C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91A71-7D03-4FA9-BABD-0BFA929434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70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13BCE-D380-443A-B564-E527F056970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4671-5274-46A2-8E7F-EF90BB0FD0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8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3A8B3E-B865-4EA1-B114-42179D2D0DA6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920CB-C51F-4DF6-B81C-D6FAE13755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05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C8B158-719C-48B5-BA5B-036CB4EE701F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C8A3A-33B5-4FC6-B69C-576CF526DC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464402-E96C-476D-82FE-502486D7AD5F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0423F-65C0-4D42-9101-72F32138FF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7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9F5E79-B575-4F6C-9776-AB34EA925E75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87E1C-9FE7-4A01-9BC2-B41529EF8F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39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8FE50C-3030-4162-95D3-762C7BEE088E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C878B-D089-404F-B753-4637E3D3DF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27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66A43E-5FBB-44D3-A1FB-E9BCC53D47B7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773A6-B641-4AEA-BD40-1E5C6D376C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61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0B4615-C5D7-48D3-AF19-9BB479BF40E5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479D1-A39E-46C1-A1FC-01E32D668B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3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3000A8-CF13-4E95-8C08-E4C2EA56C0A0}" type="datetimeFigureOut">
              <a:rPr lang="ru-RU" smtClean="0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B162D34-7911-42D6-A0CC-40EC75D81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50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b="1" i="1" dirty="0" smtClean="0"/>
              <a:t>«Тарелки и блюдца»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94491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http://images.clipartpanda.com/breakfast-20clipart-boy-breakfast-182705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1600"/>
            <a:ext cx="9253538" cy="675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static8.depositphotos.com/1031551/819/i/950/depositphotos_8196301-stock-photo-broken-pla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638" y="914400"/>
            <a:ext cx="7791450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msk-art.ru/products/41085_0_011114-185350.jpg"/>
          <p:cNvPicPr>
            <a:picLocks noChangeAspect="1" noChangeArrowheads="1"/>
          </p:cNvPicPr>
          <p:nvPr/>
        </p:nvPicPr>
        <p:blipFill>
          <a:blip r:embed="rId2"/>
          <a:srcRect b="8299"/>
          <a:stretch>
            <a:fillRect/>
          </a:stretch>
        </p:blipFill>
        <p:spPr bwMode="auto">
          <a:xfrm>
            <a:off x="923925" y="1009650"/>
            <a:ext cx="7121525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s://im0-tub-ru.yandex.net/i?id=0dbfd4035b294980a1b9d27d54b015ca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2313" y="588963"/>
            <a:ext cx="4613275" cy="587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https://www.art-farfor.ru/upload/resize_cache/iblock/c1d/800_533_195793dd2edaf7a615a0517325bf5406c/tarelka_dekorativnaya_265_mazarin_poloski_12_art_60_06449_00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" y="928688"/>
            <a:ext cx="8070850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msk-art.ru/products/41085_0_011114-185350.jpg"/>
          <p:cNvPicPr>
            <a:picLocks noChangeAspect="1" noChangeArrowheads="1"/>
          </p:cNvPicPr>
          <p:nvPr/>
        </p:nvPicPr>
        <p:blipFill>
          <a:blip r:embed="rId2"/>
          <a:srcRect b="8299"/>
          <a:stretch>
            <a:fillRect/>
          </a:stretch>
        </p:blipFill>
        <p:spPr bwMode="auto">
          <a:xfrm>
            <a:off x="0" y="0"/>
            <a:ext cx="5397500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s://im0-tub-ru.yandex.net/i?id=0dbfd4035b294980a1b9d27d54b015ca-l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4100" y="425450"/>
            <a:ext cx="3911600" cy="58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4" descr="https://www.art-farfor.ru/upload/resize_cache/iblock/c1d/800_533_195793dd2edaf7a615a0517325bf5406c/tarelka_dekorativnaya_265_mazarin_poloski_12_art_60_06449_00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0988" y="3394075"/>
            <a:ext cx="4835525" cy="32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Z7KFWENHHMJR-1300-1457</_dlc_DocId>
    <_dlc_DocIdUrl xmlns="134c83b0-daba-48ad-8a7d-75e8d548d543">
      <Url>http://www.eduportal44.ru/Galich/ds11galich/_layouts/15/DocIdRedir.aspx?ID=Z7KFWENHHMJR-1300-1457</Url>
      <Description>Z7KFWENHHMJR-1300-1457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3500549BBCDC4DB4508C2A7E2EE690" ma:contentTypeVersion="0" ma:contentTypeDescription="Создание документа." ma:contentTypeScope="" ma:versionID="a49ceef726ffc95ce9d1946fc5a1c261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3da4cfaa006ea0a3e56682f758542541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A4E9EE6-B361-41C4-9B7D-7C5D3415ACF5}"/>
</file>

<file path=customXml/itemProps2.xml><?xml version="1.0" encoding="utf-8"?>
<ds:datastoreItem xmlns:ds="http://schemas.openxmlformats.org/officeDocument/2006/customXml" ds:itemID="{A3686058-D291-4D9E-9C25-1110E634A968}"/>
</file>

<file path=customXml/itemProps3.xml><?xml version="1.0" encoding="utf-8"?>
<ds:datastoreItem xmlns:ds="http://schemas.openxmlformats.org/officeDocument/2006/customXml" ds:itemID="{48C512F0-D7FB-4B60-8E7C-3397EA685D2C}"/>
</file>

<file path=customXml/itemProps4.xml><?xml version="1.0" encoding="utf-8"?>
<ds:datastoreItem xmlns:ds="http://schemas.openxmlformats.org/officeDocument/2006/customXml" ds:itemID="{59BEFE6B-B8BF-4AFD-939C-88E0ED4E5042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5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«Тарелки и блюдца»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</dc:creator>
  <cp:lastModifiedBy>Пользователь Windows</cp:lastModifiedBy>
  <cp:revision>7</cp:revision>
  <dcterms:created xsi:type="dcterms:W3CDTF">2017-11-02T15:20:20Z</dcterms:created>
  <dcterms:modified xsi:type="dcterms:W3CDTF">2020-04-22T07:29:23Z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0x010100C73500549BBCDC4DB4508C2A7E2EE690</vt:lpwstr>
  </property>
  <property fmtid="{D5CDD505-2E9C-101B-9397-08002B2CF9AE}" pid="3" name="_dlc_DocIdItemGuid">
    <vt:lpwstr>26b084ea-93ad-441f-b2d9-6efa1af8573c</vt:lpwstr>
  </property>
</Properties>
</file>