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9" r:id="rId2"/>
    <p:sldId id="257" r:id="rId3"/>
    <p:sldId id="294" r:id="rId4"/>
    <p:sldId id="295" r:id="rId5"/>
    <p:sldId id="296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3119" autoAdjust="0"/>
  </p:normalViewPr>
  <p:slideViewPr>
    <p:cSldViewPr>
      <p:cViewPr>
        <p:scale>
          <a:sx n="73" d="100"/>
          <a:sy n="73" d="100"/>
        </p:scale>
        <p:origin x="-43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351E-388E-4162-804C-6B44E553EBE3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64E5-A157-423B-9E99-E4C7DF7000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64E5-A157-423B-9E99-E4C7DF70002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0"/>
            <a:ext cx="5486400" cy="2514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/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67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РОССИЯ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–</a:t>
            </a:r>
            <a:b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 </a:t>
            </a:r>
            <a: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ОГРОМНАЯ СТРАНА</a:t>
            </a:r>
            <a:br>
              <a:rPr lang="ru-RU" sz="40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</a:br>
            <a:r>
              <a:rPr lang="ru-RU" sz="31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часть </a:t>
            </a:r>
            <a:r>
              <a:rPr lang="en-US" sz="3100" b="1" i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Arabic Typesetting" pitchFamily="66" charset="-78"/>
              </a:rPr>
              <a:t>I</a:t>
            </a:r>
            <a:endParaRPr lang="ru-RU" sz="3100" b="1" i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Arabic Typesetting" pitchFamily="66" charset="-78"/>
            </a:endParaRPr>
          </a:p>
        </p:txBody>
      </p:sp>
      <p:pic>
        <p:nvPicPr>
          <p:cNvPr id="1028" name="Picture 4" descr="http://cs623624.vk.me/v623624721/20254/qiMMkhZcN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3505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.idol-store.ru/u/18/4386c2b81711e48007a5566682746c/-/map_color_4000px_russia_with_crimea_and_sevastopo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47689">
            <a:off x="3165941" y="2179583"/>
            <a:ext cx="6045117" cy="40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в тайге есть даже тигры.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big16498big120536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Где на севере морозном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Льдом сверкают берега.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ДОМО\Desktop\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А на юге – море, солнце.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B0F0"/>
                </a:solidFill>
              </a:rPr>
              <a:t>( Это Родина моя!)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41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518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82296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Где город города прекрасней,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А всех важней из них Москва.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Цвет флага – белый, синий, красный,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B0F0"/>
                </a:solidFill>
              </a:rPr>
              <a:t>( Это Родина моя!)</a:t>
            </a:r>
            <a:endParaRPr lang="ru-RU" sz="2800" i="1" dirty="0">
              <a:solidFill>
                <a:srgbClr val="00B0F0"/>
              </a:solidFill>
            </a:endParaRPr>
          </a:p>
        </p:txBody>
      </p:sp>
      <p:pic>
        <p:nvPicPr>
          <p:cNvPr id="7" name="Picture 2" descr="C:\Users\ДОМО\Desktop\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32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655319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О\Desktop\1410964479_14.09.172028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848600" cy="588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Реки чьи глубоки, чисты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 И красивы берега?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Отвечайте без запинки – </a:t>
            </a:r>
            <a:r>
              <a:rPr lang="ru-RU" sz="2800" i="1" dirty="0" smtClean="0">
                <a:solidFill>
                  <a:srgbClr val="00B0F0"/>
                </a:solidFill>
                <a:cs typeface="Arial" pitchFamily="34" charset="0"/>
              </a:rPr>
              <a:t>( Это Родина моя!)</a:t>
            </a:r>
            <a:endParaRPr lang="ru-RU" sz="2800" i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Picture 2" descr="C:\Users\ДОМО\Desktop\Mountain-By-Ri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71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Горы снежные вершины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Прячут ввысь за облака,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F0"/>
                </a:solidFill>
              </a:rPr>
              <a:t>Что за чудная картина?    </a:t>
            </a:r>
            <a:r>
              <a:rPr lang="ru-RU" sz="4100" i="1" dirty="0" smtClean="0">
                <a:solidFill>
                  <a:srgbClr val="00B0F0"/>
                </a:solidFill>
              </a:rPr>
              <a:t>( Это Родина моя!)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C:\Users\ДОМО\Desktop\wpid-luchshe-gor-mogut-byt-tol-ko-gory_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B0F0"/>
                </a:solidFill>
              </a:rPr>
              <a:t>Где поля и степь без края,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Picture 3" descr="C:\Users\ДОМО\Desktop\59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На цветах блестит роса.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39232113316-max-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Песни птиц, жужжанье шмеля?</a:t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00B0F0"/>
                </a:solidFill>
                <a:latin typeface="+mn-lt"/>
              </a:rPr>
              <a:t>(Это Родина моя!)</a:t>
            </a:r>
            <a:endParaRPr lang="ru-RU" sz="32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ДОМО\Desktop\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383667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ДОМО\Desktop\P105005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6" y="1524001"/>
            <a:ext cx="3907050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Лес, как царство Берендея,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ДОМО\Desktop\117452137_large_h8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В нем живут медведь, лиса</a:t>
            </a:r>
            <a:r>
              <a:rPr lang="ru-RU" sz="2800" dirty="0" smtClean="0">
                <a:solidFill>
                  <a:srgbClr val="00B0F0"/>
                </a:solidFill>
                <a:latin typeface="+mn-lt"/>
              </a:rPr>
              <a:t>.</a:t>
            </a:r>
            <a:endParaRPr lang="ru-RU" sz="28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2" descr="C:\Users\ДОМО\Desktop\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038600" cy="518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ДОМО\Desktop\2e931bc5-051b-47be-8e1f-6aa2f25e80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038600" cy="518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Z7KFWENHHMJR-1300-1500</_dlc_DocId>
    <_dlc_DocIdUrl xmlns="134c83b0-daba-48ad-8a7d-75e8d548d543">
      <Url>http://www.eduportal44.ru/Galich/ds11galich/_layouts/15/DocIdRedir.aspx?ID=Z7KFWENHHMJR-1300-1500</Url>
      <Description>Z7KFWENHHMJR-1300-1500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3500549BBCDC4DB4508C2A7E2EE690" ma:contentTypeVersion="0" ma:contentTypeDescription="Создание документа." ma:contentTypeScope="" ma:versionID="a49ceef726ffc95ce9d1946fc5a1c261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da4cfaa006ea0a3e56682f758542541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B8B1D-F0CF-4C23-82AD-965164593FF3}"/>
</file>

<file path=customXml/itemProps2.xml><?xml version="1.0" encoding="utf-8"?>
<ds:datastoreItem xmlns:ds="http://schemas.openxmlformats.org/officeDocument/2006/customXml" ds:itemID="{1674FB3E-4753-4B4C-9B24-829935B1EDEF}"/>
</file>

<file path=customXml/itemProps3.xml><?xml version="1.0" encoding="utf-8"?>
<ds:datastoreItem xmlns:ds="http://schemas.openxmlformats.org/officeDocument/2006/customXml" ds:itemID="{A81DC606-470D-40E4-9EDC-DBC9350BF63F}"/>
</file>

<file path=customXml/itemProps4.xml><?xml version="1.0" encoding="utf-8"?>
<ds:datastoreItem xmlns:ds="http://schemas.openxmlformats.org/officeDocument/2006/customXml" ds:itemID="{17EFEDAF-B902-4867-A285-3C4518AF6C41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</TotalTime>
  <Words>128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  РОССИЯ –  ОГРОМНАЯ СТРАНА часть 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Песни птиц, жужжанье шмеля? (Это Родина моя!)</vt:lpstr>
      <vt:lpstr>Презентация PowerPoint</vt:lpstr>
      <vt:lpstr>В нем живут медведь, лиса.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ДОМО</dc:creator>
  <cp:lastModifiedBy>никита</cp:lastModifiedBy>
  <cp:revision>97</cp:revision>
  <dcterms:created xsi:type="dcterms:W3CDTF">2015-09-20T06:32:24Z</dcterms:created>
  <dcterms:modified xsi:type="dcterms:W3CDTF">2020-04-24T05:08:25Z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0x010100C73500549BBCDC4DB4508C2A7E2EE690</vt:lpwstr>
  </property>
  <property fmtid="{D5CDD505-2E9C-101B-9397-08002B2CF9AE}" pid="3" name="_dlc_DocIdItemGuid">
    <vt:lpwstr>8c50b755-411e-4b2c-8adf-eef9b54d8dc8</vt:lpwstr>
  </property>
</Properties>
</file>