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59" r:id="rId4"/>
    <p:sldId id="265" r:id="rId5"/>
    <p:sldId id="272" r:id="rId6"/>
    <p:sldId id="261" r:id="rId7"/>
    <p:sldId id="263" r:id="rId8"/>
    <p:sldId id="262" r:id="rId9"/>
    <p:sldId id="271" r:id="rId10"/>
    <p:sldId id="264" r:id="rId11"/>
    <p:sldId id="268" r:id="rId12"/>
    <p:sldId id="269" r:id="rId13"/>
    <p:sldId id="266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F4E83-FF41-4D4B-BA62-2194EE775DC1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CACE2-4FAC-463A-A4A9-B55AE1B35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CACE2-4FAC-463A-A4A9-B55AE1B35A0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67D2-070C-4FFA-BDCE-0850E8E12788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C685-4AE9-45EC-97E8-9B05998A5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67D2-070C-4FFA-BDCE-0850E8E12788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C685-4AE9-45EC-97E8-9B05998A5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67D2-070C-4FFA-BDCE-0850E8E12788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C685-4AE9-45EC-97E8-9B05998A5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67D2-070C-4FFA-BDCE-0850E8E12788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C685-4AE9-45EC-97E8-9B05998A5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67D2-070C-4FFA-BDCE-0850E8E12788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C685-4AE9-45EC-97E8-9B05998A5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67D2-070C-4FFA-BDCE-0850E8E12788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C685-4AE9-45EC-97E8-9B05998A5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67D2-070C-4FFA-BDCE-0850E8E12788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C685-4AE9-45EC-97E8-9B05998A5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67D2-070C-4FFA-BDCE-0850E8E12788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C685-4AE9-45EC-97E8-9B05998A5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67D2-070C-4FFA-BDCE-0850E8E12788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C685-4AE9-45EC-97E8-9B05998A5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67D2-070C-4FFA-BDCE-0850E8E12788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C685-4AE9-45EC-97E8-9B05998A5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67D2-070C-4FFA-BDCE-0850E8E12788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C685-4AE9-45EC-97E8-9B05998A5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F67D2-070C-4FFA-BDCE-0850E8E12788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1C685-4AE9-45EC-97E8-9B05998A5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икита\Desktop\spring-background-1024x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7273"/>
            <a:ext cx="9144000" cy="70352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007635"/>
                </a:solidFill>
                <a:latin typeface="Comic Sans MS" pitchFamily="66" charset="0"/>
              </a:rPr>
              <a:t>«Май»</a:t>
            </a:r>
            <a:endParaRPr lang="ru-RU" sz="7200" dirty="0">
              <a:solidFill>
                <a:srgbClr val="007635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933056"/>
            <a:ext cx="6768752" cy="1752600"/>
          </a:xfrm>
        </p:spPr>
        <p:txBody>
          <a:bodyPr>
            <a:noAutofit/>
          </a:bodyPr>
          <a:lstStyle/>
          <a:p>
            <a:pPr algn="r"/>
            <a:r>
              <a:rPr lang="ru-RU" sz="6000" dirty="0" smtClean="0">
                <a:solidFill>
                  <a:srgbClr val="00B050"/>
                </a:solidFill>
                <a:latin typeface="Comic Sans MS" pitchFamily="66" charset="0"/>
              </a:rPr>
              <a:t>Виталий Бианки</a:t>
            </a:r>
            <a:endParaRPr lang="ru-RU" sz="60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икита\Desktop\spring-background-1024x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7273"/>
            <a:ext cx="9144000" cy="70352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Никита\Desktop\94234_html_m101ac8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0"/>
            <a:ext cx="6048672" cy="6311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икита\Desktop\spring-background-1024x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7273"/>
            <a:ext cx="9144000" cy="70352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Никита\Desktop\img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0648"/>
            <a:ext cx="7314689" cy="5949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икита\Desktop\spring-background-1024x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7273"/>
            <a:ext cx="9144000" cy="70352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Никита\Desktop\01lab6eak1219914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-171401"/>
            <a:ext cx="4752528" cy="6919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икита\Desktop\spring-background-1024x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7273"/>
            <a:ext cx="9144000" cy="70352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Никита\Desktop\bv-173-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52736"/>
            <a:ext cx="7648173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икита\Desktop\spring-background-1024x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7273"/>
            <a:ext cx="9144000" cy="70352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Никита\Desktop\b9a91df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8787959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икита\Desktop\spring-background-1024x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7273"/>
            <a:ext cx="9144000" cy="70352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икита\Desktop\Май Бианки кортинки\scrn_big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-1"/>
            <a:ext cx="5256584" cy="6773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икита\Desktop\spring-background-1024x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7273"/>
            <a:ext cx="9144000" cy="70352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Никита\Desktop\0_10d255_76ffb332_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-171400"/>
            <a:ext cx="5101770" cy="6921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икита\Desktop\spring-background-1024x7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7273"/>
            <a:ext cx="9144000" cy="70352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Никита\Desktop\img_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32656"/>
            <a:ext cx="6120680" cy="5529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икита\Desktop\spring-background-1024x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7273"/>
            <a:ext cx="9144000" cy="70352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Никита\Desktop\img_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60648"/>
            <a:ext cx="5780712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икита\Desktop\spring-background-1024x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7273"/>
            <a:ext cx="9144000" cy="70352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Никита\Desktop\img_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4664"/>
            <a:ext cx="7128792" cy="5489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икита\Desktop\spring-background-1024x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7273"/>
            <a:ext cx="9144000" cy="70352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3" name="Picture 5" descr="C:\Users\Никита\Desktop\Май Бианки кортинки\1285502696_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7776864" cy="5054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икита\Desktop\spring-background-1024x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7273"/>
            <a:ext cx="9144000" cy="70352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Никита\Desktop\Happy-Sp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7949683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икита\Desktop\spring-background-1024x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7273"/>
            <a:ext cx="9144000" cy="70352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Никита\Desktop\img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836712"/>
            <a:ext cx="7128792" cy="4908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Z7KFWENHHMJR-1300-1637</_dlc_DocId>
    <_dlc_DocIdUrl xmlns="134c83b0-daba-48ad-8a7d-75e8d548d543">
      <Url>http://www.eduportal44.ru/Galich/ds11galich/_layouts/15/DocIdRedir.aspx?ID=Z7KFWENHHMJR-1300-1637</Url>
      <Description>Z7KFWENHHMJR-1300-1637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73500549BBCDC4DB4508C2A7E2EE690" ma:contentTypeVersion="0" ma:contentTypeDescription="Создание документа." ma:contentTypeScope="" ma:versionID="a49ceef726ffc95ce9d1946fc5a1c261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3da4cfaa006ea0a3e56682f758542541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0A8412B-B4C5-424E-9CEF-91F5EEC6BB3C}"/>
</file>

<file path=customXml/itemProps2.xml><?xml version="1.0" encoding="utf-8"?>
<ds:datastoreItem xmlns:ds="http://schemas.openxmlformats.org/officeDocument/2006/customXml" ds:itemID="{7727C272-ADF9-4600-B8DF-C4B074CBBC4A}"/>
</file>

<file path=customXml/itemProps3.xml><?xml version="1.0" encoding="utf-8"?>
<ds:datastoreItem xmlns:ds="http://schemas.openxmlformats.org/officeDocument/2006/customXml" ds:itemID="{587E1479-CC75-4A96-8D59-81F0926B883F}"/>
</file>

<file path=customXml/itemProps4.xml><?xml version="1.0" encoding="utf-8"?>
<ds:datastoreItem xmlns:ds="http://schemas.openxmlformats.org/officeDocument/2006/customXml" ds:itemID="{02617638-5AFB-4EB5-9605-67E6666BB8AD}"/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</Words>
  <Application>Microsoft Office PowerPoint</Application>
  <PresentationFormat>Экран (4:3)</PresentationFormat>
  <Paragraphs>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«Май»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«Май»</dc:title>
  <dc:creator>Никита</dc:creator>
  <cp:lastModifiedBy>Никита</cp:lastModifiedBy>
  <cp:revision>7</cp:revision>
  <dcterms:created xsi:type="dcterms:W3CDTF">2016-05-16T06:21:33Z</dcterms:created>
  <dcterms:modified xsi:type="dcterms:W3CDTF">2016-05-16T07:20:01Z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0x010100C73500549BBCDC4DB4508C2A7E2EE690</vt:lpwstr>
  </property>
  <property fmtid="{D5CDD505-2E9C-101B-9397-08002B2CF9AE}" pid="3" name="_dlc_DocIdItemGuid">
    <vt:lpwstr>cf343afb-78e0-45d8-af36-47106edd845f</vt:lpwstr>
  </property>
</Properties>
</file>