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7" r:id="rId13"/>
    <p:sldId id="270" r:id="rId14"/>
    <p:sldId id="269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jpe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41;&#1044;&#1054;&#1059;%20&#1044;&#1057;%20;24\&#1084;&#1077;&#1083;&#1086;&#1076;&#1080;&#1103;%20%20&#1076;&#1083;&#1103;%20%20&#1088;&#1072;&#1089;&#1089;&#1082;&#1072;&#1079;&#1072;%20Muzyka_dlya_detej._Spokojnyj_son._-_The_Dream_Land_Strana_mechty_(iPlayer.fm).mp3" TargetMode="Externa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gagnamanuber.it/img/layout/bod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64" cy="6858000"/>
          </a:xfrm>
          <a:prstGeom prst="rect">
            <a:avLst/>
          </a:prstGeom>
          <a:noFill/>
        </p:spPr>
      </p:pic>
      <p:pic>
        <p:nvPicPr>
          <p:cNvPr id="1028" name="Picture 4" descr="http://osteopathie-rosemont.com/data/569d095d4e3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408" y="1556792"/>
            <a:ext cx="4032448" cy="277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81" y="431731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круговорот воды в природе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71496"/>
            <a:ext cx="8033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Путешествие</a:t>
            </a:r>
            <a:r>
              <a:rPr kumimoji="0" lang="ru-RU" sz="4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воды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right-Outdoor-Spring-Landscape_31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27" y="3933056"/>
            <a:ext cx="17149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7515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592493" cy="21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1127270" y="6093296"/>
            <a:ext cx="1872208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>
            <a:off x="3707904" y="6100252"/>
            <a:ext cx="2124236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27270" y="1041051"/>
            <a:ext cx="7381861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земле капельки собрались все вместе и потекли маленькими веселыми ручейками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6636924" y="6060677"/>
            <a:ext cx="1872208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right-Outdoor-Spring-Landscape_31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7584" y="836712"/>
            <a:ext cx="7776863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Текли капельки рядом друг с другом ручейками , а потом решили стать рекой и взялись за руки. Потекли вместе.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1539" y="6093296"/>
            <a:ext cx="8568952" cy="786812"/>
            <a:chOff x="1592676" y="4327865"/>
            <a:chExt cx="3896816" cy="685311"/>
          </a:xfrm>
        </p:grpSpPr>
        <p:sp>
          <p:nvSpPr>
            <p:cNvPr id="19" name="Двойная волна 18"/>
            <p:cNvSpPr/>
            <p:nvPr/>
          </p:nvSpPr>
          <p:spPr>
            <a:xfrm>
              <a:off x="1592676" y="4365104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волна 19"/>
            <p:cNvSpPr/>
            <p:nvPr/>
          </p:nvSpPr>
          <p:spPr>
            <a:xfrm>
              <a:off x="2528780" y="4365104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волна 20"/>
            <p:cNvSpPr/>
            <p:nvPr/>
          </p:nvSpPr>
          <p:spPr>
            <a:xfrm>
              <a:off x="3617284" y="4327865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7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free-wallpap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6632"/>
            <a:ext cx="7596336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Плывут капельки в большой реке, путешествуют. Текла-текла маленькая речка и попала в большую-пребольшую реку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45175" y="2011435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4499543" y="4387698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-43266" y="3060930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7041319" y="4814337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2138160" y="4170255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free-wallpap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476672"/>
            <a:ext cx="7380312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Плавали –плавали капельки в большой реке, а потом вспомнили, что мама Тучка наказывала им домой вернуться.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3337" y="3085235"/>
            <a:ext cx="1475629" cy="19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7317129" y="4937441"/>
            <a:ext cx="1153614" cy="17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44267" y="2225460"/>
            <a:ext cx="1323950" cy="14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3765977" y="3463939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3542 C -0.00209 0.03287 0.00225 0.00533 0.01319 0.00718 C 0.02968 0.00973 0.03628 0.0294 0.05156 0.00973 C 0.06111 -0.00185 0.07239 -0.03102 0.08073 -0.03032 C 0.09948 -0.0294 0.1033 0.0007 0.1033 0.02848 C 0.10382 0.06736 0.07934 0.10023 0.04982 0.10394 C 0.01979 0.10672 -0.00504 0.06482 -0.00295 0.03542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0.13611 C -0.13663 0.1375 -0.11754 0.14815 -0.10747 0.16412 L -0.08455 0.20139 C -0.07952 0.20949 -0.07153 0.21342 -0.06163 0.21342 C -0.04757 0.21342 -0.03559 0.20278 -0.03455 0.1868 C -0.03559 0.17338 -0.04757 0.16134 -0.06163 0.16134 C -0.07153 0.16134 -0.07952 0.16666 -0.08455 0.17338 L -0.10747 0.21088 C -0.11754 0.22685 -0.13663 0.2375 -0.15955 0.23889 C -0.18247 0.2375 -0.20156 0.22685 -0.21163 0.21088 L -0.23455 0.17338 C -0.23959 0.16666 -0.24757 0.16134 -0.25747 0.16134 C -0.27153 0.16134 -0.28351 0.17338 -0.28455 0.1868 C -0.28351 0.20278 -0.27153 0.21342 -0.25747 0.21342 C -0.24757 0.21342 -0.23959 0.20949 -0.23455 0.20139 L -0.21163 0.16412 C -0.20156 0.14815 -0.18247 0.1375 -0.15955 0.13611 Z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5116 C -0.00226 0.04931 0.00173 0.02778 0.01163 0.02917 C 0.02691 0.03125 0.03298 0.04653 0.04704 0.03125 C 0.0559 0.02222 0.06614 -0.00046 0.07378 0.00023 C 0.09114 0.00093 0.09461 0.02431 0.09461 0.04583 C 0.09513 0.07616 0.07257 0.10162 0.04531 0.10463 C 0.0177 0.10671 -0.00504 0.07407 -0.00313 0.0511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5733256"/>
            <a:ext cx="7407224" cy="769937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А тут как раз солнышко пригрело.</a:t>
            </a:r>
            <a:endParaRPr lang="ru-RU" sz="36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" y="7937"/>
            <a:ext cx="6633666" cy="46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6" y="5082076"/>
            <a:ext cx="8656512" cy="1575124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Стали капельки легкими, легкими, потянулись вверх. </a:t>
            </a:r>
            <a:br>
              <a:rPr lang="ru-RU" sz="2800" b="1" dirty="0" smtClean="0"/>
            </a:br>
            <a:r>
              <a:rPr lang="ru-RU" sz="2800" b="1" dirty="0" smtClean="0"/>
              <a:t>А тут и  мама Тучка появилась.</a:t>
            </a:r>
            <a:endParaRPr lang="ru-RU" sz="28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" y="611672"/>
            <a:ext cx="2897384" cy="2889336"/>
          </a:xfrm>
          <a:prstGeom prst="rect">
            <a:avLst/>
          </a:prstGeom>
        </p:spPr>
      </p:pic>
      <p:pic>
        <p:nvPicPr>
          <p:cNvPr id="17" name="Picture 11" descr="F:\clouds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3723818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79" y="1347683"/>
            <a:ext cx="1512168" cy="19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01" y="2590353"/>
            <a:ext cx="1480092" cy="21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0" y="2269906"/>
            <a:ext cx="1437944" cy="19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4" y="5373216"/>
            <a:ext cx="8584505" cy="1129977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Ребята, капельки вернулись к маме тучке и решили путешествовать с мамой!</a:t>
            </a:r>
            <a:endParaRPr lang="ru-RU" sz="28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1" descr="F:\clouds-clip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1963"/>
            <a:ext cx="7110809" cy="27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water-droplet-cartoon-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1" y="371963"/>
            <a:ext cx="1396166" cy="17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54" y="1049985"/>
            <a:ext cx="1349175" cy="14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water-droplet-cartoon-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10" y="1103776"/>
            <a:ext cx="1167228" cy="1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4" y="5733256"/>
            <a:ext cx="8144073" cy="769937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Испарились они под лучами Солнышка, вернулись к маме Тучке. </a:t>
            </a:r>
            <a:br>
              <a:rPr lang="ru-RU" sz="2000" dirty="0" smtClean="0"/>
            </a:br>
            <a:r>
              <a:rPr lang="ru-RU" sz="2000" dirty="0" smtClean="0"/>
              <a:t>А Тучка полетела дальше. </a:t>
            </a:r>
            <a:endParaRPr lang="ru-RU" sz="2000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52875"/>
            <a:ext cx="2125216" cy="2125216"/>
          </a:xfrm>
          <a:prstGeom prst="rect">
            <a:avLst/>
          </a:prstGeom>
        </p:spPr>
      </p:pic>
      <p:pic>
        <p:nvPicPr>
          <p:cNvPr id="17" name="Picture 11" descr="F:\clouds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3" y="312737"/>
            <a:ext cx="2047039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1" y="54938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0" y="85621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3" y="54938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-0.003 C -0.20087 0.03007 -0.15573 0.05689 -0.1007 0.05689 C -0.03577 0.05689 -0.01233 0.02706 -0.00243 0.00902 L 0.00781 -0.01503 C 0.01788 -0.03307 0.04288 -0.0629 0.11614 -0.0629 C 0.16302 -0.0629 0.21649 -0.03607 0.21649 -0.003 C 0.21649 0.03007 0.16302 0.05689 0.11614 0.05689 C 0.04288 0.05689 0.01788 0.02706 0.00781 0.00902 L -0.00243 -0.01503 C -0.01233 -0.03307 -0.03577 -0.0629 -0.1007 -0.0629 C -0.15573 -0.0629 -0.20087 -0.03607 -0.20087 -0.003 Z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5661248"/>
            <a:ext cx="8063681" cy="1080120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Где-то далеко, далеко жила была</a:t>
            </a:r>
            <a:br>
              <a:rPr lang="ru-RU" sz="3600" b="1" dirty="0" smtClean="0"/>
            </a:br>
            <a:r>
              <a:rPr lang="ru-RU" sz="3600" b="1" dirty="0" smtClean="0"/>
              <a:t> мама Тучка.</a:t>
            </a:r>
            <a:endParaRPr lang="ru-RU" sz="3600" b="1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137"/>
            <a:ext cx="4824536" cy="28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3816 C 0.14184 0.07123 0.18698 0.09805 0.24201 0.09805 C 0.30694 0.09805 0.33038 0.06822 0.34027 0.05018 L 0.35052 0.02613 C 0.36059 0.00809 0.38559 -0.02174 0.45885 -0.02174 C 0.50573 -0.02174 0.5592 0.00508 0.5592 0.03816 C 0.5592 0.07123 0.50573 0.09805 0.45885 0.09805 C 0.38559 0.09805 0.36059 0.06822 0.35052 0.05018 L 0.34027 0.02613 C 0.33038 0.00809 0.30694 -0.02174 0.24201 -0.02174 C 0.18698 -0.02174 0.14184 0.00508 0.14184 0.03816 Z " pathEditMode="relative" rAng="0" ptsTypes="ffFffffFfff">
                                      <p:cBhvr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5661248"/>
            <a:ext cx="8584505" cy="965969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Были у мамы Тучки маленькие дочки - </a:t>
            </a:r>
            <a:r>
              <a:rPr lang="ru-RU" sz="3600" b="1" i="1" dirty="0" smtClean="0"/>
              <a:t>капельки</a:t>
            </a:r>
            <a:endParaRPr lang="ru-RU" sz="3600" b="1" i="1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17538"/>
            <a:ext cx="6426026" cy="28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1" y="751263"/>
            <a:ext cx="1512167" cy="20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4" y="617539"/>
            <a:ext cx="1357008" cy="17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29" y="1478167"/>
            <a:ext cx="1530349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ipartbest.com/cliparts/LTK/rM8/LTKrM8Mxc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5517232"/>
            <a:ext cx="8656513" cy="122413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Пришла пора капелькам – деткам в путь отправляться. Послала Тучка дочек на землю: полить травку, напоить землю, деревья и цветы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17538"/>
            <a:ext cx="6517977" cy="2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0809"/>
            <a:ext cx="18033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0551"/>
            <a:ext cx="1224135" cy="18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77" y="2348880"/>
            <a:ext cx="1728192" cy="20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ipartbest.com/cliparts/LTK/rM8/LTKrM8Mxc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78016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Полетели капельки на землю. </a:t>
            </a:r>
            <a:br>
              <a:rPr lang="ru-RU" sz="3200" b="1" dirty="0" smtClean="0"/>
            </a:br>
            <a:r>
              <a:rPr lang="ru-RU" sz="3200" b="1" dirty="0" smtClean="0"/>
              <a:t>Полили травку веселым дождиком.</a:t>
            </a:r>
            <a:endParaRPr lang="ru-RU" sz="3200" b="1" dirty="0"/>
          </a:p>
        </p:txBody>
      </p:sp>
      <p:pic>
        <p:nvPicPr>
          <p:cNvPr id="307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" y="3881586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07" y="38485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" y="2054798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93" y="3887120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63" y="1404473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5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69" y="21736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6" y="21736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1" y="1679756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522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:\FreeVector-Sunny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692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Стояло дерево сухое-пресухое.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Погибало от  жары.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Прилетели капельки и полили его.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F:\stock_35___old_tree_i___by_blackmoons32-d4bwow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0" y="2293582"/>
            <a:ext cx="3517080" cy="43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7072"/>
            <a:ext cx="1257791" cy="1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2" y="2719123"/>
            <a:ext cx="1500856" cy="15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00" y="1743924"/>
            <a:ext cx="1028191" cy="14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:\FreeVector-Sunny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8092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Напоили капельки дерево водой.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Дерево ожило, а капельки полетели  дальше.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F:\tree-clip-art-16105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9" y="1948008"/>
            <a:ext cx="4933212" cy="46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" y="142247"/>
            <a:ext cx="9131590" cy="17142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Летят капельки и видят зеленую поляну. Посмотрите, ребята, на поляне нет цветов. Цветы, они такие красивые. Полили капельки поляну веселым дождиком, и тогда выросли 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6" y="2219174"/>
            <a:ext cx="925579" cy="1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19" y="2042847"/>
            <a:ext cx="974106" cy="1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24" y="2320163"/>
            <a:ext cx="1054552" cy="13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3" y="3189491"/>
            <a:ext cx="981114" cy="13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71" y="2886694"/>
            <a:ext cx="934173" cy="14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86" y="2833451"/>
            <a:ext cx="1038294" cy="15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88" y="3171034"/>
            <a:ext cx="899861" cy="13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43701"/>
            <a:ext cx="617890" cy="603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1269992" y="4121131"/>
            <a:ext cx="843375" cy="526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4808743" y="5551070"/>
            <a:ext cx="421688" cy="4049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2691318" y="4005064"/>
            <a:ext cx="553378" cy="5314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4387056" y="4005064"/>
            <a:ext cx="843375" cy="52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52588"/>
            <a:ext cx="617890" cy="6034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1" y="4861816"/>
            <a:ext cx="617890" cy="6034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3605714" y="4417680"/>
            <a:ext cx="843375" cy="526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6999734" y="3748629"/>
            <a:ext cx="508791" cy="4886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1403831" y="6155504"/>
            <a:ext cx="843375" cy="526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6016229" y="4417680"/>
            <a:ext cx="499026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:\53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7"/>
          <a:stretch/>
        </p:blipFill>
        <p:spPr bwMode="auto">
          <a:xfrm>
            <a:off x="1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18" y="5013176"/>
            <a:ext cx="7458574" cy="158417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Капелькам так понравилось жить на Земле, что они решили здесь остаться, и спустились на землю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://homeprints.ru/wp-content/uploads/5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homeprints.ru/wp-content/uploads/53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703"/>
            <a:ext cx="1448735" cy="21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2858197"/>
            <a:ext cx="1846448" cy="20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1" y="312738"/>
            <a:ext cx="1649363" cy="19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687091"/>
            <a:ext cx="1328980" cy="19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59" y="292674"/>
            <a:ext cx="1630082" cy="18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мелодия  для  рассказа Muzyka_dlya_detej._Spokojnyj_son._-_The_Dream_Land_Strana_mech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Z7KFWENHHMJR-1300-1512</_dlc_DocId>
    <_dlc_DocIdUrl xmlns="134c83b0-daba-48ad-8a7d-75e8d548d543">
      <Url>http://www.eduportal44.ru/Galich/ds11galich/_layouts/15/DocIdRedir.aspx?ID=Z7KFWENHHMJR-1300-1512</Url>
      <Description>Z7KFWENHHMJR-1300-1512</Description>
    </_dlc_DocIdUrl>
  </documentManagement>
</p:properties>
</file>

<file path=customXml/itemProps1.xml><?xml version="1.0" encoding="utf-8"?>
<ds:datastoreItem xmlns:ds="http://schemas.openxmlformats.org/officeDocument/2006/customXml" ds:itemID="{417FA061-CF60-4D2F-8EDC-23380D5AF749}"/>
</file>

<file path=customXml/itemProps2.xml><?xml version="1.0" encoding="utf-8"?>
<ds:datastoreItem xmlns:ds="http://schemas.openxmlformats.org/officeDocument/2006/customXml" ds:itemID="{9D8C131D-29F7-409E-ADF2-6F2275FE782B}"/>
</file>

<file path=customXml/itemProps3.xml><?xml version="1.0" encoding="utf-8"?>
<ds:datastoreItem xmlns:ds="http://schemas.openxmlformats.org/officeDocument/2006/customXml" ds:itemID="{67704ED8-F1CB-4774-824B-C436039ECA25}"/>
</file>

<file path=customXml/itemProps4.xml><?xml version="1.0" encoding="utf-8"?>
<ds:datastoreItem xmlns:ds="http://schemas.openxmlformats.org/officeDocument/2006/customXml" ds:itemID="{ED2AEA15-085A-4F01-953E-273D6321C0EB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217</Words>
  <Application>Microsoft Office PowerPoint</Application>
  <PresentationFormat>Экран (4:3)</PresentationFormat>
  <Paragraphs>18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или круговорот воды в природе</vt:lpstr>
      <vt:lpstr>Где-то далеко, далеко жила была  мама Тучка.</vt:lpstr>
      <vt:lpstr>Были у мамы Тучки маленькие дочки - капельки</vt:lpstr>
      <vt:lpstr>Пришла пора капелькам – деткам в путь отправляться. Послала Тучка дочек на землю: полить травку, напоить землю, деревья и цветы.</vt:lpstr>
      <vt:lpstr>Полетели капельки на землю.  Полили травку веселым дождиком.</vt:lpstr>
      <vt:lpstr>Стояло дерево сухое-пресухое.  Погибало от  жары.  Прилетели капельки и полили его.</vt:lpstr>
      <vt:lpstr>Напоили капельки дерево водой.  Дерево ожило, а капельки полетели  дальше.</vt:lpstr>
      <vt:lpstr>Летят капельки и видят зеленую поляну. Посмотрите, ребята, на поляне нет цветов. Цветы, они такие красивые. Полили капельки поляну веселым дождиком, и тогда выросли цветы</vt:lpstr>
      <vt:lpstr>Капелькам так понравилось жить на Земле, что они решили здесь остаться, и спустились на землю </vt:lpstr>
      <vt:lpstr>Презентация PowerPoint</vt:lpstr>
      <vt:lpstr>Презентация PowerPoint</vt:lpstr>
      <vt:lpstr>Презентация PowerPoint</vt:lpstr>
      <vt:lpstr>Презентация PowerPoint</vt:lpstr>
      <vt:lpstr>А тут как раз солнышко пригрело.</vt:lpstr>
      <vt:lpstr>Стали капельки легкими, легкими, потянулись вверх.  А тут и  мама Тучка появилась.</vt:lpstr>
      <vt:lpstr>Ребята, капельки вернулись к маме тучке и решили путешествовать с мамой!</vt:lpstr>
      <vt:lpstr>Испарились они под лучами Солнышка, вернулись к маме Тучке.  А Тучка полетела дальше.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Где-то далеко, далеко жила была  мама Тучка.</dc:title>
  <dc:creator>Библиотека</dc:creator>
  <cp:lastModifiedBy>Пользователь Windows</cp:lastModifiedBy>
  <cp:revision>42</cp:revision>
  <dcterms:created xsi:type="dcterms:W3CDTF">2016-03-15T06:21:18Z</dcterms:created>
  <dcterms:modified xsi:type="dcterms:W3CDTF">2020-04-27T06:16:19Z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0x010100C73500549BBCDC4DB4508C2A7E2EE690</vt:lpwstr>
  </property>
  <property fmtid="{D5CDD505-2E9C-101B-9397-08002B2CF9AE}" pid="3" name="_dlc_DocIdItemGuid">
    <vt:lpwstr>f3fc8ee1-1a94-4d1c-a171-608369fbdb77</vt:lpwstr>
  </property>
</Properties>
</file>