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4" r:id="rId2"/>
    <p:sldId id="269" r:id="rId3"/>
    <p:sldId id="270" r:id="rId4"/>
    <p:sldId id="271" r:id="rId5"/>
    <p:sldId id="272" r:id="rId6"/>
    <p:sldId id="263" r:id="rId7"/>
    <p:sldId id="260" r:id="rId8"/>
    <p:sldId id="261" r:id="rId9"/>
    <p:sldId id="266" r:id="rId10"/>
    <p:sldId id="265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77957" autoAdjust="0"/>
  </p:normalViewPr>
  <p:slideViewPr>
    <p:cSldViewPr>
      <p:cViewPr>
        <p:scale>
          <a:sx n="62" d="100"/>
          <a:sy n="62" d="100"/>
        </p:scale>
        <p:origin x="-72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8D724D-81D6-4A2A-AC2D-277BFEC085CF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D45E26-33FB-4431-869C-4AAE06B7B2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912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D45E26-33FB-4431-869C-4AAE06B7B2F1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990BD-2770-4458-B47B-50A51680A29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8084-ACA3-4CA9-828E-92A0CC6F2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990BD-2770-4458-B47B-50A51680A29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8084-ACA3-4CA9-828E-92A0CC6F2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990BD-2770-4458-B47B-50A51680A29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8084-ACA3-4CA9-828E-92A0CC6F2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990BD-2770-4458-B47B-50A51680A29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8084-ACA3-4CA9-828E-92A0CC6F2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990BD-2770-4458-B47B-50A51680A29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8084-ACA3-4CA9-828E-92A0CC6F2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990BD-2770-4458-B47B-50A51680A29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8084-ACA3-4CA9-828E-92A0CC6F2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990BD-2770-4458-B47B-50A51680A29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8084-ACA3-4CA9-828E-92A0CC6F2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990BD-2770-4458-B47B-50A51680A29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8084-ACA3-4CA9-828E-92A0CC6F2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990BD-2770-4458-B47B-50A51680A29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8084-ACA3-4CA9-828E-92A0CC6F2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990BD-2770-4458-B47B-50A51680A29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8084-ACA3-4CA9-828E-92A0CC6F2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990BD-2770-4458-B47B-50A51680A29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8084-ACA3-4CA9-828E-92A0CC6F2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990BD-2770-4458-B47B-50A51680A29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88084-ACA3-4CA9-828E-92A0CC6F2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HOME\Downloads\&#1053;&#1077;&#1073;&#1099;&#1083;&#1080;&#1094;&#1099;%20(1).mp3" TargetMode="External"/><Relationship Id="rId5" Type="http://schemas.openxmlformats.org/officeDocument/2006/relationships/image" Target="../media/image16.png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Остров Незнайки librius.ne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13 Июня 2013 - Персональный сай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Спасибо Вам за Ваш первый комментарий!!! . Путешествуем по нашей удивительной планете Земля!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" name="Небылицы (1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928662" y="92867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1429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2s2b.ru/upload/normal/moskva-luk_ot_proizvoditelya_na_postoyannoy_osnove_682768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819650" cy="6858000"/>
          </a:xfrm>
          <a:prstGeom prst="rect">
            <a:avLst/>
          </a:prstGeom>
          <a:noFill/>
        </p:spPr>
      </p:pic>
      <p:pic>
        <p:nvPicPr>
          <p:cNvPr id="1028" name="Picture 4" descr="http://realfacts.ru/uploads/posts/2011-02/1297685846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0"/>
            <a:ext cx="4286248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img0.liveinternet.ru/images/attach/c/1/59/32/59032269_1273846942_Caply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286248" cy="6858000"/>
          </a:xfrm>
          <a:prstGeom prst="rect">
            <a:avLst/>
          </a:prstGeom>
          <a:noFill/>
        </p:spPr>
      </p:pic>
      <p:pic>
        <p:nvPicPr>
          <p:cNvPr id="24580" name="Picture 4" descr="http://s009.radikal.ru/i308/1010/26/df08acd542a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48" y="0"/>
            <a:ext cx="4857752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donbass.ua/multimedia/images/news/original/2011/07/06/soba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000496" cy="6858000"/>
          </a:xfrm>
          <a:prstGeom prst="rect">
            <a:avLst/>
          </a:prstGeom>
          <a:noFill/>
        </p:spPr>
      </p:pic>
      <p:pic>
        <p:nvPicPr>
          <p:cNvPr id="25604" name="Picture 4" descr="http://www.xn----7sbneo0a4bi.xn--p1ai/files/33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0496" y="0"/>
            <a:ext cx="5143504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mamicher.ru/wp-content/uploads/2014/02/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786314" cy="6858000"/>
          </a:xfrm>
          <a:prstGeom prst="rect">
            <a:avLst/>
          </a:prstGeom>
          <a:noFill/>
        </p:spPr>
      </p:pic>
      <p:pic>
        <p:nvPicPr>
          <p:cNvPr id="26628" name="Picture 4" descr="http://900igr.net/datai/zhivotnye/Domashnie-5.files/0006-007-Kozj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6" y="0"/>
            <a:ext cx="4429124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Картина. . Ехал Ваня - смотреть онлайн мультфильм бесплатно в хорошем качестве на Фантик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dirty="0" smtClean="0"/>
              <a:t>Ехал Ваня на коне,                                   А старушка в это время </a:t>
            </a:r>
            <a:br>
              <a:rPr lang="ru-RU" sz="2400" dirty="0" smtClean="0"/>
            </a:br>
            <a:r>
              <a:rPr lang="ru-RU" sz="2400" dirty="0" smtClean="0"/>
              <a:t>Вел собачку на ремне,                            Мыла фикус на окне. 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СВЕТОЗАР: Открытая международная олимпиада школьников по русскому язык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57232"/>
            <a:ext cx="9144000" cy="6000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/>
              <a:t>Ехал фикус на коне,                         А собачка в это время</a:t>
            </a:r>
            <a:br>
              <a:rPr lang="ru-RU" sz="2400" dirty="0" smtClean="0"/>
            </a:br>
            <a:r>
              <a:rPr lang="ru-RU" sz="2400" dirty="0" smtClean="0"/>
              <a:t> Вел старушку на ремне,                  Мыла Ваню на окне.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82" name="Picture 2" descr="СВЕТОЗАР: Открытая международная олимпиада школьников по русскому язык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4422"/>
            <a:ext cx="9144000" cy="56435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Скоморох 2 - Buffon, а кому Mako. - Паркфлаер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174356"/>
            <a:ext cx="5643602" cy="6683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134c83b0-daba-48ad-8a7d-75e8d548d543">Z7KFWENHHMJR-1300-1444</_dlc_DocId>
    <_dlc_DocIdUrl xmlns="134c83b0-daba-48ad-8a7d-75e8d548d543">
      <Url>http://www.eduportal44.ru/Galich/ds11galich/_layouts/15/DocIdRedir.aspx?ID=Z7KFWENHHMJR-1300-1444</Url>
      <Description>Z7KFWENHHMJR-1300-1444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C73500549BBCDC4DB4508C2A7E2EE690" ma:contentTypeVersion="0" ma:contentTypeDescription="Создание документа." ma:contentTypeScope="" ma:versionID="a49ceef726ffc95ce9d1946fc5a1c261">
  <xsd:schema xmlns:xsd="http://www.w3.org/2001/XMLSchema" xmlns:xs="http://www.w3.org/2001/XMLSchema" xmlns:p="http://schemas.microsoft.com/office/2006/metadata/properties" xmlns:ns2="134c83b0-daba-48ad-8a7d-75e8d548d543" targetNamespace="http://schemas.microsoft.com/office/2006/metadata/properties" ma:root="true" ma:fieldsID="3da4cfaa006ea0a3e56682f758542541" ns2:_="">
    <xsd:import namespace="134c83b0-daba-48ad-8a7d-75e8d548d54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4c83b0-daba-48ad-8a7d-75e8d548d54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E0E145F4-2915-4356-8378-C77E823AD5F5}"/>
</file>

<file path=customXml/itemProps2.xml><?xml version="1.0" encoding="utf-8"?>
<ds:datastoreItem xmlns:ds="http://schemas.openxmlformats.org/officeDocument/2006/customXml" ds:itemID="{ACB6D392-2185-45E0-9FD4-D369445E2CDA}"/>
</file>

<file path=customXml/itemProps3.xml><?xml version="1.0" encoding="utf-8"?>
<ds:datastoreItem xmlns:ds="http://schemas.openxmlformats.org/officeDocument/2006/customXml" ds:itemID="{2B7ECEF6-6DC2-486F-946F-DD4F73AD810E}"/>
</file>

<file path=customXml/itemProps4.xml><?xml version="1.0" encoding="utf-8"?>
<ds:datastoreItem xmlns:ds="http://schemas.openxmlformats.org/officeDocument/2006/customXml" ds:itemID="{6C7A2690-21F6-4913-80BF-CF5E2FB2DCB6}"/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21</Words>
  <Application>Microsoft Office PowerPoint</Application>
  <PresentationFormat>Экран (4:3)</PresentationFormat>
  <Paragraphs>3</Paragraphs>
  <Slides>11</Slides>
  <Notes>1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Ехал Ваня на коне,                                   А старушка в это время  Вел собачку на ремне,                            Мыла фикус на окне.  </vt:lpstr>
      <vt:lpstr>Ехал фикус на коне,                         А собачка в это время  Вел старушку на ремне,                  Мыла Ваню на окне.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напутал художник</dc:title>
  <dc:creator>HOME</dc:creator>
  <cp:lastModifiedBy>никита</cp:lastModifiedBy>
  <cp:revision>29</cp:revision>
  <dcterms:created xsi:type="dcterms:W3CDTF">2015-04-19T15:42:48Z</dcterms:created>
  <dcterms:modified xsi:type="dcterms:W3CDTF">2020-04-20T17:55:47Z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0x010100C73500549BBCDC4DB4508C2A7E2EE690</vt:lpwstr>
  </property>
  <property fmtid="{D5CDD505-2E9C-101B-9397-08002B2CF9AE}" pid="3" name="_dlc_DocIdItemGuid">
    <vt:lpwstr>935da353-85d7-4fc5-a141-a7b96781bde1</vt:lpwstr>
  </property>
</Properties>
</file>