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8" r:id="rId7"/>
    <p:sldId id="269" r:id="rId8"/>
    <p:sldId id="270" r:id="rId9"/>
    <p:sldId id="265" r:id="rId10"/>
    <p:sldId id="264" r:id="rId11"/>
    <p:sldId id="275" r:id="rId12"/>
    <p:sldId id="276" r:id="rId13"/>
    <p:sldId id="259" r:id="rId14"/>
    <p:sldId id="271" r:id="rId15"/>
    <p:sldId id="266" r:id="rId16"/>
    <p:sldId id="267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19E7-D8AF-4F68-B837-8BE2D52A3588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908A-6C19-41A5-94D1-F8216305A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04DE-2A56-4720-A0AB-1D313A54C38A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6D64-2BE1-4FAF-B433-8FC77DF05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4703-5BA3-4DEF-A0C7-C374236A01AC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AC820-CB23-4BED-A0C1-3324CF166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B676-3B22-49A2-92E5-F05B1644F8C0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6F07-F804-4316-AADF-CB733E9D2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58C4-830E-4961-B8CF-6379BC574232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43E5-1356-4693-BDB7-4662F5470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5149-4357-41AC-9449-88E5AE0EC140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A63B-518E-4774-B415-802DBB0A4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8CB4-7E9A-45EA-BDC7-D3C6630DCDE8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89CB-17AA-4DBE-8AB5-72FD85254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7C742-62E5-42E7-8C16-355E1636852F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3772-EAD2-48D3-86C1-4D097393A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9D6A-6FA8-4A80-AF7C-CD874FAFDBA8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9F34-B8E4-4F44-A00C-8B313F279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9AE9-6A7A-4743-8E00-A13791878DA5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B25B-EF1E-4B55-BCEF-3ACDA8E4F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BEE8-AE4C-49DB-9736-0824ABCCD765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245C-0944-4A95-8179-50304AE35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CCC1B9-4843-404F-9C07-336088376AB4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45651C-91CE-4C06-BDE9-BACEA54B1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7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7562"/>
            <a:ext cx="7358063" cy="271464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В рамках </a:t>
            </a:r>
            <a:b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Дня детских изобретений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8" y="285750"/>
            <a:ext cx="4829175" cy="17145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Группа № 12 «Паровозик»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Дошкольного подразделения «Надежда»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представляет:</a:t>
            </a:r>
          </a:p>
        </p:txBody>
      </p:sp>
      <p:pic>
        <p:nvPicPr>
          <p:cNvPr id="2052" name="Picture 2" descr="C:\Users\User\Desktop\fmp_433914156387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45438" y="214313"/>
            <a:ext cx="1198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whio.com/rf/image/Pub/p7/CmgSharedContent/2016/03/26/Images/photos.medleyphoto.9162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928802"/>
            <a:ext cx="3801736" cy="2686056"/>
          </a:xfrm>
          <a:effectLst>
            <a:softEdge rad="112500"/>
          </a:effectLst>
        </p:spPr>
      </p:pic>
      <p:pic>
        <p:nvPicPr>
          <p:cNvPr id="25602" name="Picture 2" descr="http://happybirthdaycakedesign.com/wp-content/uploads/2014/07/Funny-Ice-Cream-Birthday-Cak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23" y="0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w-dog.ru/wallpapers/1/11/494905026780712/eda-morozhenoe-desert-sladost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803200" y="3555122"/>
            <a:ext cx="35383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img1.liveinternet.ru/images/foto/b/3/371/2636371/f_146647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143116"/>
            <a:ext cx="2372870" cy="31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2" name="Picture 12" descr="http://cartoska.ru/wp-content/uploads/00674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5072074"/>
            <a:ext cx="1571580" cy="157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4" name="Picture 14" descr="http://pxhst.co/avaxhome/0e/d1/000ed10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76750"/>
            <a:ext cx="47625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Сюжетно-ролевая игра «Магазин мороженого»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Содержимое 3" descr="IMG-20170117-WA00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3429000"/>
            <a:ext cx="4038600" cy="3028950"/>
          </a:xfrm>
        </p:spPr>
      </p:pic>
      <p:pic>
        <p:nvPicPr>
          <p:cNvPr id="7" name="Содержимое 6" descr="IMG-20170117-WA001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00563" y="35004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13" y="1928813"/>
            <a:ext cx="55006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Социологический опрос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«Какое мороженое вы любите?»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Содержимое 4" descr="IMG-20170117-WA000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50" y="2000250"/>
            <a:ext cx="3571875" cy="2679700"/>
          </a:xfrm>
        </p:spPr>
      </p:pic>
      <p:pic>
        <p:nvPicPr>
          <p:cNvPr id="6" name="Содержимое 5" descr="IMG-20170117-WA000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143625" y="3143250"/>
            <a:ext cx="2781300" cy="3028950"/>
          </a:xfrm>
        </p:spPr>
      </p:pic>
      <p:pic>
        <p:nvPicPr>
          <p:cNvPr id="7" name="Рисунок 6" descr="IMG-20170117-WA00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25" y="3929063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50" y="4786313"/>
            <a:ext cx="25717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 результатам  опроса ,самое любимое мороженое ,среди детей нашей группы - ЭСКИМО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4614866" cy="2357451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Любят Оля с Ванечкой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"Эскимо" на палочке.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Радость шоколадная –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Вся внутри прохладная!</a:t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4" descr="http://pandia.ru/text/78/638/images/image068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86058"/>
            <a:ext cx="4071934" cy="384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7562"/>
            <a:ext cx="7358063" cy="271464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Интересные факты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8" y="285750"/>
            <a:ext cx="4829175" cy="17145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Группа № 12 «Паровозик»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Дошкольного подразделения «Надежда»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представляет:</a:t>
            </a:r>
          </a:p>
        </p:txBody>
      </p:sp>
      <p:pic>
        <p:nvPicPr>
          <p:cNvPr id="15364" name="Picture 2" descr="C:\Users\User\Desktop\fmp_433914156387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45438" y="214313"/>
            <a:ext cx="1198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vyatovit.info/user_files/Image/pages/img193_pg22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1643050"/>
            <a:ext cx="3811588" cy="3811588"/>
          </a:xfrm>
          <a:noFill/>
        </p:spPr>
      </p:pic>
      <p:pic>
        <p:nvPicPr>
          <p:cNvPr id="16387" name="Picture 4" descr="http://infosevas.ru/upload/images/IMAG34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0" y="1928813"/>
            <a:ext cx="32734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0"/>
            <a:ext cx="8158162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Первые машины для приготовления мороженого</a:t>
            </a:r>
            <a:endParaRPr lang="ru-RU" sz="40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86125"/>
            <a:ext cx="4214813" cy="3286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Современное производство мороженого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7411" name="Picture 5" descr="http://rud.ua/images/production-img/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42875"/>
            <a:ext cx="5576888" cy="3214688"/>
          </a:xfrm>
          <a:noFill/>
        </p:spPr>
      </p:pic>
      <p:pic>
        <p:nvPicPr>
          <p:cNvPr id="17412" name="Picture 5" descr="http://bygirl.net/wp-content/uploads/2013/04/sneg2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357563"/>
            <a:ext cx="4857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486283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86375" y="2214563"/>
            <a:ext cx="37147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Самое дорогое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 в мире-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 «Золотое» мороженое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57628"/>
            <a:ext cx="4143404" cy="273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43563" y="1857375"/>
            <a:ext cx="30003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Самый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 большой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торт-мороженое сделан в Китае весом 8 тонн</a:t>
            </a:r>
          </a:p>
        </p:txBody>
      </p:sp>
      <p:pic>
        <p:nvPicPr>
          <p:cNvPr id="31748" name="Picture 4" descr="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63" y="2786063"/>
            <a:ext cx="3500437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В Москве из мороженого сделали гигантского снеговика ростом 2 метра и весом 300 кг. Снеговик был выполнен в цветах российского флага из клубничного, черничного и сливочного мороженого.</a:t>
            </a:r>
          </a:p>
        </p:txBody>
      </p:sp>
      <p:pic>
        <p:nvPicPr>
          <p:cNvPr id="32772" name="Picture 4" descr="https://content.foto.my.mail.ru/mail/skoros.t.b/_blogs/i-104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Мороженое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3071813"/>
            <a:ext cx="6000759" cy="3482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  Я в стаканчике, рожке, 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Вкусное и нежное. 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Сделано на молоке, 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Чаще белоснежное. 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В морозилках проживаю, 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А на солнце сразу таю.</a:t>
            </a:r>
          </a:p>
        </p:txBody>
      </p:sp>
      <p:pic>
        <p:nvPicPr>
          <p:cNvPr id="4" name="Рисунок 4" descr="История создания морожен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4557" y="2928934"/>
            <a:ext cx="3499443" cy="325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7072313" cy="1582737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Мороженое –любимое лакомство детей и взрослых. </a:t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История мороженого очень древняя и увлекательная. </a:t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Первое мороженое появилось в Древнем Китае </a:t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 тысяч лет тому назад.</a:t>
            </a:r>
          </a:p>
        </p:txBody>
      </p:sp>
      <p:pic>
        <p:nvPicPr>
          <p:cNvPr id="5" name="Picture 2" descr="http://blik-mebel.ru/images/interkart/eda/fruktiiled%2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786050" y="3286124"/>
            <a:ext cx="1811328" cy="1811328"/>
          </a:xfrm>
          <a:effectLst>
            <a:softEdge rad="112500"/>
          </a:effectLst>
        </p:spPr>
      </p:pic>
      <p:pic>
        <p:nvPicPr>
          <p:cNvPr id="6" name="Picture 2" descr="http://calorizator.ucwbj.com/sites/default/files/article/myth-icecream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75"/>
            <a:ext cx="23923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bagiraclub.ru/images/bagiraclub/2016/09/126505671_3720816_apelsinovii_led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22642" y="4572008"/>
            <a:ext cx="249383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14313" y="5143500"/>
            <a:ext cx="3786187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Китайцы лакомились снегом и льдом, смешанным с кусочками апельсинов, лимонов и зернышками гранатов. </a:t>
            </a:r>
          </a:p>
        </p:txBody>
      </p:sp>
      <p:pic>
        <p:nvPicPr>
          <p:cNvPr id="2054" name="Picture 6" descr="http://content.foto.my.mail.ru/mail/skoros.t.b/_blogs/i-10439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1857364"/>
            <a:ext cx="2405048" cy="307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Европу, как гласит легенда, рецепт фруктового мороженого привез из Китая итальянский путешественник Марко Поло в начале XIV века.</a:t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dirty="0" smtClean="0"/>
              <a:t>.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2" descr="Портре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9124" y="1142984"/>
            <a:ext cx="2445241" cy="3071834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0" name="Picture 2" descr="http://stuffpoint.com/ice-cream/image/182479-ice-cream-lemon-ice-crea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143116"/>
            <a:ext cx="334302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kr.best-wallpaper.net/wallpaper/1920x1080/1212/Winter-snow-capped-mountains-thick-snow-white-world_1920x10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4071942"/>
            <a:ext cx="3088817" cy="252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85750" y="4500563"/>
            <a:ext cx="35718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Снег для их приготовления холодного десерта доставляли с отдаленных альпийских ледников, а для длительного хранения снега строили вместительные ледяные погреба.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13" y="1285875"/>
            <a:ext cx="4143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Мороженое представляло собой охлажденные и подслащенные соки, с медом и орехами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mump3.ru/uploads/images/l/u/k/lukomore_tsarevna_elena_tsar_i_vol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5750"/>
            <a:ext cx="3357563" cy="3692525"/>
          </a:xfrm>
          <a:noFill/>
        </p:spPr>
      </p:pic>
      <p:pic>
        <p:nvPicPr>
          <p:cNvPr id="9" name="Picture 2" descr="http://cdn.sheknows.com/articles/2011/01/snow-ice-crea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928802"/>
            <a:ext cx="279306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s://fs00.infourok.ru/images/doc/208/237164/img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8" y="4000504"/>
            <a:ext cx="3286148" cy="268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pixelbrush.ru/uploads/posts/2015-06/1433354601_2oumlnqlrkzd8h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000240"/>
            <a:ext cx="1285884" cy="211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072063" y="3786188"/>
            <a:ext cx="407193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В Древней Руси в жару ели наструганное замороженное молоко или сливки. Все это выставляли на крыльцо для замерзания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4938" y="5500688"/>
            <a:ext cx="3714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Ледяные брикеты подавали к блинам на Масленицу 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4929188"/>
            <a:ext cx="707231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Вафельный рожок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357438"/>
            <a:ext cx="5786438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В 1904 году во время  Всемирной выставки  в Америке  продавцу мороженого не хватало бумажных стаканчиков .Он попросил помощи у продавца вафель Эрнеста 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Хамви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, чей киоск находился неподалеку. Они начали сворачивать рожки и класть внутрь мороженое. Так были изобретены вафельные рожки</a:t>
            </a:r>
          </a:p>
        </p:txBody>
      </p:sp>
      <p:pic>
        <p:nvPicPr>
          <p:cNvPr id="7" name="Picture 2" descr="http://www.hesburger.ru/clients/hesburger/mellow_internal/imagefolder/ru/generated/dscf3282340xs_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000264" cy="412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786063" y="5500688"/>
            <a:ext cx="4543425" cy="9826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Мороженое на палочке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1" name="Picture 4" descr="http://illustrators.ru/uploads/illustration/image/446602/main_446602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2686877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://pixelbrush.ru/uploads/posts/2015-06/1433354601_2oumlnqlrkzd8h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25" y="2857500"/>
            <a:ext cx="476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7286625" cy="25003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Палочку для мороженого изобрёл  в 1905 году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11-летний Фрэнк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Эпперсон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 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Однажды в морозный день он забыл свой стаканчик с лимонадом на крыльце своего дома. В стаканчике также была палочка для перемешивания. Проснувшись утром следующего дня, он обнаружил замёрзший стаканчик с палочкой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400" dirty="0"/>
          </a:p>
        </p:txBody>
      </p:sp>
      <p:pic>
        <p:nvPicPr>
          <p:cNvPr id="13" name="Picture 2" descr="http://www.forum.u-samovara.ru/uploads/post-501-13126414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428868"/>
            <a:ext cx="2857520" cy="317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643063"/>
            <a:ext cx="8715375" cy="15001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Кристиан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Нельсон был тем самым кондитером, который решил поэкспериментировать и покрыть пломбир шоколадом. 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Picture 2" descr="http://classpic.ru/wp-content/uploads/Eskimo-na-paloch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0729458">
            <a:off x="182233" y="4092832"/>
            <a:ext cx="3256166" cy="1869258"/>
          </a:xfrm>
          <a:effectLst>
            <a:softEdge rad="112500"/>
          </a:effectLst>
        </p:spPr>
      </p:pic>
      <p:pic>
        <p:nvPicPr>
          <p:cNvPr id="26626" name="Picture 2" descr="http://www.finehome.com/eskimo-pie-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4357694"/>
            <a:ext cx="1571636" cy="223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clipartkid.com/images/751/eskimo-clipart-etsy-jttUBr-clip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786190"/>
            <a:ext cx="32385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571750" y="0"/>
            <a:ext cx="2428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B0F0"/>
                </a:solidFill>
                <a:latin typeface="Century Gothic" pitchFamily="34" charset="0"/>
              </a:rPr>
              <a:t>Эскимо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0313" y="2500313"/>
            <a:ext cx="6357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Он одновременно продавал своё мороженое и показывал фильм о жизни эскимосов. Своё изобретение он назвал эскимо-пай, что переводится, как "пирожок эскимоса".</a:t>
            </a:r>
            <a:endParaRPr lang="ru-RU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7215187" cy="1797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Мороженое состоит из сливок, молока или молочных продуктов, и иногда туда добавляют яйца. Для вкуса в мороженое добавляют ванилин, шоколад, ягоды, орехи или фрукты.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" name="Picture 2" descr="http://www.delaemreklamu.ru/info/images/1157961092_morozhenoe.jpg"/>
          <p:cNvPicPr>
            <a:picLocks noChangeAspect="1" noChangeArrowheads="1"/>
          </p:cNvPicPr>
          <p:nvPr/>
        </p:nvPicPr>
        <p:blipFill>
          <a:blip r:embed="rId3"/>
          <a:srcRect b="-5760"/>
          <a:stretch>
            <a:fillRect/>
          </a:stretch>
        </p:blipFill>
        <p:spPr bwMode="auto">
          <a:xfrm>
            <a:off x="1500166" y="4786322"/>
            <a:ext cx="1285884" cy="187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hesburger.ru/clients/hesburger/mellow_internal/imagefolder/ru/generated/dscf3282340xs_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99511">
            <a:off x="517795" y="2058205"/>
            <a:ext cx="1155612" cy="238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classpic.ru/wp-content/uploads/Eskimo-na-palochk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9526126">
            <a:off x="5018504" y="4716986"/>
            <a:ext cx="2155212" cy="1237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www.pictureshack.ru/images/16187_886246943.jpg"/>
          <p:cNvPicPr>
            <a:picLocks noChangeAspect="1" noChangeArrowheads="1"/>
          </p:cNvPicPr>
          <p:nvPr/>
        </p:nvPicPr>
        <p:blipFill>
          <a:blip r:embed="rId6"/>
          <a:srcRect t="-3817" b="-4963"/>
          <a:stretch>
            <a:fillRect/>
          </a:stretch>
        </p:blipFill>
        <p:spPr bwMode="auto">
          <a:xfrm rot="1594872">
            <a:off x="5869482" y="2121816"/>
            <a:ext cx="889366" cy="281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img2.1001golos.ru/ratings/1416000/1415989/pic2.jpg?14399095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857760"/>
            <a:ext cx="1952899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User\Desktop\mini_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00364" y="3500438"/>
            <a:ext cx="2071702" cy="154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9" name="Picture 2" descr="http://www.coollady.ru/pic/0003/043/53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screen"/>
          <a:srcRect/>
          <a:stretch>
            <a:fillRect/>
          </a:stretch>
        </p:blipFill>
        <p:spPr>
          <a:xfrm rot="17352495">
            <a:off x="-131280" y="4151951"/>
            <a:ext cx="2387905" cy="141869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Z7KFWENHHMJR-1300-1467</_dlc_DocId>
    <_dlc_DocIdUrl xmlns="134c83b0-daba-48ad-8a7d-75e8d548d543">
      <Url>http://www.eduportal44.ru/Galich/ds11galich/_layouts/15/DocIdRedir.aspx?ID=Z7KFWENHHMJR-1300-1467</Url>
      <Description>Z7KFWENHHMJR-1300-1467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3500549BBCDC4DB4508C2A7E2EE690" ma:contentTypeVersion="0" ma:contentTypeDescription="Создание документа." ma:contentTypeScope="" ma:versionID="a49ceef726ffc95ce9d1946fc5a1c261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da4cfaa006ea0a3e56682f758542541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39BF99-DDFF-4E99-AFAA-C9C04D794489}"/>
</file>

<file path=customXml/itemProps2.xml><?xml version="1.0" encoding="utf-8"?>
<ds:datastoreItem xmlns:ds="http://schemas.openxmlformats.org/officeDocument/2006/customXml" ds:itemID="{F4098D0F-8B8A-4712-9A38-B16D9BDE7E30}"/>
</file>

<file path=customXml/itemProps3.xml><?xml version="1.0" encoding="utf-8"?>
<ds:datastoreItem xmlns:ds="http://schemas.openxmlformats.org/officeDocument/2006/customXml" ds:itemID="{7C260EC5-D852-4176-A61A-A8A05CBF2D9E}"/>
</file>

<file path=customXml/itemProps4.xml><?xml version="1.0" encoding="utf-8"?>
<ds:datastoreItem xmlns:ds="http://schemas.openxmlformats.org/officeDocument/2006/customXml" ds:itemID="{A09EB979-8D58-4D48-AE60-AD49AA5D5A1A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386</TotalTime>
  <Words>376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2</vt:lpstr>
      <vt:lpstr>В рамках  Дня детских изобретений</vt:lpstr>
      <vt:lpstr>Мороженое</vt:lpstr>
      <vt:lpstr>Мороженое –любимое лакомство детей и взрослых.  История мороженого очень древняя и увлекательная.  Первое мороженое появилось в Древнем Китае  5 тысяч лет тому назад.</vt:lpstr>
      <vt:lpstr>В Европу, как гласит легенда, рецепт фруктового мороженого привез из Китая итальянский путешественник Марко Поло в начале XIV века. . </vt:lpstr>
      <vt:lpstr>Слайд 5</vt:lpstr>
      <vt:lpstr>Вафельный рожок</vt:lpstr>
      <vt:lpstr>Палочку для мороженого изобрёл  в 1905 году  11-летний Фрэнк Эпперсон.   Однажды в морозный день он забыл свой стаканчик с лимонадом на крыльце своего дома. В стаканчике также была палочка для перемешивания. Проснувшись утром следующего дня, он обнаружил замёрзший стаканчик с палочкой.</vt:lpstr>
      <vt:lpstr>Кристиан Нельсон был тем самым кондитером, который решил поэкспериментировать и покрыть пломбир шоколадом.  </vt:lpstr>
      <vt:lpstr>Мороженое состоит из сливок, молока или молочных продуктов, и иногда туда добавляют яйца. Для вкуса в мороженое добавляют ванилин, шоколад, ягоды, орехи или фрукты.</vt:lpstr>
      <vt:lpstr>Слайд 10</vt:lpstr>
      <vt:lpstr>Сюжетно-ролевая игра «Магазин мороженого»</vt:lpstr>
      <vt:lpstr>Социологический опрос  «Какое мороженое вы любите?»</vt:lpstr>
      <vt:lpstr>Спасибо за внимание!</vt:lpstr>
      <vt:lpstr>Интересные факты</vt:lpstr>
      <vt:lpstr>Первые машины для приготовления мороженого</vt:lpstr>
      <vt:lpstr>Современное производство мороженого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User</dc:creator>
  <cp:lastModifiedBy>User</cp:lastModifiedBy>
  <cp:revision>40</cp:revision>
  <dcterms:created xsi:type="dcterms:W3CDTF">2017-01-12T12:48:34Z</dcterms:created>
  <dcterms:modified xsi:type="dcterms:W3CDTF">2017-02-05T19:33:23Z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0x010100C73500549BBCDC4DB4508C2A7E2EE690</vt:lpwstr>
  </property>
  <property fmtid="{D5CDD505-2E9C-101B-9397-08002B2CF9AE}" pid="3" name="_dlc_DocIdItemGuid">
    <vt:lpwstr>60f81833-e804-445d-ad5e-f55cfaf4dc69</vt:lpwstr>
  </property>
</Properties>
</file>