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7" autoAdjust="0"/>
    <p:restoredTop sz="95455" autoAdjust="0"/>
  </p:normalViewPr>
  <p:slideViewPr>
    <p:cSldViewPr snapToGrid="0">
      <p:cViewPr varScale="1">
        <p:scale>
          <a:sx n="70" d="100"/>
          <a:sy n="70" d="100"/>
        </p:scale>
        <p:origin x="6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FDF02-36F7-4DB4-B5F6-B4B9E697DF7B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47DCA-F391-407F-A6B0-BEA39F9834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41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56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8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51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48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03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80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88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77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79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09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80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80407-7838-4184-841B-20A6382D632E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3011D-0F52-4DD3-823E-247BFDD6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08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4735284" y="1541139"/>
            <a:ext cx="4408716" cy="38037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1541139"/>
            <a:ext cx="4408716" cy="38037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583580"/>
              </p:ext>
            </p:extLst>
          </p:nvPr>
        </p:nvGraphicFramePr>
        <p:xfrm>
          <a:off x="0" y="1541139"/>
          <a:ext cx="4408716" cy="3803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86">
                  <a:extLst>
                    <a:ext uri="{9D8B030D-6E8A-4147-A177-3AD203B41FA5}">
                      <a16:colId xmlns:a16="http://schemas.microsoft.com/office/drawing/2014/main" val="308098344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298086060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3594586705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1997171244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1701477391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3715396204"/>
                    </a:ext>
                  </a:extLst>
                </a:gridCol>
              </a:tblGrid>
              <a:tr h="6339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Т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К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П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В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О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Р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105855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С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В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А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Й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Р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А 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40077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Р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М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Ц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Л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Д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Ж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697153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Е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С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И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Р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Д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Г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281803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Й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В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Я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Т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Ч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П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31812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К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Е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Ы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Ж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А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Ю 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90306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262860"/>
              </p:ext>
            </p:extLst>
          </p:nvPr>
        </p:nvGraphicFramePr>
        <p:xfrm>
          <a:off x="4735284" y="1541139"/>
          <a:ext cx="4408716" cy="3803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86">
                  <a:extLst>
                    <a:ext uri="{9D8B030D-6E8A-4147-A177-3AD203B41FA5}">
                      <a16:colId xmlns:a16="http://schemas.microsoft.com/office/drawing/2014/main" val="308098344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298086060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3594586705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1997171244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1701477391"/>
                    </a:ext>
                  </a:extLst>
                </a:gridCol>
                <a:gridCol w="734786">
                  <a:extLst>
                    <a:ext uri="{9D8B030D-6E8A-4147-A177-3AD203B41FA5}">
                      <a16:colId xmlns:a16="http://schemas.microsoft.com/office/drawing/2014/main" val="3715396204"/>
                    </a:ext>
                  </a:extLst>
                </a:gridCol>
              </a:tblGrid>
              <a:tr h="6339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105855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40077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697153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281803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31812"/>
                  </a:ext>
                </a:extLst>
              </a:tr>
              <a:tr h="6339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90306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464629" y="1541139"/>
            <a:ext cx="740228" cy="636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04857" y="2177145"/>
            <a:ext cx="734785" cy="631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63543" y="2177145"/>
            <a:ext cx="751114" cy="631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29844" y="3443013"/>
            <a:ext cx="729342" cy="61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939642" y="4060373"/>
            <a:ext cx="723901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663543" y="4713516"/>
            <a:ext cx="751114" cy="631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451266" y="33440"/>
            <a:ext cx="1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Подсказка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4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рямоугольник 56"/>
          <p:cNvSpPr/>
          <p:nvPr/>
        </p:nvSpPr>
        <p:spPr>
          <a:xfrm>
            <a:off x="0" y="-11479"/>
            <a:ext cx="9144000" cy="68694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33" y="712428"/>
            <a:ext cx="12985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462" y="892398"/>
            <a:ext cx="1466315" cy="17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53543" y="969424"/>
            <a:ext cx="1001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/>
              <a:t>Т</a:t>
            </a:r>
            <a:endParaRPr lang="ru-RU" sz="7200" b="1" dirty="0"/>
          </a:p>
        </p:txBody>
      </p:sp>
      <p:pic>
        <p:nvPicPr>
          <p:cNvPr id="7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543" y="1569588"/>
            <a:ext cx="1575289" cy="195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029" y="2509681"/>
            <a:ext cx="1268413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35" y="3185960"/>
            <a:ext cx="12985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074" y="3002822"/>
            <a:ext cx="1372413" cy="164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757" y="3049048"/>
            <a:ext cx="1246884" cy="148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476" y="3796874"/>
            <a:ext cx="1575289" cy="195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84978" y="4575248"/>
            <a:ext cx="1275380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9062" y="2546299"/>
            <a:ext cx="1275380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84451" y="1659086"/>
            <a:ext cx="1275380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50120" y="664800"/>
            <a:ext cx="1275380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9043" y="1907170"/>
            <a:ext cx="1275380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26365" y="1611135"/>
            <a:ext cx="1159887" cy="144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47389" y="1789570"/>
            <a:ext cx="1552165" cy="19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1757" y="3684944"/>
            <a:ext cx="1552165" cy="19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2480" y="474408"/>
            <a:ext cx="1552165" cy="19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2867" y="2923970"/>
            <a:ext cx="1316695" cy="150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18138" y="1773702"/>
            <a:ext cx="1316695" cy="150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64735" y="3075846"/>
            <a:ext cx="1316695" cy="150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41187" y="4702985"/>
            <a:ext cx="1316695" cy="150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78316" y="3756824"/>
            <a:ext cx="1316695" cy="150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42704" y="1808088"/>
            <a:ext cx="1339792" cy="162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10629" y="787256"/>
            <a:ext cx="1241270" cy="150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5151" y="1957289"/>
            <a:ext cx="1241270" cy="150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70004" y="3599596"/>
            <a:ext cx="1241270" cy="150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2665" y="4082385"/>
            <a:ext cx="1241270" cy="150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94691" y="4952852"/>
            <a:ext cx="1241270" cy="150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10763" y="261438"/>
            <a:ext cx="1241270" cy="1505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16233" y="5151937"/>
            <a:ext cx="13843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85106" y="876919"/>
            <a:ext cx="13843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41245" y="1830823"/>
            <a:ext cx="13843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7980" y="2365623"/>
            <a:ext cx="13843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57592" y="2526333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744" y="2201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63769" y="-107128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822" y="281406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91856" y="4634924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20423" y="3372500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69676" y="-11479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744" y="5455265"/>
            <a:ext cx="1219512" cy="146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63506" y="1044076"/>
            <a:ext cx="1093027" cy="140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89860" y="-18696"/>
            <a:ext cx="1093027" cy="140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72948" y="4090579"/>
            <a:ext cx="1093027" cy="140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71234" y="4037326"/>
            <a:ext cx="1093027" cy="140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9609" y="3090930"/>
            <a:ext cx="1093027" cy="140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65612" y="3765753"/>
            <a:ext cx="1353176" cy="15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1230" y="5319564"/>
            <a:ext cx="1353176" cy="15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56275" y="5151937"/>
            <a:ext cx="1353176" cy="15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8269" y="5045979"/>
            <a:ext cx="1353176" cy="15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7420771" y="0"/>
            <a:ext cx="1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Подсказка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48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6313" y="2387379"/>
            <a:ext cx="82949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«Сделайте один шаг вниз по игровому полю» </a:t>
            </a:r>
            <a:endParaRPr lang="ru-RU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451266" y="33440"/>
            <a:ext cx="1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Подсказка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2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46"/>
          <p:cNvSpPr/>
          <p:nvPr/>
        </p:nvSpPr>
        <p:spPr>
          <a:xfrm>
            <a:off x="0" y="-11479"/>
            <a:ext cx="9144000" cy="68694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451266" y="33440"/>
            <a:ext cx="1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Подсказка </a:t>
            </a:r>
            <a:r>
              <a:rPr lang="ru-RU" dirty="0"/>
              <a:t>7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33595" y="1926770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1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33596" y="2688772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960911" y="2688772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88226" y="2688771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33598" y="3439887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60913" y="3439887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788228" y="3439886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15542" y="3439885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442857" y="3439884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270171" y="3439883"/>
            <a:ext cx="827315" cy="751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14783" y="185047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Ш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7223319" y="481148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А 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057115" y="2171703"/>
            <a:ext cx="1029192" cy="8545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Г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747652" y="59870"/>
            <a:ext cx="936176" cy="870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870857" y="5519052"/>
            <a:ext cx="936176" cy="870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П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3058886" y="5279567"/>
            <a:ext cx="936176" cy="870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Е 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931074" y="3450762"/>
            <a:ext cx="936176" cy="870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Е 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7347847" y="1589310"/>
            <a:ext cx="936176" cy="870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Р 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5072737" y="4724400"/>
            <a:ext cx="936176" cy="870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Д</a:t>
            </a:r>
            <a:endParaRPr lang="ru-RU" dirty="0"/>
          </a:p>
        </p:txBody>
      </p:sp>
      <p:sp>
        <p:nvSpPr>
          <p:cNvPr id="23" name="Хорда 22"/>
          <p:cNvSpPr/>
          <p:nvPr/>
        </p:nvSpPr>
        <p:spPr>
          <a:xfrm>
            <a:off x="7981618" y="2890154"/>
            <a:ext cx="1110343" cy="903514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Б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4" name="Хорда 23"/>
          <p:cNvSpPr/>
          <p:nvPr/>
        </p:nvSpPr>
        <p:spPr>
          <a:xfrm>
            <a:off x="3041618" y="185047"/>
            <a:ext cx="1110343" cy="903514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Б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5" name="Правильный пятиугольник 24"/>
          <p:cNvSpPr/>
          <p:nvPr/>
        </p:nvSpPr>
        <p:spPr>
          <a:xfrm>
            <a:off x="228601" y="4430478"/>
            <a:ext cx="947057" cy="870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З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6" name="Правильный пятиугольник 25"/>
          <p:cNvSpPr/>
          <p:nvPr/>
        </p:nvSpPr>
        <p:spPr>
          <a:xfrm>
            <a:off x="1986657" y="4506688"/>
            <a:ext cx="947057" cy="870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З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7" name="Правильный пятиугольник 26"/>
          <p:cNvSpPr/>
          <p:nvPr/>
        </p:nvSpPr>
        <p:spPr>
          <a:xfrm>
            <a:off x="6086307" y="1621971"/>
            <a:ext cx="947057" cy="870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З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8" name="Правильный пятиугольник 27"/>
          <p:cNvSpPr/>
          <p:nvPr/>
        </p:nvSpPr>
        <p:spPr>
          <a:xfrm>
            <a:off x="6389911" y="4441365"/>
            <a:ext cx="947057" cy="870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З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9" name="Ромб 28"/>
          <p:cNvSpPr/>
          <p:nvPr/>
        </p:nvSpPr>
        <p:spPr>
          <a:xfrm>
            <a:off x="6755235" y="506183"/>
            <a:ext cx="948254" cy="95794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0" name="Ромб 29"/>
          <p:cNvSpPr/>
          <p:nvPr/>
        </p:nvSpPr>
        <p:spPr>
          <a:xfrm>
            <a:off x="2169265" y="745670"/>
            <a:ext cx="948254" cy="95794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1" name="Ромб 30"/>
          <p:cNvSpPr/>
          <p:nvPr/>
        </p:nvSpPr>
        <p:spPr>
          <a:xfrm>
            <a:off x="135488" y="1240971"/>
            <a:ext cx="948254" cy="95794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2" name="Ромб 31"/>
          <p:cNvSpPr/>
          <p:nvPr/>
        </p:nvSpPr>
        <p:spPr>
          <a:xfrm>
            <a:off x="5822062" y="5649685"/>
            <a:ext cx="948254" cy="95794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3" name="Шестиугольник 32"/>
          <p:cNvSpPr/>
          <p:nvPr/>
        </p:nvSpPr>
        <p:spPr>
          <a:xfrm>
            <a:off x="1381638" y="152401"/>
            <a:ext cx="971224" cy="86541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Т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3638333" y="1349830"/>
            <a:ext cx="971224" cy="86541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Т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2033235" y="5791200"/>
            <a:ext cx="971224" cy="86541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Т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3890448" y="4468580"/>
            <a:ext cx="971224" cy="86541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Т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7" name="Сердце 36"/>
          <p:cNvSpPr/>
          <p:nvPr/>
        </p:nvSpPr>
        <p:spPr>
          <a:xfrm>
            <a:off x="7554683" y="3929743"/>
            <a:ext cx="922885" cy="81643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Л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8" name="Сердце 37"/>
          <p:cNvSpPr/>
          <p:nvPr/>
        </p:nvSpPr>
        <p:spPr>
          <a:xfrm>
            <a:off x="8075346" y="772880"/>
            <a:ext cx="922885" cy="81643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Л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9" name="Сердце 38"/>
          <p:cNvSpPr/>
          <p:nvPr/>
        </p:nvSpPr>
        <p:spPr>
          <a:xfrm>
            <a:off x="4981414" y="1001484"/>
            <a:ext cx="922885" cy="81643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Л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805412" y="2628903"/>
            <a:ext cx="1077686" cy="636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190695" y="244922"/>
            <a:ext cx="1077686" cy="636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295005" y="5810247"/>
            <a:ext cx="1077686" cy="636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399882" y="5943597"/>
            <a:ext cx="1077686" cy="636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5" name="Правильный пятиугольник 44"/>
          <p:cNvSpPr/>
          <p:nvPr/>
        </p:nvSpPr>
        <p:spPr>
          <a:xfrm>
            <a:off x="1025062" y="1736274"/>
            <a:ext cx="947057" cy="87085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З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07479" y="2705084"/>
            <a:ext cx="1077686" cy="636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И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7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11479"/>
            <a:ext cx="9144000" cy="68694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451266" y="33440"/>
            <a:ext cx="1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Подсказка </a:t>
            </a: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023090" y="2196933"/>
            <a:ext cx="116891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Arial Black" panose="020B0A04020102020204" pitchFamily="34" charset="0"/>
              </a:rPr>
              <a:t>F</a:t>
            </a:r>
            <a:endParaRPr lang="ru-RU" sz="11500" b="1" cap="none" spc="0" dirty="0">
              <a:ln w="0"/>
              <a:solidFill>
                <a:srgbClr val="00B050"/>
              </a:solidFill>
              <a:effectLst>
                <a:reflection blurRad="6350" stA="53000" endA="300" endPos="35500" dir="5400000" sy="-90000" algn="bl" rotWithShape="0"/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68999" y="1824630"/>
            <a:ext cx="75212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</a:t>
            </a:r>
            <a:endParaRPr lang="ru-RU" sz="1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FF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25532" y="1833856"/>
            <a:ext cx="1587294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</a:t>
            </a:r>
            <a:endParaRPr lang="ru-RU" sz="16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88438" y="1824630"/>
            <a:ext cx="75212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600" b="1" cap="none" spc="0" dirty="0" smtClean="0">
                <a:ln/>
                <a:solidFill>
                  <a:schemeClr val="accent3"/>
                </a:solidFill>
                <a:effectLst/>
              </a:rPr>
              <a:t>I</a:t>
            </a:r>
            <a:endParaRPr lang="ru-RU" sz="16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43354" y="1824630"/>
            <a:ext cx="119135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  <a:endParaRPr lang="ru-RU" sz="1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58881" y="1804518"/>
            <a:ext cx="1527983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0"/>
                <a:solidFill>
                  <a:srgbClr val="00B0F0"/>
                </a:solidFill>
                <a:effectLst/>
              </a:rPr>
              <a:t>H</a:t>
            </a:r>
            <a:endParaRPr lang="ru-RU" sz="16600" b="1" cap="none" spc="0" dirty="0">
              <a:ln w="0"/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51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Z7KFWENHHMJR-1529864000-136</_dlc_DocId>
    <_dlc_DocIdUrl xmlns="134c83b0-daba-48ad-8a7d-75e8d548d543">
      <Url>http://www.eduportal44.ru/Galich/domdiu/_layouts/15/DocIdRedir.aspx?ID=Z7KFWENHHMJR-1529864000-136</Url>
      <Description>Z7KFWENHHMJR-1529864000-136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9A2BE821D47D44FB96C5F105433B7FC" ma:contentTypeVersion="0" ma:contentTypeDescription="Создание документа." ma:contentTypeScope="" ma:versionID="80e48860c24d9a67b748b229be65c0b9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eff371e5cb969b5d82f81da25774fa59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149007-6A3D-46AC-985E-D51363F47573}"/>
</file>

<file path=customXml/itemProps2.xml><?xml version="1.0" encoding="utf-8"?>
<ds:datastoreItem xmlns:ds="http://schemas.openxmlformats.org/officeDocument/2006/customXml" ds:itemID="{96F555D3-0588-4DCA-B139-CD3B9E03EF4E}"/>
</file>

<file path=customXml/itemProps3.xml><?xml version="1.0" encoding="utf-8"?>
<ds:datastoreItem xmlns:ds="http://schemas.openxmlformats.org/officeDocument/2006/customXml" ds:itemID="{DC575FA3-6F2D-4E54-B011-225ABDBC0D9F}"/>
</file>

<file path=customXml/itemProps4.xml><?xml version="1.0" encoding="utf-8"?>
<ds:datastoreItem xmlns:ds="http://schemas.openxmlformats.org/officeDocument/2006/customXml" ds:itemID="{1FD804BA-E90F-4D91-96C9-2E47CCFBBD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801</TotalTime>
  <Words>95</Words>
  <Application>Microsoft Office PowerPoint</Application>
  <PresentationFormat>Экран (4:3)</PresentationFormat>
  <Paragraphs>82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3 -Подсказки для передвижения по игровому полю</dc:title>
  <dc:creator>Методист</dc:creator>
  <cp:lastModifiedBy>Методист</cp:lastModifiedBy>
  <cp:revision>15</cp:revision>
  <dcterms:created xsi:type="dcterms:W3CDTF">2022-01-19T10:48:49Z</dcterms:created>
  <dcterms:modified xsi:type="dcterms:W3CDTF">2022-02-01T08:44:23Z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0x010100E9A2BE821D47D44FB96C5F105433B7FC</vt:lpwstr>
  </property>
  <property fmtid="{D5CDD505-2E9C-101B-9397-08002B2CF9AE}" pid="3" name="_dlc_DocIdItemGuid">
    <vt:lpwstr>47b09598-3293-409a-a9c7-884543244166</vt:lpwstr>
  </property>
</Properties>
</file>