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4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23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revisionInfo.xml" ContentType="application/vnd.ms-powerpoint.revisioninfo+xml"/>
  <Override PartName="/ppt/changesInfos/changesInfo1.xml" ContentType="application/vnd.ms-powerpoint.changesinfo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0"/>
  </p:notesMasterIdLst>
  <p:sldIdLst>
    <p:sldId id="256" r:id="rId2"/>
    <p:sldId id="282" r:id="rId3"/>
    <p:sldId id="257" r:id="rId4"/>
    <p:sldId id="258" r:id="rId5"/>
    <p:sldId id="283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3" r:id="rId14"/>
    <p:sldId id="268" r:id="rId15"/>
    <p:sldId id="269" r:id="rId16"/>
    <p:sldId id="284" r:id="rId17"/>
    <p:sldId id="285" r:id="rId18"/>
    <p:sldId id="273" r:id="rId19"/>
    <p:sldId id="274" r:id="rId20"/>
    <p:sldId id="286" r:id="rId21"/>
    <p:sldId id="287" r:id="rId22"/>
    <p:sldId id="288" r:id="rId23"/>
    <p:sldId id="289" r:id="rId24"/>
    <p:sldId id="290" r:id="rId25"/>
    <p:sldId id="291" r:id="rId26"/>
    <p:sldId id="292" r:id="rId27"/>
    <p:sldId id="293" r:id="rId28"/>
    <p:sldId id="294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CFFFF"/>
    <a:srgbClr val="53CDB6"/>
    <a:srgbClr val="CFE385"/>
    <a:srgbClr val="7CCDE0"/>
    <a:srgbClr val="53F7DC"/>
    <a:srgbClr val="E3F8F9"/>
    <a:srgbClr val="A3FBEC"/>
    <a:srgbClr val="F1F0B6"/>
    <a:srgbClr val="78E4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714EE3-9D6F-4BD5-84E4-F919C9A0176F}" v="40" dt="2020-01-23T09:22:08.619"/>
    <p1510:client id="{F907646F-8084-4CB6-9FBF-CF4EBD434406}" v="234" dt="2020-10-26T15:46:14.69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0833" autoAdjust="0"/>
    <p:restoredTop sz="95461" autoAdjust="0"/>
  </p:normalViewPr>
  <p:slideViewPr>
    <p:cSldViewPr>
      <p:cViewPr>
        <p:scale>
          <a:sx n="75" d="100"/>
          <a:sy n="75" d="100"/>
        </p:scale>
        <p:origin x="-2052" y="-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3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38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37" Type="http://schemas.openxmlformats.org/officeDocument/2006/relationships/customXml" Target="../customXml/item1.xml"/><Relationship Id="rId40" Type="http://schemas.openxmlformats.org/officeDocument/2006/relationships/customXml" Target="../customXml/item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Наталья Романова" userId="f71291801fcb1688" providerId="Windows Live" clId="Web-{2EA54ED8-227B-4062-B64A-61925D6C4CD8}"/>
    <pc:docChg chg="mod modSld modMainMaster setSldSz">
      <pc:chgData name="Наталья Романова" userId="f71291801fcb1688" providerId="Windows Live" clId="Web-{2EA54ED8-227B-4062-B64A-61925D6C4CD8}" dt="2018-10-08T15:54:17.424" v="3"/>
      <pc:docMkLst>
        <pc:docMk/>
      </pc:docMkLst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56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56"/>
            <ac:spMk id="2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56"/>
            <ac:spMk id="3" creationId="{00000000-0000-0000-0000-000000000000}"/>
          </ac:spMkLst>
        </pc:sp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56"/>
            <ac:picMk id="4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56"/>
            <ac:picMk id="5" creationId="{00000000-0000-0000-0000-000000000000}"/>
          </ac:picMkLst>
        </pc:pic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57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57"/>
            <ac:spMk id="3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57"/>
            <ac:spMk id="10" creationId="{00000000-0000-0000-0000-000000000000}"/>
          </ac:spMkLst>
        </pc:spChg>
        <pc:graphicFrameChg chg="mod modGraphic">
          <ac:chgData name="Наталья Романова" userId="f71291801fcb1688" providerId="Windows Live" clId="Web-{2EA54ED8-227B-4062-B64A-61925D6C4CD8}" dt="2018-10-08T15:54:17.424" v="3"/>
          <ac:graphicFrameMkLst>
            <pc:docMk/>
            <pc:sldMk cId="0" sldId="257"/>
            <ac:graphicFrameMk id="4" creationId="{00000000-0000-0000-0000-000000000000}"/>
          </ac:graphicFrameMkLst>
        </pc:graphicFrame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57"/>
            <ac:picMk id="13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57"/>
            <ac:picMk id="14" creationId="{00000000-0000-0000-0000-000000000000}"/>
          </ac:picMkLst>
        </pc:pic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58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58"/>
            <ac:spMk id="2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58"/>
            <ac:spMk id="7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58"/>
            <ac:spMk id="11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58"/>
            <ac:spMk id="12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58"/>
            <ac:spMk id="13" creationId="{00000000-0000-0000-0000-000000000000}"/>
          </ac:spMkLst>
        </pc:sp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58"/>
            <ac:picMk id="25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58"/>
            <ac:picMk id="26" creationId="{00000000-0000-0000-0000-000000000000}"/>
          </ac:picMkLst>
        </pc:picChg>
        <pc:cxnChg chg="mod">
          <ac:chgData name="Наталья Романова" userId="f71291801fcb1688" providerId="Windows Live" clId="Web-{2EA54ED8-227B-4062-B64A-61925D6C4CD8}" dt="2018-10-08T15:54:17.424" v="3"/>
          <ac:cxnSpMkLst>
            <pc:docMk/>
            <pc:sldMk cId="0" sldId="258"/>
            <ac:cxnSpMk id="20" creationId="{00000000-0000-0000-0000-000000000000}"/>
          </ac:cxnSpMkLst>
        </pc:cxnChg>
        <pc:cxnChg chg="mod">
          <ac:chgData name="Наталья Романова" userId="f71291801fcb1688" providerId="Windows Live" clId="Web-{2EA54ED8-227B-4062-B64A-61925D6C4CD8}" dt="2018-10-08T15:54:17.424" v="3"/>
          <ac:cxnSpMkLst>
            <pc:docMk/>
            <pc:sldMk cId="0" sldId="258"/>
            <ac:cxnSpMk id="22" creationId="{00000000-0000-0000-0000-000000000000}"/>
          </ac:cxnSpMkLst>
        </pc:cxnChg>
        <pc:cxnChg chg="mod">
          <ac:chgData name="Наталья Романова" userId="f71291801fcb1688" providerId="Windows Live" clId="Web-{2EA54ED8-227B-4062-B64A-61925D6C4CD8}" dt="2018-10-08T15:54:17.424" v="3"/>
          <ac:cxnSpMkLst>
            <pc:docMk/>
            <pc:sldMk cId="0" sldId="258"/>
            <ac:cxnSpMk id="23" creationId="{00000000-0000-0000-0000-000000000000}"/>
          </ac:cxnSpMkLst>
        </pc:cxnChg>
        <pc:cxnChg chg="mod">
          <ac:chgData name="Наталья Романова" userId="f71291801fcb1688" providerId="Windows Live" clId="Web-{2EA54ED8-227B-4062-B64A-61925D6C4CD8}" dt="2018-10-08T15:54:17.424" v="3"/>
          <ac:cxnSpMkLst>
            <pc:docMk/>
            <pc:sldMk cId="0" sldId="258"/>
            <ac:cxnSpMk id="24" creationId="{00000000-0000-0000-0000-000000000000}"/>
          </ac:cxnSpMkLst>
        </pc:cxn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59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59"/>
            <ac:spMk id="2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59"/>
            <ac:spMk id="3" creationId="{00000000-0000-0000-0000-000000000000}"/>
          </ac:spMkLst>
        </pc:sp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59"/>
            <ac:picMk id="4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59"/>
            <ac:picMk id="5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59"/>
            <ac:picMk id="6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59"/>
            <ac:picMk id="7" creationId="{00000000-0000-0000-0000-000000000000}"/>
          </ac:picMkLst>
        </pc:pic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60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0"/>
            <ac:spMk id="2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0"/>
            <ac:spMk id="3" creationId="{00000000-0000-0000-0000-000000000000}"/>
          </ac:spMkLst>
        </pc:sp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0"/>
            <ac:picMk id="4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0"/>
            <ac:picMk id="5" creationId="{00000000-0000-0000-0000-000000000000}"/>
          </ac:picMkLst>
        </pc:pic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61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1"/>
            <ac:spMk id="3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1"/>
            <ac:spMk id="7" creationId="{00000000-0000-0000-0000-000000000000}"/>
          </ac:spMkLst>
        </pc:spChg>
        <pc:graphicFrameChg chg="mod modGraphic">
          <ac:chgData name="Наталья Романова" userId="f71291801fcb1688" providerId="Windows Live" clId="Web-{2EA54ED8-227B-4062-B64A-61925D6C4CD8}" dt="2018-10-08T15:54:17.424" v="3"/>
          <ac:graphicFrameMkLst>
            <pc:docMk/>
            <pc:sldMk cId="0" sldId="261"/>
            <ac:graphicFrameMk id="6" creationId="{00000000-0000-0000-0000-000000000000}"/>
          </ac:graphicFrameMkLst>
        </pc:graphicFrame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1"/>
            <ac:picMk id="4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1"/>
            <ac:picMk id="5" creationId="{00000000-0000-0000-0000-000000000000}"/>
          </ac:picMkLst>
        </pc:pic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62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2"/>
            <ac:spMk id="2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2"/>
            <ac:spMk id="3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2"/>
            <ac:spMk id="8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2"/>
            <ac:spMk id="1026" creationId="{00000000-0000-0000-0000-000000000000}"/>
          </ac:spMkLst>
        </pc:sp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2"/>
            <ac:picMk id="4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2"/>
            <ac:picMk id="5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2"/>
            <ac:picMk id="7" creationId="{00000000-0000-0000-0000-000000000000}"/>
          </ac:picMkLst>
        </pc:pic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63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3"/>
            <ac:spMk id="3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3"/>
            <ac:spMk id="14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3"/>
            <ac:spMk id="17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3"/>
            <ac:spMk id="18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3"/>
            <ac:spMk id="19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3"/>
            <ac:spMk id="20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3"/>
            <ac:spMk id="21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3"/>
            <ac:spMk id="22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3"/>
            <ac:spMk id="23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3"/>
            <ac:spMk id="24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3"/>
            <ac:spMk id="25" creationId="{00000000-0000-0000-0000-000000000000}"/>
          </ac:spMkLst>
        </pc:sp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3"/>
            <ac:picMk id="38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3"/>
            <ac:picMk id="40" creationId="{00000000-0000-0000-0000-000000000000}"/>
          </ac:picMkLst>
        </pc:picChg>
        <pc:cxnChg chg="mod">
          <ac:chgData name="Наталья Романова" userId="f71291801fcb1688" providerId="Windows Live" clId="Web-{2EA54ED8-227B-4062-B64A-61925D6C4CD8}" dt="2018-10-08T15:54:17.424" v="3"/>
          <ac:cxnSpMkLst>
            <pc:docMk/>
            <pc:sldMk cId="0" sldId="263"/>
            <ac:cxnSpMk id="27" creationId="{00000000-0000-0000-0000-000000000000}"/>
          </ac:cxnSpMkLst>
        </pc:cxnChg>
        <pc:cxnChg chg="mod">
          <ac:chgData name="Наталья Романова" userId="f71291801fcb1688" providerId="Windows Live" clId="Web-{2EA54ED8-227B-4062-B64A-61925D6C4CD8}" dt="2018-10-08T15:54:17.424" v="3"/>
          <ac:cxnSpMkLst>
            <pc:docMk/>
            <pc:sldMk cId="0" sldId="263"/>
            <ac:cxnSpMk id="29" creationId="{00000000-0000-0000-0000-000000000000}"/>
          </ac:cxnSpMkLst>
        </pc:cxnChg>
        <pc:cxnChg chg="mod">
          <ac:chgData name="Наталья Романова" userId="f71291801fcb1688" providerId="Windows Live" clId="Web-{2EA54ED8-227B-4062-B64A-61925D6C4CD8}" dt="2018-10-08T15:54:17.424" v="3"/>
          <ac:cxnSpMkLst>
            <pc:docMk/>
            <pc:sldMk cId="0" sldId="263"/>
            <ac:cxnSpMk id="48" creationId="{00000000-0000-0000-0000-000000000000}"/>
          </ac:cxnSpMkLst>
        </pc:cxnChg>
        <pc:cxnChg chg="mod">
          <ac:chgData name="Наталья Романова" userId="f71291801fcb1688" providerId="Windows Live" clId="Web-{2EA54ED8-227B-4062-B64A-61925D6C4CD8}" dt="2018-10-08T15:54:17.424" v="3"/>
          <ac:cxnSpMkLst>
            <pc:docMk/>
            <pc:sldMk cId="0" sldId="263"/>
            <ac:cxnSpMk id="54" creationId="{00000000-0000-0000-0000-000000000000}"/>
          </ac:cxnSpMkLst>
        </pc:cxnChg>
        <pc:cxnChg chg="mod">
          <ac:chgData name="Наталья Романова" userId="f71291801fcb1688" providerId="Windows Live" clId="Web-{2EA54ED8-227B-4062-B64A-61925D6C4CD8}" dt="2018-10-08T15:54:17.424" v="3"/>
          <ac:cxnSpMkLst>
            <pc:docMk/>
            <pc:sldMk cId="0" sldId="263"/>
            <ac:cxnSpMk id="55" creationId="{00000000-0000-0000-0000-000000000000}"/>
          </ac:cxnSpMkLst>
        </pc:cxnChg>
        <pc:cxnChg chg="mod">
          <ac:chgData name="Наталья Романова" userId="f71291801fcb1688" providerId="Windows Live" clId="Web-{2EA54ED8-227B-4062-B64A-61925D6C4CD8}" dt="2018-10-08T15:54:17.424" v="3"/>
          <ac:cxnSpMkLst>
            <pc:docMk/>
            <pc:sldMk cId="0" sldId="263"/>
            <ac:cxnSpMk id="56" creationId="{00000000-0000-0000-0000-000000000000}"/>
          </ac:cxnSpMkLst>
        </pc:cxnChg>
        <pc:cxnChg chg="mod">
          <ac:chgData name="Наталья Романова" userId="f71291801fcb1688" providerId="Windows Live" clId="Web-{2EA54ED8-227B-4062-B64A-61925D6C4CD8}" dt="2018-10-08T15:54:17.424" v="3"/>
          <ac:cxnSpMkLst>
            <pc:docMk/>
            <pc:sldMk cId="0" sldId="263"/>
            <ac:cxnSpMk id="57" creationId="{00000000-0000-0000-0000-000000000000}"/>
          </ac:cxnSpMkLst>
        </pc:cxnChg>
        <pc:cxnChg chg="mod">
          <ac:chgData name="Наталья Романова" userId="f71291801fcb1688" providerId="Windows Live" clId="Web-{2EA54ED8-227B-4062-B64A-61925D6C4CD8}" dt="2018-10-08T15:54:17.424" v="3"/>
          <ac:cxnSpMkLst>
            <pc:docMk/>
            <pc:sldMk cId="0" sldId="263"/>
            <ac:cxnSpMk id="58" creationId="{00000000-0000-0000-0000-000000000000}"/>
          </ac:cxnSpMkLst>
        </pc:cxnChg>
        <pc:cxnChg chg="mod">
          <ac:chgData name="Наталья Романова" userId="f71291801fcb1688" providerId="Windows Live" clId="Web-{2EA54ED8-227B-4062-B64A-61925D6C4CD8}" dt="2018-10-08T15:54:17.424" v="3"/>
          <ac:cxnSpMkLst>
            <pc:docMk/>
            <pc:sldMk cId="0" sldId="263"/>
            <ac:cxnSpMk id="59" creationId="{00000000-0000-0000-0000-000000000000}"/>
          </ac:cxnSpMkLst>
        </pc:cxn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64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4"/>
            <ac:spMk id="3" creationId="{00000000-0000-0000-0000-000000000000}"/>
          </ac:spMkLst>
        </pc:spChg>
        <pc:graphicFrameChg chg="mod modGraphic">
          <ac:chgData name="Наталья Романова" userId="f71291801fcb1688" providerId="Windows Live" clId="Web-{2EA54ED8-227B-4062-B64A-61925D6C4CD8}" dt="2018-10-08T15:54:17.424" v="3"/>
          <ac:graphicFrameMkLst>
            <pc:docMk/>
            <pc:sldMk cId="0" sldId="264"/>
            <ac:graphicFrameMk id="6" creationId="{00000000-0000-0000-0000-000000000000}"/>
          </ac:graphicFrameMkLst>
        </pc:graphicFrame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4"/>
            <ac:picMk id="4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4"/>
            <ac:picMk id="5" creationId="{00000000-0000-0000-0000-000000000000}"/>
          </ac:picMkLst>
        </pc:pic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65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5"/>
            <ac:spMk id="3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5"/>
            <ac:spMk id="7" creationId="{00000000-0000-0000-0000-000000000000}"/>
          </ac:spMkLst>
        </pc:spChg>
        <pc:graphicFrameChg chg="mod modGraphic">
          <ac:chgData name="Наталья Романова" userId="f71291801fcb1688" providerId="Windows Live" clId="Web-{2EA54ED8-227B-4062-B64A-61925D6C4CD8}" dt="2018-10-08T15:54:17.424" v="3"/>
          <ac:graphicFrameMkLst>
            <pc:docMk/>
            <pc:sldMk cId="0" sldId="265"/>
            <ac:graphicFrameMk id="6" creationId="{00000000-0000-0000-0000-000000000000}"/>
          </ac:graphicFrameMkLst>
        </pc:graphicFrame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5"/>
            <ac:picMk id="4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5"/>
            <ac:picMk id="8" creationId="{00000000-0000-0000-0000-000000000000}"/>
          </ac:picMkLst>
        </pc:pic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66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6"/>
            <ac:spMk id="3" creationId="{00000000-0000-0000-0000-000000000000}"/>
          </ac:spMkLst>
        </pc:spChg>
        <pc:graphicFrameChg chg="mod modGraphic">
          <ac:chgData name="Наталья Романова" userId="f71291801fcb1688" providerId="Windows Live" clId="Web-{2EA54ED8-227B-4062-B64A-61925D6C4CD8}" dt="2018-10-08T15:54:17.424" v="3"/>
          <ac:graphicFrameMkLst>
            <pc:docMk/>
            <pc:sldMk cId="0" sldId="266"/>
            <ac:graphicFrameMk id="6" creationId="{00000000-0000-0000-0000-000000000000}"/>
          </ac:graphicFrameMkLst>
        </pc:graphicFrame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6"/>
            <ac:picMk id="4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6"/>
            <ac:picMk id="8" creationId="{00000000-0000-0000-0000-000000000000}"/>
          </ac:picMkLst>
        </pc:pic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67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7"/>
            <ac:spMk id="3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7"/>
            <ac:spMk id="7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7"/>
            <ac:spMk id="9" creationId="{00000000-0000-0000-0000-000000000000}"/>
          </ac:spMkLst>
        </pc:spChg>
        <pc:graphicFrameChg chg="mod modGraphic">
          <ac:chgData name="Наталья Романова" userId="f71291801fcb1688" providerId="Windows Live" clId="Web-{2EA54ED8-227B-4062-B64A-61925D6C4CD8}" dt="2018-10-08T15:54:17.424" v="3"/>
          <ac:graphicFrameMkLst>
            <pc:docMk/>
            <pc:sldMk cId="0" sldId="267"/>
            <ac:graphicFrameMk id="6" creationId="{00000000-0000-0000-0000-000000000000}"/>
          </ac:graphicFrameMkLst>
        </pc:graphicFrame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7"/>
            <ac:picMk id="4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7"/>
            <ac:picMk id="8" creationId="{00000000-0000-0000-0000-000000000000}"/>
          </ac:picMkLst>
        </pc:pic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68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8"/>
            <ac:spMk id="4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8"/>
            <ac:spMk id="7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8"/>
            <ac:spMk id="8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8"/>
            <ac:spMk id="9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8"/>
            <ac:spMk id="10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8"/>
            <ac:spMk id="11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8"/>
            <ac:spMk id="12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8"/>
            <ac:spMk id="13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8"/>
            <ac:spMk id="21" creationId="{00000000-0000-0000-0000-000000000000}"/>
          </ac:spMkLst>
        </pc:sp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8"/>
            <ac:picMk id="14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8"/>
            <ac:picMk id="16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8"/>
            <ac:picMk id="18" creationId="{00000000-0000-0000-0000-000000000000}"/>
          </ac:picMkLst>
        </pc:picChg>
      </pc:sldChg>
      <pc:sldChg chg="modSp mod setBg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69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9"/>
            <ac:spMk id="4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9"/>
            <ac:spMk id="7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9"/>
            <ac:spMk id="8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9"/>
            <ac:spMk id="9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9"/>
            <ac:spMk id="10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9"/>
            <ac:spMk id="11" creationId="{00000000-0000-0000-0000-000000000000}"/>
          </ac:spMkLst>
        </pc:sp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9"/>
            <ac:picMk id="5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9"/>
            <ac:picMk id="6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9"/>
            <ac:picMk id="12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9"/>
            <ac:picMk id="14" creationId="{00000000-0000-0000-0000-000000000000}"/>
          </ac:picMkLst>
        </pc:pic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70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0"/>
            <ac:spMk id="7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0"/>
            <ac:spMk id="8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0"/>
            <ac:spMk id="11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0"/>
            <ac:spMk id="12" creationId="{00000000-0000-0000-0000-000000000000}"/>
          </ac:spMkLst>
        </pc:sp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0"/>
            <ac:picMk id="9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0"/>
            <ac:picMk id="10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0"/>
            <ac:picMk id="13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0"/>
            <ac:picMk id="14" creationId="{00000000-0000-0000-0000-000000000000}"/>
          </ac:picMkLst>
        </pc:pic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71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1"/>
            <ac:spMk id="4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1"/>
            <ac:spMk id="7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1"/>
            <ac:spMk id="8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1"/>
            <ac:spMk id="9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1"/>
            <ac:spMk id="10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1"/>
            <ac:spMk id="13" creationId="{00000000-0000-0000-0000-000000000000}"/>
          </ac:spMkLst>
        </pc:sp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1"/>
            <ac:picMk id="6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1"/>
            <ac:picMk id="12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1"/>
            <ac:picMk id="14" creationId="{00000000-0000-0000-0000-000000000000}"/>
          </ac:picMkLst>
        </pc:pic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72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2"/>
            <ac:spMk id="4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2"/>
            <ac:spMk id="7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2"/>
            <ac:spMk id="8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2"/>
            <ac:spMk id="9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2"/>
            <ac:spMk id="10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2"/>
            <ac:spMk id="13" creationId="{00000000-0000-0000-0000-000000000000}"/>
          </ac:spMkLst>
        </pc:sp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2"/>
            <ac:picMk id="6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2"/>
            <ac:picMk id="12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2"/>
            <ac:picMk id="14" creationId="{00000000-0000-0000-0000-000000000000}"/>
          </ac:picMkLst>
        </pc:pic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73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3"/>
            <ac:spMk id="3" creationId="{00000000-0000-0000-0000-000000000000}"/>
          </ac:spMkLst>
        </pc:spChg>
        <pc:graphicFrameChg chg="mod modGraphic">
          <ac:chgData name="Наталья Романова" userId="f71291801fcb1688" providerId="Windows Live" clId="Web-{2EA54ED8-227B-4062-B64A-61925D6C4CD8}" dt="2018-10-08T15:54:17.424" v="3"/>
          <ac:graphicFrameMkLst>
            <pc:docMk/>
            <pc:sldMk cId="0" sldId="273"/>
            <ac:graphicFrameMk id="6" creationId="{00000000-0000-0000-0000-000000000000}"/>
          </ac:graphicFrameMkLst>
        </pc:graphicFrame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3"/>
            <ac:picMk id="4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3"/>
            <ac:picMk id="8" creationId="{00000000-0000-0000-0000-000000000000}"/>
          </ac:picMkLst>
        </pc:pic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74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4"/>
            <ac:spMk id="3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4"/>
            <ac:spMk id="7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4"/>
            <ac:spMk id="9" creationId="{00000000-0000-0000-0000-000000000000}"/>
          </ac:spMkLst>
        </pc:spChg>
        <pc:graphicFrameChg chg="mod modGraphic">
          <ac:chgData name="Наталья Романова" userId="f71291801fcb1688" providerId="Windows Live" clId="Web-{2EA54ED8-227B-4062-B64A-61925D6C4CD8}" dt="2018-10-08T15:54:17.424" v="3"/>
          <ac:graphicFrameMkLst>
            <pc:docMk/>
            <pc:sldMk cId="0" sldId="274"/>
            <ac:graphicFrameMk id="6" creationId="{00000000-0000-0000-0000-000000000000}"/>
          </ac:graphicFrameMkLst>
        </pc:graphicFrame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4"/>
            <ac:picMk id="4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4"/>
            <ac:picMk id="8" creationId="{00000000-0000-0000-0000-000000000000}"/>
          </ac:picMkLst>
        </pc:pic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75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5"/>
            <ac:spMk id="3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5"/>
            <ac:spMk id="5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5"/>
            <ac:spMk id="6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5"/>
            <ac:spMk id="7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5"/>
            <ac:spMk id="8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5"/>
            <ac:spMk id="9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5"/>
            <ac:spMk id="10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5"/>
            <ac:spMk id="14" creationId="{00000000-0000-0000-0000-000000000000}"/>
          </ac:spMkLst>
        </pc:sp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5"/>
            <ac:picMk id="11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5"/>
            <ac:picMk id="12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5"/>
            <ac:picMk id="13" creationId="{00000000-0000-0000-0000-000000000000}"/>
          </ac:picMkLst>
        </pc:pic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76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6"/>
            <ac:spMk id="3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6"/>
            <ac:spMk id="5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6"/>
            <ac:spMk id="6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6"/>
            <ac:spMk id="7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6"/>
            <ac:spMk id="8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6"/>
            <ac:spMk id="9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6"/>
            <ac:spMk id="10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6"/>
            <ac:spMk id="14" creationId="{00000000-0000-0000-0000-000000000000}"/>
          </ac:spMkLst>
        </pc:sp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6"/>
            <ac:picMk id="11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6"/>
            <ac:picMk id="12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6"/>
            <ac:picMk id="13" creationId="{00000000-0000-0000-0000-000000000000}"/>
          </ac:picMkLst>
        </pc:pic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77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7"/>
            <ac:spMk id="3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7"/>
            <ac:spMk id="5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7"/>
            <ac:spMk id="6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7"/>
            <ac:spMk id="7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7"/>
            <ac:spMk id="8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7"/>
            <ac:spMk id="9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7"/>
            <ac:spMk id="10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7"/>
            <ac:spMk id="14" creationId="{00000000-0000-0000-0000-000000000000}"/>
          </ac:spMkLst>
        </pc:sp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7"/>
            <ac:picMk id="11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7"/>
            <ac:picMk id="12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7"/>
            <ac:picMk id="13" creationId="{00000000-0000-0000-0000-000000000000}"/>
          </ac:picMkLst>
        </pc:pic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78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8"/>
            <ac:spMk id="3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8"/>
            <ac:spMk id="7" creationId="{00000000-0000-0000-0000-000000000000}"/>
          </ac:spMkLst>
        </pc:spChg>
        <pc:graphicFrameChg chg="mod modGraphic">
          <ac:chgData name="Наталья Романова" userId="f71291801fcb1688" providerId="Windows Live" clId="Web-{2EA54ED8-227B-4062-B64A-61925D6C4CD8}" dt="2018-10-08T15:54:17.424" v="3"/>
          <ac:graphicFrameMkLst>
            <pc:docMk/>
            <pc:sldMk cId="0" sldId="278"/>
            <ac:graphicFrameMk id="6" creationId="{00000000-0000-0000-0000-000000000000}"/>
          </ac:graphicFrameMkLst>
        </pc:graphicFrame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8"/>
            <ac:picMk id="4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8"/>
            <ac:picMk id="8" creationId="{00000000-0000-0000-0000-000000000000}"/>
          </ac:picMkLst>
        </pc:pic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79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9"/>
            <ac:spMk id="3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9"/>
            <ac:spMk id="7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9"/>
            <ac:spMk id="9" creationId="{00000000-0000-0000-0000-000000000000}"/>
          </ac:spMkLst>
        </pc:spChg>
        <pc:graphicFrameChg chg="mod modGraphic">
          <ac:chgData name="Наталья Романова" userId="f71291801fcb1688" providerId="Windows Live" clId="Web-{2EA54ED8-227B-4062-B64A-61925D6C4CD8}" dt="2018-10-08T15:54:17.424" v="3"/>
          <ac:graphicFrameMkLst>
            <pc:docMk/>
            <pc:sldMk cId="0" sldId="279"/>
            <ac:graphicFrameMk id="6" creationId="{00000000-0000-0000-0000-000000000000}"/>
          </ac:graphicFrameMkLst>
        </pc:graphicFrame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9"/>
            <ac:picMk id="4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9"/>
            <ac:picMk id="8" creationId="{00000000-0000-0000-0000-000000000000}"/>
          </ac:picMkLst>
        </pc:pic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80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80"/>
            <ac:spMk id="3" creationId="{00000000-0000-0000-0000-000000000000}"/>
          </ac:spMkLst>
        </pc:spChg>
        <pc:graphicFrameChg chg="mod modGraphic">
          <ac:chgData name="Наталья Романова" userId="f71291801fcb1688" providerId="Windows Live" clId="Web-{2EA54ED8-227B-4062-B64A-61925D6C4CD8}" dt="2018-10-08T15:54:17.424" v="3"/>
          <ac:graphicFrameMkLst>
            <pc:docMk/>
            <pc:sldMk cId="0" sldId="280"/>
            <ac:graphicFrameMk id="6" creationId="{00000000-0000-0000-0000-000000000000}"/>
          </ac:graphicFrameMkLst>
        </pc:graphicFrame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80"/>
            <ac:picMk id="4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80"/>
            <ac:picMk id="8" creationId="{00000000-0000-0000-0000-000000000000}"/>
          </ac:picMkLst>
        </pc:pic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81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81"/>
            <ac:spMk id="3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81"/>
            <ac:spMk id="14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81"/>
            <ac:spMk id="17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81"/>
            <ac:spMk id="18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81"/>
            <ac:spMk id="19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81"/>
            <ac:spMk id="20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81"/>
            <ac:spMk id="21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81"/>
            <ac:spMk id="22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81"/>
            <ac:spMk id="23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81"/>
            <ac:spMk id="24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81"/>
            <ac:spMk id="25" creationId="{00000000-0000-0000-0000-000000000000}"/>
          </ac:spMkLst>
        </pc:sp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81"/>
            <ac:picMk id="38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81"/>
            <ac:picMk id="40" creationId="{00000000-0000-0000-0000-000000000000}"/>
          </ac:picMkLst>
        </pc:picChg>
        <pc:cxnChg chg="mod">
          <ac:chgData name="Наталья Романова" userId="f71291801fcb1688" providerId="Windows Live" clId="Web-{2EA54ED8-227B-4062-B64A-61925D6C4CD8}" dt="2018-10-08T15:54:17.424" v="3"/>
          <ac:cxnSpMkLst>
            <pc:docMk/>
            <pc:sldMk cId="0" sldId="281"/>
            <ac:cxnSpMk id="27" creationId="{00000000-0000-0000-0000-000000000000}"/>
          </ac:cxnSpMkLst>
        </pc:cxnChg>
        <pc:cxnChg chg="mod">
          <ac:chgData name="Наталья Романова" userId="f71291801fcb1688" providerId="Windows Live" clId="Web-{2EA54ED8-227B-4062-B64A-61925D6C4CD8}" dt="2018-10-08T15:54:17.424" v="3"/>
          <ac:cxnSpMkLst>
            <pc:docMk/>
            <pc:sldMk cId="0" sldId="281"/>
            <ac:cxnSpMk id="29" creationId="{00000000-0000-0000-0000-000000000000}"/>
          </ac:cxnSpMkLst>
        </pc:cxnChg>
        <pc:cxnChg chg="mod">
          <ac:chgData name="Наталья Романова" userId="f71291801fcb1688" providerId="Windows Live" clId="Web-{2EA54ED8-227B-4062-B64A-61925D6C4CD8}" dt="2018-10-08T15:54:17.424" v="3"/>
          <ac:cxnSpMkLst>
            <pc:docMk/>
            <pc:sldMk cId="0" sldId="281"/>
            <ac:cxnSpMk id="48" creationId="{00000000-0000-0000-0000-000000000000}"/>
          </ac:cxnSpMkLst>
        </pc:cxnChg>
        <pc:cxnChg chg="mod">
          <ac:chgData name="Наталья Романова" userId="f71291801fcb1688" providerId="Windows Live" clId="Web-{2EA54ED8-227B-4062-B64A-61925D6C4CD8}" dt="2018-10-08T15:54:17.424" v="3"/>
          <ac:cxnSpMkLst>
            <pc:docMk/>
            <pc:sldMk cId="0" sldId="281"/>
            <ac:cxnSpMk id="54" creationId="{00000000-0000-0000-0000-000000000000}"/>
          </ac:cxnSpMkLst>
        </pc:cxnChg>
        <pc:cxnChg chg="mod">
          <ac:chgData name="Наталья Романова" userId="f71291801fcb1688" providerId="Windows Live" clId="Web-{2EA54ED8-227B-4062-B64A-61925D6C4CD8}" dt="2018-10-08T15:54:17.424" v="3"/>
          <ac:cxnSpMkLst>
            <pc:docMk/>
            <pc:sldMk cId="0" sldId="281"/>
            <ac:cxnSpMk id="55" creationId="{00000000-0000-0000-0000-000000000000}"/>
          </ac:cxnSpMkLst>
        </pc:cxnChg>
        <pc:cxnChg chg="mod">
          <ac:chgData name="Наталья Романова" userId="f71291801fcb1688" providerId="Windows Live" clId="Web-{2EA54ED8-227B-4062-B64A-61925D6C4CD8}" dt="2018-10-08T15:54:17.424" v="3"/>
          <ac:cxnSpMkLst>
            <pc:docMk/>
            <pc:sldMk cId="0" sldId="281"/>
            <ac:cxnSpMk id="56" creationId="{00000000-0000-0000-0000-000000000000}"/>
          </ac:cxnSpMkLst>
        </pc:cxnChg>
        <pc:cxnChg chg="mod">
          <ac:chgData name="Наталья Романова" userId="f71291801fcb1688" providerId="Windows Live" clId="Web-{2EA54ED8-227B-4062-B64A-61925D6C4CD8}" dt="2018-10-08T15:54:17.424" v="3"/>
          <ac:cxnSpMkLst>
            <pc:docMk/>
            <pc:sldMk cId="0" sldId="281"/>
            <ac:cxnSpMk id="57" creationId="{00000000-0000-0000-0000-000000000000}"/>
          </ac:cxnSpMkLst>
        </pc:cxnChg>
        <pc:cxnChg chg="mod">
          <ac:chgData name="Наталья Романова" userId="f71291801fcb1688" providerId="Windows Live" clId="Web-{2EA54ED8-227B-4062-B64A-61925D6C4CD8}" dt="2018-10-08T15:54:17.424" v="3"/>
          <ac:cxnSpMkLst>
            <pc:docMk/>
            <pc:sldMk cId="0" sldId="281"/>
            <ac:cxnSpMk id="58" creationId="{00000000-0000-0000-0000-000000000000}"/>
          </ac:cxnSpMkLst>
        </pc:cxnChg>
        <pc:cxnChg chg="mod">
          <ac:chgData name="Наталья Романова" userId="f71291801fcb1688" providerId="Windows Live" clId="Web-{2EA54ED8-227B-4062-B64A-61925D6C4CD8}" dt="2018-10-08T15:54:17.424" v="3"/>
          <ac:cxnSpMkLst>
            <pc:docMk/>
            <pc:sldMk cId="0" sldId="281"/>
            <ac:cxnSpMk id="59" creationId="{00000000-0000-0000-0000-000000000000}"/>
          </ac:cxnSpMkLst>
        </pc:cxn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82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82"/>
            <ac:spMk id="3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82"/>
            <ac:spMk id="4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82"/>
            <ac:spMk id="5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82"/>
            <ac:spMk id="6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82"/>
            <ac:spMk id="10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82"/>
            <ac:spMk id="11" creationId="{00000000-0000-0000-0000-000000000000}"/>
          </ac:spMkLst>
        </pc:sp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82"/>
            <ac:picMk id="7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82"/>
            <ac:picMk id="9" creationId="{00000000-0000-0000-0000-000000000000}"/>
          </ac:picMkLst>
        </pc:picChg>
      </pc:sldChg>
      <pc:sldMasterChg chg="modSp mod setBg modSldLayout">
        <pc:chgData name="Наталья Романова" userId="f71291801fcb1688" providerId="Windows Live" clId="Web-{2EA54ED8-227B-4062-B64A-61925D6C4CD8}" dt="2018-10-08T15:54:17.424" v="3"/>
        <pc:sldMasterMkLst>
          <pc:docMk/>
          <pc:sldMasterMk cId="0" sldId="2147483672"/>
        </pc:sldMaster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asterMk cId="0" sldId="2147483672"/>
            <ac:spMk id="9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asterMk cId="0" sldId="2147483672"/>
            <ac:spMk id="10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asterMk cId="0" sldId="2147483672"/>
            <ac:spMk id="12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asterMk cId="0" sldId="2147483672"/>
            <ac:spMk id="13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asterMk cId="0" sldId="2147483672"/>
            <ac:spMk id="14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asterMk cId="0" sldId="2147483672"/>
            <ac:spMk id="18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asterMk cId="0" sldId="2147483672"/>
            <ac:spMk id="22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asterMk cId="0" sldId="2147483672"/>
            <ac:spMk id="30" creationId="{00000000-0000-0000-0000-000000000000}"/>
          </ac:spMkLst>
        </pc:spChg>
        <pc:cxnChg chg="mod">
          <ac:chgData name="Наталья Романова" userId="f71291801fcb1688" providerId="Windows Live" clId="Web-{2EA54ED8-227B-4062-B64A-61925D6C4CD8}" dt="2018-10-08T15:54:17.424" v="3"/>
          <ac:cxnSpMkLst>
            <pc:docMk/>
            <pc:sldMasterMk cId="0" sldId="2147483672"/>
            <ac:cxnSpMk id="15" creationId="{00000000-0000-0000-0000-000000000000}"/>
          </ac:cxnSpMkLst>
        </pc:cxnChg>
        <pc:sldLayoutChg chg="modSp mod setBg setFolMasterObjs">
          <pc:chgData name="Наталья Романова" userId="f71291801fcb1688" providerId="Windows Live" clId="Web-{2EA54ED8-227B-4062-B64A-61925D6C4CD8}" dt="2018-10-08T15:54:17.424" v="3"/>
          <pc:sldLayoutMkLst>
            <pc:docMk/>
            <pc:sldMasterMk cId="0" sldId="2147483672"/>
            <pc:sldLayoutMk cId="0" sldId="2147483673"/>
          </pc:sldLayoutMkLst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73"/>
              <ac:spMk id="7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73"/>
              <ac:spMk id="8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73"/>
              <ac:spMk id="9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73"/>
              <ac:spMk id="10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73"/>
              <ac:spMk id="11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73"/>
              <ac:spMk id="17" creationId="{00000000-0000-0000-0000-000000000000}"/>
            </ac:spMkLst>
          </pc:spChg>
          <pc:grpChg chg="mod">
            <ac:chgData name="Наталья Романова" userId="f71291801fcb1688" providerId="Windows Live" clId="Web-{2EA54ED8-227B-4062-B64A-61925D6C4CD8}" dt="2018-10-08T15:54:17.424" v="3"/>
            <ac:grpSpMkLst>
              <pc:docMk/>
              <pc:sldMasterMk cId="0" sldId="2147483672"/>
              <pc:sldLayoutMk cId="0" sldId="2147483673"/>
              <ac:grpSpMk id="2" creationId="{00000000-0000-0000-0000-000000000000}"/>
            </ac:grpSpMkLst>
          </pc:grpChg>
        </pc:sldLayoutChg>
        <pc:sldLayoutChg chg="mod setBg">
          <pc:chgData name="Наталья Романова" userId="f71291801fcb1688" providerId="Windows Live" clId="Web-{2EA54ED8-227B-4062-B64A-61925D6C4CD8}" dt="2018-10-08T15:52:50.780" v="1"/>
          <pc:sldLayoutMkLst>
            <pc:docMk/>
            <pc:sldMasterMk cId="0" sldId="2147483672"/>
            <pc:sldLayoutMk cId="0" sldId="2147483674"/>
          </pc:sldLayoutMkLst>
        </pc:sldLayoutChg>
        <pc:sldLayoutChg chg="modSp mod setBg">
          <pc:chgData name="Наталья Романова" userId="f71291801fcb1688" providerId="Windows Live" clId="Web-{2EA54ED8-227B-4062-B64A-61925D6C4CD8}" dt="2018-10-08T15:54:17.424" v="3"/>
          <pc:sldLayoutMkLst>
            <pc:docMk/>
            <pc:sldMasterMk cId="0" sldId="2147483672"/>
            <pc:sldLayoutMk cId="0" sldId="2147483675"/>
          </pc:sldLayoutMkLst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75"/>
              <ac:spMk id="2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75"/>
              <ac:spMk id="3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75"/>
              <ac:spMk id="7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75"/>
              <ac:spMk id="8" creationId="{00000000-0000-0000-0000-000000000000}"/>
            </ac:spMkLst>
          </pc:spChg>
        </pc:sldLayoutChg>
        <pc:sldLayoutChg chg="modSp mod setBg">
          <pc:chgData name="Наталья Романова" userId="f71291801fcb1688" providerId="Windows Live" clId="Web-{2EA54ED8-227B-4062-B64A-61925D6C4CD8}" dt="2018-10-08T15:54:17.424" v="3"/>
          <pc:sldLayoutMkLst>
            <pc:docMk/>
            <pc:sldMasterMk cId="0" sldId="2147483672"/>
            <pc:sldLayoutMk cId="0" sldId="2147483676"/>
          </pc:sldLayoutMkLst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76"/>
              <ac:spMk id="3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76"/>
              <ac:spMk id="4" creationId="{00000000-0000-0000-0000-000000000000}"/>
            </ac:spMkLst>
          </pc:spChg>
        </pc:sldLayoutChg>
        <pc:sldLayoutChg chg="modSp mod setBg setFolMasterObjs">
          <pc:chgData name="Наталья Романова" userId="f71291801fcb1688" providerId="Windows Live" clId="Web-{2EA54ED8-227B-4062-B64A-61925D6C4CD8}" dt="2018-10-08T15:54:17.424" v="3"/>
          <pc:sldLayoutMkLst>
            <pc:docMk/>
            <pc:sldMasterMk cId="0" sldId="2147483672"/>
            <pc:sldLayoutMk cId="0" sldId="2147483677"/>
          </pc:sldLayoutMkLst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77"/>
              <ac:spMk id="2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77"/>
              <ac:spMk id="3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77"/>
              <ac:spMk id="4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77"/>
              <ac:spMk id="5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77"/>
              <ac:spMk id="6" creationId="{00000000-0000-0000-0000-000000000000}"/>
            </ac:spMkLst>
          </pc:spChg>
        </pc:sldLayoutChg>
        <pc:sldLayoutChg chg="mod setBg">
          <pc:chgData name="Наталья Романова" userId="f71291801fcb1688" providerId="Windows Live" clId="Web-{2EA54ED8-227B-4062-B64A-61925D6C4CD8}" dt="2018-10-08T15:52:50.780" v="1"/>
          <pc:sldLayoutMkLst>
            <pc:docMk/>
            <pc:sldMasterMk cId="0" sldId="2147483672"/>
            <pc:sldLayoutMk cId="0" sldId="2147483678"/>
          </pc:sldLayoutMkLst>
        </pc:sldLayoutChg>
        <pc:sldLayoutChg chg="mod setBg">
          <pc:chgData name="Наталья Романова" userId="f71291801fcb1688" providerId="Windows Live" clId="Web-{2EA54ED8-227B-4062-B64A-61925D6C4CD8}" dt="2018-10-08T15:52:50.780" v="1"/>
          <pc:sldLayoutMkLst>
            <pc:docMk/>
            <pc:sldMasterMk cId="0" sldId="2147483672"/>
            <pc:sldLayoutMk cId="0" sldId="2147483679"/>
          </pc:sldLayoutMkLst>
        </pc:sldLayoutChg>
        <pc:sldLayoutChg chg="modSp mod setBg setFolMasterObjs">
          <pc:chgData name="Наталья Романова" userId="f71291801fcb1688" providerId="Windows Live" clId="Web-{2EA54ED8-227B-4062-B64A-61925D6C4CD8}" dt="2018-10-08T15:54:17.424" v="3"/>
          <pc:sldLayoutMkLst>
            <pc:docMk/>
            <pc:sldMasterMk cId="0" sldId="2147483672"/>
            <pc:sldLayoutMk cId="0" sldId="2147483680"/>
          </pc:sldLayoutMkLst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80"/>
              <ac:spMk id="2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80"/>
              <ac:spMk id="3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80"/>
              <ac:spMk id="4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80"/>
              <ac:spMk id="5" creationId="{00000000-0000-0000-0000-000000000000}"/>
            </ac:spMkLst>
          </pc:spChg>
        </pc:sldLayoutChg>
        <pc:sldLayoutChg chg="modSp mod setBg setFolMasterObjs">
          <pc:chgData name="Наталья Романова" userId="f71291801fcb1688" providerId="Windows Live" clId="Web-{2EA54ED8-227B-4062-B64A-61925D6C4CD8}" dt="2018-10-08T15:54:17.424" v="3"/>
          <pc:sldLayoutMkLst>
            <pc:docMk/>
            <pc:sldMasterMk cId="0" sldId="2147483672"/>
            <pc:sldLayoutMk cId="0" sldId="2147483681"/>
          </pc:sldLayoutMkLst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81"/>
              <ac:spMk id="2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81"/>
              <ac:spMk id="3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81"/>
              <ac:spMk id="4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81"/>
              <ac:spMk id="6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81"/>
              <ac:spMk id="8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81"/>
              <ac:spMk id="9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81"/>
              <ac:spMk id="10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81"/>
              <ac:spMk id="12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81"/>
              <ac:spMk id="13" creationId="{00000000-0000-0000-0000-000000000000}"/>
            </ac:spMkLst>
          </pc:spChg>
          <pc:cxnChg chg="mod">
            <ac:chgData name="Наталья Романова" userId="f71291801fcb1688" providerId="Windows Live" clId="Web-{2EA54ED8-227B-4062-B64A-61925D6C4CD8}" dt="2018-10-08T15:54:17.424" v="3"/>
            <ac:cxnSpMkLst>
              <pc:docMk/>
              <pc:sldMasterMk cId="0" sldId="2147483672"/>
              <pc:sldLayoutMk cId="0" sldId="2147483681"/>
              <ac:cxnSpMk id="11" creationId="{00000000-0000-0000-0000-000000000000}"/>
            </ac:cxnSpMkLst>
          </pc:cxnChg>
        </pc:sldLayoutChg>
        <pc:sldLayoutChg chg="modSp mod setBg">
          <pc:chgData name="Наталья Романова" userId="f71291801fcb1688" providerId="Windows Live" clId="Web-{2EA54ED8-227B-4062-B64A-61925D6C4CD8}" dt="2018-10-08T15:54:17.424" v="3"/>
          <pc:sldLayoutMkLst>
            <pc:docMk/>
            <pc:sldMasterMk cId="0" sldId="2147483672"/>
            <pc:sldLayoutMk cId="0" sldId="2147483682"/>
          </pc:sldLayoutMkLst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82"/>
              <ac:spMk id="3" creationId="{00000000-0000-0000-0000-000000000000}"/>
            </ac:spMkLst>
          </pc:spChg>
        </pc:sldLayoutChg>
        <pc:sldLayoutChg chg="modSp mod setBg">
          <pc:chgData name="Наталья Романова" userId="f71291801fcb1688" providerId="Windows Live" clId="Web-{2EA54ED8-227B-4062-B64A-61925D6C4CD8}" dt="2018-10-08T15:54:17.424" v="3"/>
          <pc:sldLayoutMkLst>
            <pc:docMk/>
            <pc:sldMasterMk cId="0" sldId="2147483672"/>
            <pc:sldLayoutMk cId="0" sldId="2147483683"/>
          </pc:sldLayoutMkLst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83"/>
              <ac:spMk id="2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83"/>
              <ac:spMk id="3" creationId="{00000000-0000-0000-0000-000000000000}"/>
            </ac:spMkLst>
          </pc:spChg>
        </pc:sldLayoutChg>
      </pc:sldMasterChg>
    </pc:docChg>
  </pc:docChgLst>
  <pc:docChgLst>
    <pc:chgData name="Гость" userId="f4c4b69874d8686d" providerId="Windows Live" clId="Web-{17714EE3-9D6F-4BD5-84E4-F919C9A0176F}"/>
    <pc:docChg chg="modSld">
      <pc:chgData name="Гость" userId="f4c4b69874d8686d" providerId="Windows Live" clId="Web-{17714EE3-9D6F-4BD5-84E4-F919C9A0176F}" dt="2020-01-23T09:22:07.666" v="30" actId="20577"/>
      <pc:docMkLst>
        <pc:docMk/>
      </pc:docMkLst>
      <pc:sldChg chg="modSp">
        <pc:chgData name="Гость" userId="f4c4b69874d8686d" providerId="Windows Live" clId="Web-{17714EE3-9D6F-4BD5-84E4-F919C9A0176F}" dt="2020-01-23T09:19:44.134" v="4" actId="20577"/>
        <pc:sldMkLst>
          <pc:docMk/>
          <pc:sldMk cId="0" sldId="258"/>
        </pc:sldMkLst>
        <pc:spChg chg="mod">
          <ac:chgData name="Гость" userId="f4c4b69874d8686d" providerId="Windows Live" clId="Web-{17714EE3-9D6F-4BD5-84E4-F919C9A0176F}" dt="2020-01-23T09:19:44.134" v="4" actId="20577"/>
          <ac:spMkLst>
            <pc:docMk/>
            <pc:sldMk cId="0" sldId="258"/>
            <ac:spMk id="13" creationId="{00000000-0000-0000-0000-000000000000}"/>
          </ac:spMkLst>
        </pc:spChg>
      </pc:sldChg>
      <pc:sldChg chg="modSp">
        <pc:chgData name="Гость" userId="f4c4b69874d8686d" providerId="Windows Live" clId="Web-{17714EE3-9D6F-4BD5-84E4-F919C9A0176F}" dt="2020-01-23T09:22:07.666" v="30" actId="20577"/>
        <pc:sldMkLst>
          <pc:docMk/>
          <pc:sldMk cId="0" sldId="263"/>
        </pc:sldMkLst>
        <pc:spChg chg="mod">
          <ac:chgData name="Гость" userId="f4c4b69874d8686d" providerId="Windows Live" clId="Web-{17714EE3-9D6F-4BD5-84E4-F919C9A0176F}" dt="2020-01-23T09:22:07.666" v="30" actId="20577"/>
          <ac:spMkLst>
            <pc:docMk/>
            <pc:sldMk cId="0" sldId="263"/>
            <ac:spMk id="19" creationId="{00000000-0000-0000-0000-000000000000}"/>
          </ac:spMkLst>
        </pc:spChg>
        <pc:spChg chg="mod">
          <ac:chgData name="Гость" userId="f4c4b69874d8686d" providerId="Windows Live" clId="Web-{17714EE3-9D6F-4BD5-84E4-F919C9A0176F}" dt="2020-01-23T09:21:56.728" v="28" actId="20577"/>
          <ac:spMkLst>
            <pc:docMk/>
            <pc:sldMk cId="0" sldId="263"/>
            <ac:spMk id="21" creationId="{00000000-0000-0000-0000-000000000000}"/>
          </ac:spMkLst>
        </pc:spChg>
      </pc:sldChg>
      <pc:sldChg chg="modSp">
        <pc:chgData name="Гость" userId="f4c4b69874d8686d" providerId="Windows Live" clId="Web-{17714EE3-9D6F-4BD5-84E4-F919C9A0176F}" dt="2020-01-23T09:21:08.384" v="18"/>
        <pc:sldMkLst>
          <pc:docMk/>
          <pc:sldMk cId="0" sldId="264"/>
        </pc:sldMkLst>
        <pc:graphicFrameChg chg="mod modGraphic">
          <ac:chgData name="Гость" userId="f4c4b69874d8686d" providerId="Windows Live" clId="Web-{17714EE3-9D6F-4BD5-84E4-F919C9A0176F}" dt="2020-01-23T09:21:08.384" v="18"/>
          <ac:graphicFrameMkLst>
            <pc:docMk/>
            <pc:sldMk cId="0" sldId="264"/>
            <ac:graphicFrameMk id="6" creationId="{00000000-0000-0000-0000-000000000000}"/>
          </ac:graphicFrameMkLst>
        </pc:graphicFrameChg>
      </pc:sldChg>
      <pc:sldChg chg="modSp">
        <pc:chgData name="Гость" userId="f4c4b69874d8686d" providerId="Windows Live" clId="Web-{17714EE3-9D6F-4BD5-84E4-F919C9A0176F}" dt="2020-01-23T09:21:22.509" v="25" actId="20577"/>
        <pc:sldMkLst>
          <pc:docMk/>
          <pc:sldMk cId="0" sldId="265"/>
        </pc:sldMkLst>
        <pc:spChg chg="mod">
          <ac:chgData name="Гость" userId="f4c4b69874d8686d" providerId="Windows Live" clId="Web-{17714EE3-9D6F-4BD5-84E4-F919C9A0176F}" dt="2020-01-23T09:21:22.509" v="25" actId="20577"/>
          <ac:spMkLst>
            <pc:docMk/>
            <pc:sldMk cId="0" sldId="265"/>
            <ac:spMk id="7" creationId="{00000000-0000-0000-0000-000000000000}"/>
          </ac:spMkLst>
        </pc:spChg>
      </pc:sldChg>
    </pc:docChg>
  </pc:docChgLst>
  <pc:docChgLst>
    <pc:chgData name="Веремеенко Юлия" userId="f4c4b69874d8686d" providerId="Windows Live" clId="Web-{F907646F-8084-4CB6-9FBF-CF4EBD434406}"/>
    <pc:docChg chg="modSld">
      <pc:chgData name="Веремеенко Юлия" userId="f4c4b69874d8686d" providerId="Windows Live" clId="Web-{F907646F-8084-4CB6-9FBF-CF4EBD434406}" dt="2020-10-26T15:46:14.690" v="206" actId="20577"/>
      <pc:docMkLst>
        <pc:docMk/>
      </pc:docMkLst>
      <pc:sldChg chg="modSp">
        <pc:chgData name="Веремеенко Юлия" userId="f4c4b69874d8686d" providerId="Windows Live" clId="Web-{F907646F-8084-4CB6-9FBF-CF4EBD434406}" dt="2020-10-26T15:24:30.221" v="33"/>
        <pc:sldMkLst>
          <pc:docMk/>
          <pc:sldMk cId="0" sldId="264"/>
        </pc:sldMkLst>
        <pc:graphicFrameChg chg="mod modGraphic">
          <ac:chgData name="Веремеенко Юлия" userId="f4c4b69874d8686d" providerId="Windows Live" clId="Web-{F907646F-8084-4CB6-9FBF-CF4EBD434406}" dt="2020-10-26T15:24:30.221" v="33"/>
          <ac:graphicFrameMkLst>
            <pc:docMk/>
            <pc:sldMk cId="0" sldId="264"/>
            <ac:graphicFrameMk id="6" creationId="{00000000-0000-0000-0000-000000000000}"/>
          </ac:graphicFrameMkLst>
        </pc:graphicFrameChg>
      </pc:sldChg>
      <pc:sldChg chg="modSp">
        <pc:chgData name="Веремеенко Юлия" userId="f4c4b69874d8686d" providerId="Windows Live" clId="Web-{F907646F-8084-4CB6-9FBF-CF4EBD434406}" dt="2020-10-26T15:26:57.350" v="43"/>
        <pc:sldMkLst>
          <pc:docMk/>
          <pc:sldMk cId="0" sldId="266"/>
        </pc:sldMkLst>
        <pc:graphicFrameChg chg="mod modGraphic">
          <ac:chgData name="Веремеенко Юлия" userId="f4c4b69874d8686d" providerId="Windows Live" clId="Web-{F907646F-8084-4CB6-9FBF-CF4EBD434406}" dt="2020-10-26T15:26:57.350" v="43"/>
          <ac:graphicFrameMkLst>
            <pc:docMk/>
            <pc:sldMk cId="0" sldId="266"/>
            <ac:graphicFrameMk id="6" creationId="{00000000-0000-0000-0000-000000000000}"/>
          </ac:graphicFrameMkLst>
        </pc:graphicFrameChg>
      </pc:sldChg>
      <pc:sldChg chg="addSp modSp">
        <pc:chgData name="Веремеенко Юлия" userId="f4c4b69874d8686d" providerId="Windows Live" clId="Web-{F907646F-8084-4CB6-9FBF-CF4EBD434406}" dt="2020-10-26T15:44:50.828" v="197" actId="20577"/>
        <pc:sldMkLst>
          <pc:docMk/>
          <pc:sldMk cId="0" sldId="267"/>
        </pc:sldMkLst>
        <pc:spChg chg="add mod">
          <ac:chgData name="Веремеенко Юлия" userId="f4c4b69874d8686d" providerId="Windows Live" clId="Web-{F907646F-8084-4CB6-9FBF-CF4EBD434406}" dt="2020-10-26T15:44:50.828" v="197" actId="20577"/>
          <ac:spMkLst>
            <pc:docMk/>
            <pc:sldMk cId="0" sldId="267"/>
            <ac:spMk id="2" creationId="{A5CA85BC-8B62-407D-BD5C-5C3297BD67F5}"/>
          </ac:spMkLst>
        </pc:spChg>
        <pc:spChg chg="mod">
          <ac:chgData name="Веремеенко Юлия" userId="f4c4b69874d8686d" providerId="Windows Live" clId="Web-{F907646F-8084-4CB6-9FBF-CF4EBD434406}" dt="2020-10-26T15:39:59.399" v="139" actId="1076"/>
          <ac:spMkLst>
            <pc:docMk/>
            <pc:sldMk cId="0" sldId="267"/>
            <ac:spMk id="7" creationId="{00000000-0000-0000-0000-000000000000}"/>
          </ac:spMkLst>
        </pc:spChg>
        <pc:graphicFrameChg chg="mod modGraphic">
          <ac:chgData name="Веремеенко Юлия" userId="f4c4b69874d8686d" providerId="Windows Live" clId="Web-{F907646F-8084-4CB6-9FBF-CF4EBD434406}" dt="2020-10-26T15:27:39.507" v="51"/>
          <ac:graphicFrameMkLst>
            <pc:docMk/>
            <pc:sldMk cId="0" sldId="267"/>
            <ac:graphicFrameMk id="6" creationId="{00000000-0000-0000-0000-000000000000}"/>
          </ac:graphicFrameMkLst>
        </pc:graphicFrameChg>
      </pc:sldChg>
      <pc:sldChg chg="modSp">
        <pc:chgData name="Веремеенко Юлия" userId="f4c4b69874d8686d" providerId="Windows Live" clId="Web-{F907646F-8084-4CB6-9FBF-CF4EBD434406}" dt="2020-10-26T15:45:28.095" v="205" actId="20577"/>
        <pc:sldMkLst>
          <pc:docMk/>
          <pc:sldMk cId="0" sldId="279"/>
        </pc:sldMkLst>
        <pc:spChg chg="mod">
          <ac:chgData name="Веремеенко Юлия" userId="f4c4b69874d8686d" providerId="Windows Live" clId="Web-{F907646F-8084-4CB6-9FBF-CF4EBD434406}" dt="2020-10-26T15:45:28.095" v="205" actId="20577"/>
          <ac:spMkLst>
            <pc:docMk/>
            <pc:sldMk cId="0" sldId="279"/>
            <ac:spMk id="7" creationId="{00000000-0000-0000-0000-000000000000}"/>
          </ac:spMkLst>
        </pc:spChg>
        <pc:spChg chg="mod">
          <ac:chgData name="Веремеенко Юлия" userId="f4c4b69874d8686d" providerId="Windows Live" clId="Web-{F907646F-8084-4CB6-9FBF-CF4EBD434406}" dt="2020-10-26T15:44:38.250" v="194" actId="20577"/>
          <ac:spMkLst>
            <pc:docMk/>
            <pc:sldMk cId="0" sldId="279"/>
            <ac:spMk id="9" creationId="{00000000-0000-0000-0000-000000000000}"/>
          </ac:spMkLst>
        </pc:spChg>
        <pc:graphicFrameChg chg="mod modGraphic">
          <ac:chgData name="Веремеенко Юлия" userId="f4c4b69874d8686d" providerId="Windows Live" clId="Web-{F907646F-8084-4CB6-9FBF-CF4EBD434406}" dt="2020-10-26T15:43:46.483" v="188"/>
          <ac:graphicFrameMkLst>
            <pc:docMk/>
            <pc:sldMk cId="0" sldId="279"/>
            <ac:graphicFrameMk id="6" creationId="{00000000-0000-0000-0000-000000000000}"/>
          </ac:graphicFrameMkLst>
        </pc:graphicFrameChg>
      </pc:sldChg>
      <pc:sldChg chg="modSp">
        <pc:chgData name="Веремеенко Юлия" userId="f4c4b69874d8686d" providerId="Windows Live" clId="Web-{F907646F-8084-4CB6-9FBF-CF4EBD434406}" dt="2020-10-26T15:32:10.951" v="91"/>
        <pc:sldMkLst>
          <pc:docMk/>
          <pc:sldMk cId="0" sldId="280"/>
        </pc:sldMkLst>
        <pc:graphicFrameChg chg="mod modGraphic">
          <ac:chgData name="Веремеенко Юлия" userId="f4c4b69874d8686d" providerId="Windows Live" clId="Web-{F907646F-8084-4CB6-9FBF-CF4EBD434406}" dt="2020-10-26T15:32:10.951" v="91"/>
          <ac:graphicFrameMkLst>
            <pc:docMk/>
            <pc:sldMk cId="0" sldId="280"/>
            <ac:graphicFrameMk id="6" creationId="{00000000-0000-0000-0000-000000000000}"/>
          </ac:graphicFrameMkLst>
        </pc:graphicFrameChg>
      </pc:sldChg>
      <pc:sldChg chg="modSp">
        <pc:chgData name="Веремеенко Юлия" userId="f4c4b69874d8686d" providerId="Windows Live" clId="Web-{F907646F-8084-4CB6-9FBF-CF4EBD434406}" dt="2020-10-26T15:46:14.690" v="206" actId="20577"/>
        <pc:sldMkLst>
          <pc:docMk/>
          <pc:sldMk cId="0" sldId="281"/>
        </pc:sldMkLst>
        <pc:spChg chg="mod">
          <ac:chgData name="Веремеенко Юлия" userId="f4c4b69874d8686d" providerId="Windows Live" clId="Web-{F907646F-8084-4CB6-9FBF-CF4EBD434406}" dt="2020-10-26T15:46:14.690" v="206" actId="20577"/>
          <ac:spMkLst>
            <pc:docMk/>
            <pc:sldMk cId="0" sldId="281"/>
            <ac:spMk id="17" creationId="{00000000-0000-0000-0000-000000000000}"/>
          </ac:spMkLst>
        </pc:spChg>
      </pc:sldChg>
      <pc:sldChg chg="modSp">
        <pc:chgData name="Веремеенко Юлия" userId="f4c4b69874d8686d" providerId="Windows Live" clId="Web-{F907646F-8084-4CB6-9FBF-CF4EBD434406}" dt="2020-10-26T15:21:44.608" v="5" actId="20577"/>
        <pc:sldMkLst>
          <pc:docMk/>
          <pc:sldMk cId="0" sldId="282"/>
        </pc:sldMkLst>
        <pc:spChg chg="mod">
          <ac:chgData name="Веремеенко Юлия" userId="f4c4b69874d8686d" providerId="Windows Live" clId="Web-{F907646F-8084-4CB6-9FBF-CF4EBD434406}" dt="2020-10-26T15:21:18.982" v="1" actId="20577"/>
          <ac:spMkLst>
            <pc:docMk/>
            <pc:sldMk cId="0" sldId="282"/>
            <ac:spMk id="4" creationId="{00000000-0000-0000-0000-000000000000}"/>
          </ac:spMkLst>
        </pc:spChg>
        <pc:spChg chg="mod">
          <ac:chgData name="Веремеенко Юлия" userId="f4c4b69874d8686d" providerId="Windows Live" clId="Web-{F907646F-8084-4CB6-9FBF-CF4EBD434406}" dt="2020-10-26T15:21:44.608" v="5" actId="20577"/>
          <ac:spMkLst>
            <pc:docMk/>
            <pc:sldMk cId="0" sldId="282"/>
            <ac:spMk id="5" creationId="{00000000-0000-0000-0000-000000000000}"/>
          </ac:spMkLst>
        </pc:spChg>
        <pc:spChg chg="mod">
          <ac:chgData name="Веремеенко Юлия" userId="f4c4b69874d8686d" providerId="Windows Live" clId="Web-{F907646F-8084-4CB6-9FBF-CF4EBD434406}" dt="2020-10-26T15:21:24.451" v="2" actId="20577"/>
          <ac:spMkLst>
            <pc:docMk/>
            <pc:sldMk cId="0" sldId="282"/>
            <ac:spMk id="6" creationId="{00000000-0000-0000-0000-000000000000}"/>
          </ac:spMkLst>
        </pc:spChg>
      </pc:sldChg>
    </pc:docChg>
  </pc:docChgLst>
  <pc:docChgLst>
    <pc:chgData name="Наталья Романова" userId="f71291801fcb1688" providerId="Windows Live" clId="Web-{30F2EA7B-0D9B-4C6D-B919-30D12D799600}"/>
    <pc:docChg chg="modSld">
      <pc:chgData name="Наталья Романова" userId="f71291801fcb1688" providerId="Windows Live" clId="Web-{30F2EA7B-0D9B-4C6D-B919-30D12D799600}" dt="2019-01-11T14:32:19.463" v="8" actId="20577"/>
      <pc:docMkLst>
        <pc:docMk/>
      </pc:docMkLst>
      <pc:sldChg chg="modSp">
        <pc:chgData name="Наталья Романова" userId="f71291801fcb1688" providerId="Windows Live" clId="Web-{30F2EA7B-0D9B-4C6D-B919-30D12D799600}" dt="2019-01-11T14:31:31.369" v="3"/>
        <pc:sldMkLst>
          <pc:docMk/>
          <pc:sldMk cId="0" sldId="257"/>
        </pc:sldMkLst>
        <pc:graphicFrameChg chg="mod modGraphic">
          <ac:chgData name="Наталья Романова" userId="f71291801fcb1688" providerId="Windows Live" clId="Web-{30F2EA7B-0D9B-4C6D-B919-30D12D799600}" dt="2019-01-11T14:31:31.369" v="3"/>
          <ac:graphicFrameMkLst>
            <pc:docMk/>
            <pc:sldMk cId="0" sldId="257"/>
            <ac:graphicFrameMk id="4" creationId="{00000000-0000-0000-0000-000000000000}"/>
          </ac:graphicFrameMkLst>
        </pc:graphicFrameChg>
      </pc:sldChg>
      <pc:sldChg chg="modSp">
        <pc:chgData name="Наталья Романова" userId="f71291801fcb1688" providerId="Windows Live" clId="Web-{30F2EA7B-0D9B-4C6D-B919-30D12D799600}" dt="2019-01-11T14:32:15.417" v="6" actId="20577"/>
        <pc:sldMkLst>
          <pc:docMk/>
          <pc:sldMk cId="0" sldId="262"/>
        </pc:sldMkLst>
        <pc:spChg chg="mod">
          <ac:chgData name="Наталья Романова" userId="f71291801fcb1688" providerId="Windows Live" clId="Web-{30F2EA7B-0D9B-4C6D-B919-30D12D799600}" dt="2019-01-11T14:32:15.417" v="6" actId="20577"/>
          <ac:spMkLst>
            <pc:docMk/>
            <pc:sldMk cId="0" sldId="262"/>
            <ac:spMk id="8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55E2B4-8DE7-47E1-B9AB-0A049A28390B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C47923-96F9-425D-9523-F1E53F9254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5206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47923-96F9-425D-9523-F1E53F9254D1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47923-96F9-425D-9523-F1E53F9254D1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0822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47923-96F9-425D-9523-F1E53F9254D1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4635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47923-96F9-425D-9523-F1E53F9254D1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8831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47923-96F9-425D-9523-F1E53F9254D1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27233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47923-96F9-425D-9523-F1E53F9254D1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900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47923-96F9-425D-9523-F1E53F9254D1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99958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47923-96F9-425D-9523-F1E53F9254D1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90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лилиния 6"/>
          <p:cNvSpPr/>
          <p:nvPr/>
        </p:nvSpPr>
        <p:spPr bwMode="auto">
          <a:xfrm>
            <a:off x="2667763" y="630937"/>
            <a:ext cx="3926681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8892" y="1098388"/>
            <a:ext cx="7738814" cy="4394988"/>
          </a:xfrm>
        </p:spPr>
        <p:txBody>
          <a:bodyPr rtlCol="0" anchor="ctr">
            <a:noAutofit/>
          </a:bodyPr>
          <a:lstStyle>
            <a:lvl1pPr algn="ctr">
              <a:defRPr sz="10000" spc="800" baseline="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1661284" y="5979197"/>
            <a:ext cx="6034030" cy="742279"/>
          </a:xfrm>
        </p:spPr>
        <p:txBody>
          <a:bodyPr rtlCol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08892" y="6375679"/>
            <a:ext cx="1747292" cy="348462"/>
          </a:xfrm>
        </p:spPr>
        <p:txBody>
          <a:bodyPr rtlCol="0"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3036817-A6FF-445A-BA7D-487A4EB524A7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35249" y="6375679"/>
            <a:ext cx="3086100" cy="345796"/>
          </a:xfrm>
        </p:spPr>
        <p:txBody>
          <a:bodyPr rtlCol="0"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>
          <a:xfrm>
            <a:off x="6800414" y="6375679"/>
            <a:ext cx="1747292" cy="345796"/>
          </a:xfrm>
        </p:spPr>
        <p:txBody>
          <a:bodyPr rtlCol="0"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5767E37-FFCC-4CF8-AA4B-F44DE398B2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Прямоугольник 12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Вертикальный текст 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3036817-A6FF-445A-BA7D-487A4EB524A7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5767E37-FFCC-4CF8-AA4B-F44DE398B2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 1"/>
          <p:cNvSpPr>
            <a:spLocks noGrp="1"/>
          </p:cNvSpPr>
          <p:nvPr>
            <p:ph type="title" orient="vert"/>
          </p:nvPr>
        </p:nvSpPr>
        <p:spPr>
          <a:xfrm>
            <a:off x="7549741" y="382386"/>
            <a:ext cx="1119099" cy="5600404"/>
          </a:xfrm>
        </p:spPr>
        <p:txBody>
          <a:bodyPr vert="eaVert"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Вертикальный текст 2"/>
          <p:cNvSpPr>
            <a:spLocks noGrp="1"/>
          </p:cNvSpPr>
          <p:nvPr>
            <p:ph type="body" orient="vert" idx="1"/>
          </p:nvPr>
        </p:nvSpPr>
        <p:spPr>
          <a:xfrm>
            <a:off x="942975" y="382385"/>
            <a:ext cx="6294439" cy="5600405"/>
          </a:xfrm>
        </p:spPr>
        <p:txBody>
          <a:bodyPr vert="eaVert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3036817-A6FF-445A-BA7D-487A4EB524A7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5767E37-FFCC-4CF8-AA4B-F44DE398B2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 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3036817-A6FF-445A-BA7D-487A4EB524A7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5767E37-FFCC-4CF8-AA4B-F44DE398B2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2197" y="1073889"/>
            <a:ext cx="6140303" cy="4064627"/>
          </a:xfrm>
        </p:spPr>
        <p:txBody>
          <a:bodyPr rtlCol="0"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2432197" y="5159782"/>
            <a:ext cx="5263116" cy="951135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2427410" y="6375679"/>
            <a:ext cx="1120460" cy="348462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F3036817-A6FF-445A-BA7D-487A4EB524A7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959298" y="6375679"/>
            <a:ext cx="3086100" cy="345796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>
          <a:xfrm>
            <a:off x="7456825" y="6375679"/>
            <a:ext cx="1115675" cy="345796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15767E37-FFCC-4CF8-AA4B-F44DE398B207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7" name="Группа 6"/>
          <p:cNvGrpSpPr/>
          <p:nvPr/>
        </p:nvGrpSpPr>
        <p:grpSpPr>
          <a:xfrm>
            <a:off x="0" y="0"/>
            <a:ext cx="2110979" cy="6858000"/>
            <a:chOff x="0" y="0"/>
            <a:chExt cx="2814638" cy="6858000"/>
          </a:xfrm>
        </p:grpSpPr>
        <p:sp>
          <p:nvSpPr>
            <p:cNvPr id="11" name="Полилиния 6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Полилиния 11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 2"/>
          <p:cNvSpPr>
            <a:spLocks noGrp="1"/>
          </p:cNvSpPr>
          <p:nvPr>
            <p:ph sz="half" idx="1"/>
          </p:nvPr>
        </p:nvSpPr>
        <p:spPr>
          <a:xfrm>
            <a:off x="942975" y="2286000"/>
            <a:ext cx="3600450" cy="3619500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Объект 3"/>
          <p:cNvSpPr>
            <a:spLocks noGrp="1"/>
          </p:cNvSpPr>
          <p:nvPr>
            <p:ph sz="half" idx="2"/>
          </p:nvPr>
        </p:nvSpPr>
        <p:spPr>
          <a:xfrm>
            <a:off x="4985847" y="2286000"/>
            <a:ext cx="3600450" cy="3619500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3036817-A6FF-445A-BA7D-487A4EB524A7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5767E37-FFCC-4CF8-AA4B-F44DE398B2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939546" y="381000"/>
            <a:ext cx="7629525" cy="1493517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938759" y="2199634"/>
            <a:ext cx="3600450" cy="632529"/>
          </a:xfrm>
        </p:spPr>
        <p:txBody>
          <a:bodyPr rtlCol="0"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Объект 3"/>
          <p:cNvSpPr>
            <a:spLocks noGrp="1"/>
          </p:cNvSpPr>
          <p:nvPr>
            <p:ph sz="half" idx="2"/>
          </p:nvPr>
        </p:nvSpPr>
        <p:spPr>
          <a:xfrm>
            <a:off x="942975" y="2909102"/>
            <a:ext cx="3600450" cy="2996398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 4"/>
          <p:cNvSpPr>
            <a:spLocks noGrp="1"/>
          </p:cNvSpPr>
          <p:nvPr>
            <p:ph type="body" sz="quarter" idx="3"/>
          </p:nvPr>
        </p:nvSpPr>
        <p:spPr>
          <a:xfrm>
            <a:off x="4975398" y="2199634"/>
            <a:ext cx="3600450" cy="632529"/>
          </a:xfrm>
        </p:spPr>
        <p:txBody>
          <a:bodyPr rtlCol="0"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6" name="Объект 5"/>
          <p:cNvSpPr>
            <a:spLocks noGrp="1"/>
          </p:cNvSpPr>
          <p:nvPr>
            <p:ph sz="quarter" idx="4"/>
          </p:nvPr>
        </p:nvSpPr>
        <p:spPr>
          <a:xfrm>
            <a:off x="4975398" y="2909102"/>
            <a:ext cx="3600450" cy="2996398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Дата 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3036817-A6FF-445A-BA7D-487A4EB524A7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8" name="Нижний колонтитул 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9" name="Номер слайда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5767E37-FFCC-4CF8-AA4B-F44DE398B2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3036817-A6FF-445A-BA7D-487A4EB524A7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5767E37-FFCC-4CF8-AA4B-F44DE398B2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3036817-A6FF-445A-BA7D-487A4EB524A7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3" name="Нижний колонтитул 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4" name="Номер слайда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5767E37-FFCC-4CF8-AA4B-F44DE398B2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олилиния 11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53414" y="457199"/>
            <a:ext cx="2319086" cy="1196671"/>
          </a:xfrm>
        </p:spPr>
        <p:txBody>
          <a:bodyPr rtlCol="0"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 2"/>
          <p:cNvSpPr>
            <a:spLocks noGrp="1"/>
          </p:cNvSpPr>
          <p:nvPr>
            <p:ph idx="1"/>
          </p:nvPr>
        </p:nvSpPr>
        <p:spPr>
          <a:xfrm>
            <a:off x="573788" y="920377"/>
            <a:ext cx="4618814" cy="4985124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6253414" y="1741336"/>
            <a:ext cx="2319086" cy="4164164"/>
          </a:xfrm>
        </p:spPr>
        <p:txBody>
          <a:bodyPr rtlCol="0"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3789" y="6375679"/>
            <a:ext cx="925016" cy="348462"/>
          </a:xfrm>
        </p:spPr>
        <p:txBody>
          <a:bodyPr rtlCol="0"/>
          <a:lstStyle/>
          <a:p>
            <a:fld id="{F3036817-A6FF-445A-BA7D-487A4EB524A7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>
          <a:xfrm>
            <a:off x="4268261" y="6375679"/>
            <a:ext cx="924342" cy="345796"/>
          </a:xfrm>
        </p:spPr>
        <p:txBody>
          <a:bodyPr rtlCol="0"/>
          <a:lstStyle/>
          <a:p>
            <a:fld id="{15767E37-FFCC-4CF8-AA4B-F44DE398B2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 7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212598" y="1"/>
            <a:ext cx="5516689" cy="6857999"/>
          </a:xfrm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Щелкните значок, чтобы добавить изображение</a:t>
            </a:r>
          </a:p>
        </p:txBody>
      </p:sp>
      <p:sp>
        <p:nvSpPr>
          <p:cNvPr id="11" name="Полилиния 11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Прямоугольник 11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53413" y="457200"/>
            <a:ext cx="2319088" cy="1196670"/>
          </a:xfrm>
        </p:spPr>
        <p:txBody>
          <a:bodyPr rtlCol="0"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6253413" y="1741336"/>
            <a:ext cx="2319088" cy="4164164"/>
          </a:xfrm>
        </p:spPr>
        <p:txBody>
          <a:bodyPr rtlCol="0"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4463" y="6375679"/>
            <a:ext cx="924342" cy="348462"/>
          </a:xfrm>
        </p:spPr>
        <p:txBody>
          <a:bodyPr rtlCol="0"/>
          <a:lstStyle/>
          <a:p>
            <a:fld id="{F3036817-A6FF-445A-BA7D-487A4EB524A7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>
          <a:xfrm>
            <a:off x="4265676" y="6375679"/>
            <a:ext cx="925830" cy="345796"/>
          </a:xfrm>
        </p:spPr>
        <p:txBody>
          <a:bodyPr rtlCol="0"/>
          <a:lstStyle/>
          <a:p>
            <a:fld id="{15767E37-FFCC-4CF8-AA4B-F44DE398B2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938758" y="382385"/>
            <a:ext cx="763374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938758" y="2286002"/>
            <a:ext cx="763374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938758" y="6375679"/>
            <a:ext cx="174729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3036817-A6FF-445A-BA7D-487A4EB524A7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75679"/>
            <a:ext cx="30861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4"/>
          </p:nvPr>
        </p:nvSpPr>
        <p:spPr>
          <a:xfrm>
            <a:off x="6457951" y="6375679"/>
            <a:ext cx="211454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5767E37-FFCC-4CF8-AA4B-F44DE398B2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олилиния 6"/>
          <p:cNvSpPr/>
          <p:nvPr/>
        </p:nvSpPr>
        <p:spPr bwMode="auto">
          <a:xfrm>
            <a:off x="0" y="0"/>
            <a:ext cx="664369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Прямоугольник 11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1412776"/>
            <a:ext cx="6592788" cy="336322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700"/>
              </a:spcBef>
              <a:buClr>
                <a:schemeClr val="tx2"/>
              </a:buClr>
            </a:pPr>
            <a:r>
              <a:rPr lang="ru-RU" sz="4500" b="1" spc="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Итоговое </a:t>
            </a:r>
            <a:r>
              <a:rPr lang="ru-RU" sz="4500" b="1" spc="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собеседование 2021 </a:t>
            </a:r>
            <a:endParaRPr lang="ru-RU" sz="4500" b="1" spc="400" dirty="0">
              <a:solidFill>
                <a:schemeClr val="accent1">
                  <a:lumMod val="50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2667617"/>
              </p:ext>
            </p:extLst>
          </p:nvPr>
        </p:nvGraphicFramePr>
        <p:xfrm>
          <a:off x="107504" y="1628800"/>
          <a:ext cx="8784976" cy="399288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773914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4583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7549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Критерии оценивания </a:t>
                      </a: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подробного пересказа 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текста</a:t>
                      </a:r>
                      <a:r>
                        <a:rPr lang="ru-RU" sz="20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 включением приведенного высказывания</a:t>
                      </a:r>
                      <a:endParaRPr lang="ru-RU" sz="2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Баллы</a:t>
                      </a:r>
                    </a:p>
                    <a:p>
                      <a:pPr algn="ctr"/>
                      <a:endParaRPr lang="ru-RU" sz="18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kumimoji="0" lang="ru-RU" sz="200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Работа с </a:t>
                      </a:r>
                      <a:r>
                        <a:rPr kumimoji="0" lang="ru-RU" sz="200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высказыванием (П3)</a:t>
                      </a:r>
                      <a:endParaRPr kumimoji="0" lang="ru-RU" sz="2000" b="1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0" lang="ru-RU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75490">
                <a:tc>
                  <a:txBody>
                    <a:bodyPr/>
                    <a:lstStyle/>
                    <a:p>
                      <a:r>
                        <a:rPr kumimoji="0" lang="ru-RU" sz="2000" kern="12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Приведённое высказывание включено в текст во время</a:t>
                      </a:r>
                    </a:p>
                    <a:p>
                      <a:r>
                        <a:rPr kumimoji="0" lang="ru-RU" sz="2000" kern="12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пересказа уместно, логично</a:t>
                      </a:r>
                      <a:endParaRPr lang="ru-RU" sz="2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04389">
                <a:tc>
                  <a:txBody>
                    <a:bodyPr/>
                    <a:lstStyle/>
                    <a:p>
                      <a:r>
                        <a:rPr kumimoji="0" lang="ru-RU" sz="2000" kern="12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Приведённое высказывание включено в текст во время</a:t>
                      </a:r>
                    </a:p>
                    <a:p>
                      <a:r>
                        <a:rPr kumimoji="0" lang="ru-RU" sz="2000" kern="12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пересказа неуместно </a:t>
                      </a:r>
                      <a:r>
                        <a:rPr kumimoji="0" lang="ru-RU" sz="2000" b="1" kern="12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и/или</a:t>
                      </a:r>
                      <a:r>
                        <a:rPr kumimoji="0" lang="ru-RU" sz="2000" kern="12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2000" kern="1200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нелогично, или приведённое </a:t>
                      </a:r>
                      <a:r>
                        <a:rPr kumimoji="0" lang="ru-RU" sz="2000" kern="12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высказывание не включено в текст </a:t>
                      </a:r>
                      <a:r>
                        <a:rPr kumimoji="0" lang="ru-RU" sz="2000" kern="1200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 время </a:t>
                      </a:r>
                      <a:r>
                        <a:rPr kumimoji="0" lang="ru-RU" sz="2000" kern="12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пересказа</a:t>
                      </a:r>
                      <a:endParaRPr lang="ru-RU" sz="2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200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Способы </a:t>
                      </a:r>
                      <a:r>
                        <a:rPr kumimoji="0" lang="ru-RU" sz="200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цитирования (П4)</a:t>
                      </a:r>
                      <a:endParaRPr kumimoji="0" lang="ru-RU" sz="2000" b="1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Ошибок</a:t>
                      </a:r>
                      <a:r>
                        <a:rPr lang="ru-RU" sz="20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нет</a:t>
                      </a:r>
                      <a:endParaRPr lang="ru-RU" sz="2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Допущены</a:t>
                      </a:r>
                      <a:r>
                        <a:rPr lang="ru-RU" sz="20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ошибки при цитировании (одна и более)</a:t>
                      </a:r>
                      <a:endParaRPr lang="ru-RU" sz="2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Заголовок 2"/>
          <p:cNvSpPr txBox="1">
            <a:spLocks/>
          </p:cNvSpPr>
          <p:nvPr/>
        </p:nvSpPr>
        <p:spPr>
          <a:xfrm>
            <a:off x="24760" y="188640"/>
            <a:ext cx="86409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Критерии оценивания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задания 2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87052" y="6107756"/>
            <a:ext cx="6876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5 баллов </a:t>
            </a:r>
            <a:r>
              <a:rPr lang="ru-RU" sz="24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– максимум за задание </a:t>
            </a:r>
            <a:r>
              <a:rPr lang="ru-RU" sz="24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400" i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8533341"/>
              </p:ext>
            </p:extLst>
          </p:nvPr>
        </p:nvGraphicFramePr>
        <p:xfrm>
          <a:off x="107504" y="1628800"/>
          <a:ext cx="8759708" cy="368808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771688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4282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24312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Критерии оценивания правильности речи за выполнение заданий</a:t>
                      </a:r>
                      <a:r>
                        <a:rPr lang="ru-RU" sz="20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 и </a:t>
                      </a:r>
                      <a:r>
                        <a:rPr lang="ru-RU" sz="2000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(Р1)*</a:t>
                      </a:r>
                      <a:endParaRPr lang="ru-RU" sz="2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Баллы</a:t>
                      </a:r>
                    </a:p>
                    <a:p>
                      <a:pPr algn="ctr"/>
                      <a:endParaRPr lang="ru-RU" sz="18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39828">
                <a:tc gridSpan="2">
                  <a:txBody>
                    <a:bodyPr/>
                    <a:lstStyle/>
                    <a:p>
                      <a:pPr algn="ctr"/>
                      <a:r>
                        <a:rPr kumimoji="0" lang="ru-RU" sz="200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Соблюдение грамматических </a:t>
                      </a:r>
                      <a:r>
                        <a:rPr kumimoji="0" lang="ru-RU" sz="200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норм (Г)</a:t>
                      </a:r>
                      <a:endParaRPr kumimoji="0" lang="ru-RU" sz="2000" b="1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0" lang="ru-RU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39828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Грамматических</a:t>
                      </a:r>
                      <a:r>
                        <a:rPr lang="ru-RU" sz="20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ошибок нет</a:t>
                      </a:r>
                      <a:endParaRPr lang="ru-RU" sz="2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39828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Допущены грамматические ошибки (одна </a:t>
                      </a: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или 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более)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39828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Соблюдение орфоэпических </a:t>
                      </a:r>
                      <a:r>
                        <a:rPr kumimoji="0" lang="ru-RU" sz="200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норм (О)</a:t>
                      </a:r>
                      <a:endParaRPr kumimoji="0" lang="ru-RU" sz="2000" b="1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08795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Орфоэпических ошибок</a:t>
                      </a:r>
                      <a:r>
                        <a:rPr lang="ru-RU" sz="20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нет, </a:t>
                      </a:r>
                      <a:r>
                        <a:rPr lang="ru-RU" sz="2000" b="1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или </a:t>
                      </a:r>
                      <a:r>
                        <a:rPr lang="ru-RU" sz="2000" kern="120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допущена одна</a:t>
                      </a:r>
                      <a:r>
                        <a:rPr lang="ru-RU" sz="2000" kern="1200" baseline="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kern="120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орфоэпическая </a:t>
                      </a:r>
                      <a:r>
                        <a:rPr lang="ru-RU" sz="2000" kern="120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ошибка (исключая слово в тексте </a:t>
                      </a:r>
                      <a:r>
                        <a:rPr lang="ru-RU" sz="2000" kern="120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</a:t>
                      </a:r>
                      <a:r>
                        <a:rPr lang="ru-RU" sz="2000" kern="1200" baseline="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kern="120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поставленным </a:t>
                      </a:r>
                      <a:r>
                        <a:rPr lang="ru-RU" sz="2000" kern="120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ударением)</a:t>
                      </a:r>
                      <a:endParaRPr lang="ru-RU" sz="2000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39828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kern="120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Допущены две или более орфоэпических ошибок </a:t>
                      </a:r>
                      <a:endParaRPr lang="ru-RU" sz="2000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Заголовок 2"/>
          <p:cNvSpPr txBox="1">
            <a:spLocks/>
          </p:cNvSpPr>
          <p:nvPr/>
        </p:nvSpPr>
        <p:spPr>
          <a:xfrm>
            <a:off x="24760" y="188640"/>
            <a:ext cx="86409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ДОПОЛНИТЕЛЬНАЯ ОЦЕНКА ЗАДАНИЙ 1 И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5CA85BC-8B62-407D-BD5C-5C3297BD67F5}"/>
              </a:ext>
            </a:extLst>
          </p:cNvPr>
          <p:cNvSpPr txBox="1"/>
          <p:nvPr/>
        </p:nvSpPr>
        <p:spPr>
          <a:xfrm>
            <a:off x="251520" y="5733256"/>
            <a:ext cx="841420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i="1" dirty="0" smtClean="0">
                <a:solidFill>
                  <a:srgbClr val="000000"/>
                </a:solidFill>
                <a:latin typeface="Arial"/>
                <a:cs typeface="Arial"/>
              </a:rPr>
              <a:t>* Если </a:t>
            </a:r>
            <a:r>
              <a:rPr lang="ru-RU" i="1" dirty="0">
                <a:solidFill>
                  <a:srgbClr val="000000"/>
                </a:solidFill>
                <a:latin typeface="Arial"/>
                <a:cs typeface="Arial"/>
              </a:rPr>
              <a:t>участник итогового собеседования не приступал к выполнению задания 2, то по критериям оценивания правильности речи за выполнение заданий 1 и 2 (P1) ставится не более двух </a:t>
            </a:r>
            <a:r>
              <a:rPr lang="ru-RU" i="1" dirty="0" smtClean="0">
                <a:solidFill>
                  <a:srgbClr val="000000"/>
                </a:solidFill>
                <a:latin typeface="Arial"/>
                <a:cs typeface="Arial"/>
              </a:rPr>
              <a:t>баллов</a:t>
            </a:r>
            <a:endParaRPr lang="ru-RU" i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95014"/>
              </p:ext>
            </p:extLst>
          </p:nvPr>
        </p:nvGraphicFramePr>
        <p:xfrm>
          <a:off x="107504" y="1628800"/>
          <a:ext cx="8784976" cy="338328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773914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4583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02856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Критерии оценивания правильности речи за выполнение заданий</a:t>
                      </a:r>
                      <a:r>
                        <a:rPr lang="ru-RU" sz="20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 и </a:t>
                      </a:r>
                      <a:r>
                        <a:rPr lang="ru-RU" sz="2000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(Р1)</a:t>
                      </a:r>
                      <a:endParaRPr lang="ru-RU" sz="2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Баллы</a:t>
                      </a:r>
                    </a:p>
                    <a:p>
                      <a:pPr algn="ctr"/>
                      <a:endParaRPr lang="ru-RU" sz="18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7701">
                <a:tc gridSpan="2">
                  <a:txBody>
                    <a:bodyPr/>
                    <a:lstStyle/>
                    <a:p>
                      <a:pPr algn="ctr"/>
                      <a:r>
                        <a:rPr kumimoji="0" lang="ru-RU" sz="200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Соблюдение речевых </a:t>
                      </a:r>
                      <a:r>
                        <a:rPr kumimoji="0" lang="ru-RU" sz="200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норм (Р)</a:t>
                      </a:r>
                      <a:endParaRPr kumimoji="0" lang="ru-RU" sz="2000" b="1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0" lang="ru-RU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2856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Речевых ошибок</a:t>
                      </a:r>
                      <a:r>
                        <a:rPr lang="ru-RU" sz="20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нет, </a:t>
                      </a:r>
                      <a:r>
                        <a:rPr lang="ru-RU" sz="2000" b="1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или </a:t>
                      </a:r>
                      <a:r>
                        <a:rPr lang="ru-RU" sz="2000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допущено </a:t>
                      </a:r>
                      <a:r>
                        <a:rPr lang="ru-RU" sz="20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более трех речевых ошибок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27701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Допущены речевые ошибки (четыре или более)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27701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Искажения </a:t>
                      </a:r>
                      <a:r>
                        <a:rPr kumimoji="0" lang="ru-RU" sz="200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слов (Иск.)</a:t>
                      </a:r>
                      <a:endParaRPr kumimoji="0" lang="ru-RU" sz="2000" b="1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27701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Искажений слов нет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277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Допущены искажения слов (одно или более)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Заголовок 2"/>
          <p:cNvSpPr txBox="1">
            <a:spLocks/>
          </p:cNvSpPr>
          <p:nvPr/>
        </p:nvSpPr>
        <p:spPr>
          <a:xfrm>
            <a:off x="24760" y="188640"/>
            <a:ext cx="86409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ДОПОЛНИТЕЛЬНАЯ ОЦЕНКА ЗАДАНИЙ 1 И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760" y="6107756"/>
            <a:ext cx="8867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4 балла </a:t>
            </a:r>
            <a:r>
              <a:rPr lang="ru-RU" sz="24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– максимум за </a:t>
            </a:r>
            <a:r>
              <a:rPr lang="ru-RU" sz="24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правильность речи в заданиях 1 и 2</a:t>
            </a:r>
            <a:endParaRPr lang="ru-RU" sz="2400" i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6948264" y="5157192"/>
            <a:ext cx="1872208" cy="1224136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Arial" pitchFamily="34" charset="0"/>
                <a:cs typeface="Arial" pitchFamily="34" charset="0"/>
              </a:rPr>
              <a:t>Задания </a:t>
            </a:r>
          </a:p>
          <a:p>
            <a:pPr algn="ctr"/>
            <a:r>
              <a:rPr lang="ru-RU" sz="2400" b="1" dirty="0">
                <a:latin typeface="Arial" pitchFamily="34" charset="0"/>
                <a:cs typeface="Arial" pitchFamily="34" charset="0"/>
              </a:rPr>
              <a:t>1 и 2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788024" y="5157192"/>
            <a:ext cx="1944216" cy="122413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Правильность речи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771800" y="1772816"/>
            <a:ext cx="1800200" cy="122413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itchFamily="34" charset="0"/>
              </a:rPr>
              <a:t>2 балла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699792" y="3429000"/>
            <a:ext cx="1872208" cy="122413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5 баллов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699792" y="5157192"/>
            <a:ext cx="1872208" cy="122413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itchFamily="34" charset="0"/>
              </a:rPr>
              <a:t>4 балла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948264" y="3429000"/>
            <a:ext cx="1800200" cy="1224136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itchFamily="34" charset="0"/>
              </a:rPr>
              <a:t>Задание 2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876256" y="1772816"/>
            <a:ext cx="1800200" cy="1224136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Задание 1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788024" y="3429000"/>
            <a:ext cx="1944216" cy="122413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Пересказ текста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788024" y="1772816"/>
            <a:ext cx="1872208" cy="122413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Чтение текста вслух</a:t>
            </a:r>
          </a:p>
        </p:txBody>
      </p:sp>
      <p:cxnSp>
        <p:nvCxnSpPr>
          <p:cNvPr id="27" name="Прямая соединительная линия 26"/>
          <p:cNvCxnSpPr>
            <a:endCxn id="18" idx="1"/>
          </p:cNvCxnSpPr>
          <p:nvPr/>
        </p:nvCxnSpPr>
        <p:spPr>
          <a:xfrm flipV="1">
            <a:off x="1403648" y="2384884"/>
            <a:ext cx="1368152" cy="972108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1475656" y="4725144"/>
            <a:ext cx="1224136" cy="936104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>
            <a:endCxn id="19" idx="1"/>
          </p:cNvCxnSpPr>
          <p:nvPr/>
        </p:nvCxnSpPr>
        <p:spPr>
          <a:xfrm>
            <a:off x="2051720" y="4041068"/>
            <a:ext cx="648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>
            <a:stCxn id="18" idx="3"/>
            <a:endCxn id="25" idx="1"/>
          </p:cNvCxnSpPr>
          <p:nvPr/>
        </p:nvCxnSpPr>
        <p:spPr>
          <a:xfrm>
            <a:off x="4572000" y="2384884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4572000" y="4077072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4572000" y="5805264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6660232" y="2420888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6732240" y="4077072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6732240" y="5805264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Заголовок 2"/>
          <p:cNvSpPr txBox="1">
            <a:spLocks/>
          </p:cNvSpPr>
          <p:nvPr/>
        </p:nvSpPr>
        <p:spPr>
          <a:xfrm>
            <a:off x="24760" y="188640"/>
            <a:ext cx="86409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Общий балл </a:t>
            </a:r>
            <a:b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 выполнение заданий 1 и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732239" y="5198765"/>
            <a:ext cx="2021985" cy="122413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Задания </a:t>
            </a:r>
          </a:p>
          <a:p>
            <a:pPr algn="ctr"/>
            <a:r>
              <a:rPr lang="ru-RU" sz="2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 и 2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4571999" y="5198765"/>
            <a:ext cx="2099753" cy="122413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dirty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Правильность речи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2555776" y="1814389"/>
            <a:ext cx="1944216" cy="122413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2 балла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2483767" y="3470573"/>
            <a:ext cx="2021985" cy="122413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баллов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2483767" y="5198765"/>
            <a:ext cx="2021985" cy="122413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4 балла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76506" y="2708920"/>
            <a:ext cx="1944216" cy="230425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баллов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максимум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6732240" y="3470573"/>
            <a:ext cx="1944216" cy="122413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dirty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Задание 2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6660232" y="1814389"/>
            <a:ext cx="1944216" cy="122413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dirty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Задание 1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4571999" y="3470573"/>
            <a:ext cx="2099753" cy="122413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dirty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Пересказ текста</a:t>
            </a: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4571999" y="1814389"/>
            <a:ext cx="2021985" cy="122413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dirty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Чтение текста вслух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62879" y="1628799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Выберите одну из предложенных тем беседы</a:t>
            </a: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4" name="Заголовок 2"/>
          <p:cNvSpPr txBox="1">
            <a:spLocks/>
          </p:cNvSpPr>
          <p:nvPr/>
        </p:nvSpPr>
        <p:spPr>
          <a:xfrm>
            <a:off x="24760" y="188640"/>
            <a:ext cx="86409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Задание 3. Монологическое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высказывание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16216" y="5669843"/>
            <a:ext cx="2376264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sz="44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/>
              </a:rPr>
              <a:t> 1</a:t>
            </a:r>
            <a:r>
              <a:rPr lang="ru-RU" sz="22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минута</a:t>
            </a:r>
            <a:r>
              <a:rPr lang="ru-RU" sz="2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ru-RU" sz="2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подготовку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4" y="2219384"/>
            <a:ext cx="1030207" cy="3158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023049" y="2336685"/>
            <a:ext cx="760758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Тема 1. Праздник </a:t>
            </a:r>
            <a:r>
              <a:rPr lang="ru-RU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(на основе описания фотографии)</a:t>
            </a:r>
          </a:p>
          <a:p>
            <a:endParaRPr lang="ru-RU" sz="2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Тема </a:t>
            </a:r>
            <a:r>
              <a:rPr lang="ru-RU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Поход </a:t>
            </a:r>
            <a:r>
              <a:rPr lang="ru-RU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(экскурсия), который запомнился мне больше </a:t>
            </a: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всего </a:t>
            </a:r>
            <a:r>
              <a:rPr lang="ru-RU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(повествование </a:t>
            </a:r>
            <a:r>
              <a:rPr lang="ru-RU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на основе жизненного опыта</a:t>
            </a:r>
            <a:r>
              <a:rPr lang="ru-RU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endParaRPr lang="ru-RU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Тема </a:t>
            </a: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3. Всегда </a:t>
            </a:r>
            <a:r>
              <a:rPr lang="ru-RU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ли нужно следовать моде</a:t>
            </a: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? </a:t>
            </a:r>
            <a:r>
              <a:rPr lang="ru-RU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рассуждение </a:t>
            </a:r>
            <a:r>
              <a:rPr lang="ru-RU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по поставленному </a:t>
            </a:r>
            <a:r>
              <a:rPr lang="ru-RU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вопросу</a:t>
            </a:r>
            <a:r>
              <a:rPr lang="ru-RU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2879" y="5517232"/>
            <a:ext cx="6491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Используя </a:t>
            </a:r>
            <a:r>
              <a:rPr lang="ru-RU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карточку участника собеседования, выполните </a:t>
            </a: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задание.</a:t>
            </a:r>
            <a:endParaRPr lang="ru-RU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516216" y="5669843"/>
            <a:ext cx="2376264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sz="44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/>
              </a:rPr>
              <a:t> </a:t>
            </a:r>
            <a:r>
              <a:rPr lang="ru-RU" sz="4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/>
              </a:rPr>
              <a:t>3</a:t>
            </a:r>
            <a:r>
              <a:rPr lang="ru-RU" sz="22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минуты</a:t>
            </a:r>
            <a:r>
              <a:rPr lang="ru-RU" sz="2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ru-RU" sz="2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2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монолог</a:t>
            </a:r>
            <a:endParaRPr lang="ru-RU" sz="22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Заголовок 2"/>
          <p:cNvSpPr txBox="1">
            <a:spLocks/>
          </p:cNvSpPr>
          <p:nvPr/>
        </p:nvSpPr>
        <p:spPr>
          <a:xfrm>
            <a:off x="24760" y="188640"/>
            <a:ext cx="86409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Задание 3.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Карточки 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участника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собеседования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2" t="7917"/>
          <a:stretch/>
        </p:blipFill>
        <p:spPr bwMode="auto">
          <a:xfrm>
            <a:off x="251520" y="1268760"/>
            <a:ext cx="5991508" cy="532859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516216" y="2780928"/>
            <a:ext cx="2149504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 1. Праздник </a:t>
            </a:r>
            <a:endParaRPr lang="ru-RU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516216" y="5669843"/>
            <a:ext cx="2376264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sz="44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/>
              </a:rPr>
              <a:t> </a:t>
            </a:r>
            <a:r>
              <a:rPr lang="ru-RU" sz="4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/>
              </a:rPr>
              <a:t>3</a:t>
            </a:r>
            <a:r>
              <a:rPr lang="ru-RU" sz="22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минуты</a:t>
            </a:r>
            <a:r>
              <a:rPr lang="ru-RU" sz="2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ru-RU" sz="2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2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монолог</a:t>
            </a:r>
            <a:endParaRPr lang="ru-RU" sz="22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Заголовок 2"/>
          <p:cNvSpPr txBox="1">
            <a:spLocks/>
          </p:cNvSpPr>
          <p:nvPr/>
        </p:nvSpPr>
        <p:spPr>
          <a:xfrm>
            <a:off x="24760" y="188640"/>
            <a:ext cx="86409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Задание 3. Карточки участника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собеседования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38400" y="1700808"/>
            <a:ext cx="2813680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 2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Поход 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экскурсия)</a:t>
            </a:r>
            <a:endParaRPr lang="ru-RU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710" y="2924944"/>
            <a:ext cx="6637060" cy="250489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79536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516216" y="5669843"/>
            <a:ext cx="2376264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sz="44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/>
              </a:rPr>
              <a:t> </a:t>
            </a:r>
            <a:r>
              <a:rPr lang="ru-RU" sz="4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/>
              </a:rPr>
              <a:t>3</a:t>
            </a:r>
            <a:r>
              <a:rPr lang="ru-RU" sz="22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минуты</a:t>
            </a:r>
            <a:r>
              <a:rPr lang="ru-RU" sz="2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ru-RU" sz="2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2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монолог</a:t>
            </a:r>
            <a:endParaRPr lang="ru-RU" sz="22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Заголовок 2"/>
          <p:cNvSpPr txBox="1">
            <a:spLocks/>
          </p:cNvSpPr>
          <p:nvPr/>
        </p:nvSpPr>
        <p:spPr>
          <a:xfrm>
            <a:off x="24760" y="188640"/>
            <a:ext cx="86409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Задание 3. Карточки участника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собеседования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38400" y="1700808"/>
            <a:ext cx="2813680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 3.</a:t>
            </a:r>
          </a:p>
          <a:p>
            <a:pPr algn="ctr"/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Мода</a:t>
            </a:r>
            <a:endParaRPr lang="ru-RU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102" y="3086778"/>
            <a:ext cx="5248275" cy="21812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03475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4700840"/>
              </p:ext>
            </p:extLst>
          </p:nvPr>
        </p:nvGraphicFramePr>
        <p:xfrm>
          <a:off x="52291" y="1556792"/>
          <a:ext cx="8840189" cy="423672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778778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5240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63195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Критерии оценивания монологического </a:t>
                      </a: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высказывания (М)</a:t>
                      </a:r>
                      <a:endParaRPr lang="ru-RU" sz="2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Баллы</a:t>
                      </a:r>
                    </a:p>
                    <a:p>
                      <a:pPr algn="ctr"/>
                      <a:endParaRPr lang="ru-RU" sz="18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62930">
                <a:tc gridSpan="2">
                  <a:txBody>
                    <a:bodyPr/>
                    <a:lstStyle/>
                    <a:p>
                      <a:pPr algn="ctr"/>
                      <a:r>
                        <a:rPr kumimoji="0" lang="ru-RU" sz="200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Выполнение коммуникативной</a:t>
                      </a:r>
                      <a:r>
                        <a:rPr kumimoji="0" lang="ru-RU" sz="2000" kern="12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2000" kern="1200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задачи (М1)</a:t>
                      </a:r>
                      <a:endParaRPr kumimoji="0" lang="ru-RU" sz="2000" b="1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0" lang="ru-RU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13592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Участник справился</a:t>
                      </a:r>
                      <a:r>
                        <a:rPr lang="ru-RU" sz="20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 коммуникативной задачей.</a:t>
                      </a:r>
                    </a:p>
                    <a:p>
                      <a:r>
                        <a:rPr lang="ru-RU" sz="20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Приведено не менее 10 фраз по теме высказывания.</a:t>
                      </a:r>
                    </a:p>
                    <a:p>
                      <a:r>
                        <a:rPr lang="ru-RU" sz="20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Фактические ошибки отсутствуют</a:t>
                      </a:r>
                      <a:endParaRPr lang="ru-RU" sz="2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89585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Испытуемый</a:t>
                      </a:r>
                      <a:r>
                        <a:rPr lang="ru-RU" sz="20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предпринял попытку справиться с коммуникативной задачей, </a:t>
                      </a:r>
                      <a:r>
                        <a:rPr lang="ru-RU" sz="2000" b="1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 </a:t>
                      </a:r>
                      <a:r>
                        <a:rPr lang="ru-RU" sz="2000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допустил </a:t>
                      </a:r>
                      <a:r>
                        <a:rPr lang="ru-RU" sz="20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фактические </a:t>
                      </a:r>
                      <a:r>
                        <a:rPr lang="ru-RU" sz="2000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ошибки,</a:t>
                      </a:r>
                      <a:r>
                        <a:rPr lang="ru-RU" sz="2000" b="1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</a:t>
                      </a:r>
                      <a:r>
                        <a:rPr lang="en-US" sz="2000" b="1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ru-RU" sz="2000" b="1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или </a:t>
                      </a:r>
                      <a:r>
                        <a:rPr lang="ru-RU" sz="2000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привел </a:t>
                      </a:r>
                      <a:r>
                        <a:rPr lang="ru-RU" sz="20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менее 10 фраз по теме высказывания</a:t>
                      </a:r>
                      <a:endParaRPr lang="ru-RU" sz="2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78785">
                <a:tc gridSpan="2"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200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Учет условий</a:t>
                      </a:r>
                      <a:r>
                        <a:rPr kumimoji="0" lang="ru-RU" sz="2000" kern="12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речевой </a:t>
                      </a:r>
                      <a:r>
                        <a:rPr kumimoji="0" lang="ru-RU" sz="2000" kern="1200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ситуации (М2)</a:t>
                      </a:r>
                      <a:endParaRPr kumimoji="0" lang="ru-RU" sz="2000" b="1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78785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Учтены условия речевой ситуации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747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Условия</a:t>
                      </a:r>
                      <a:r>
                        <a:rPr lang="ru-RU" sz="20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речевой ситуации не учтены</a:t>
                      </a:r>
                      <a:endParaRPr lang="ru-RU" sz="2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Заголовок 2"/>
          <p:cNvSpPr txBox="1">
            <a:spLocks/>
          </p:cNvSpPr>
          <p:nvPr/>
        </p:nvSpPr>
        <p:spPr>
          <a:xfrm>
            <a:off x="24760" y="188640"/>
            <a:ext cx="86409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Критерии оценивания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задания 3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2"/>
          <p:cNvSpPr txBox="1">
            <a:spLocks/>
          </p:cNvSpPr>
          <p:nvPr/>
        </p:nvSpPr>
        <p:spPr>
          <a:xfrm>
            <a:off x="24760" y="188640"/>
            <a:ext cx="86409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Критерии оценивания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задания 3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7096335"/>
              </p:ext>
            </p:extLst>
          </p:nvPr>
        </p:nvGraphicFramePr>
        <p:xfrm>
          <a:off x="52291" y="1556792"/>
          <a:ext cx="8840189" cy="3136545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778778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5240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63195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Критерии оценивания монологического </a:t>
                      </a: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высказывания (М)</a:t>
                      </a:r>
                      <a:endParaRPr lang="ru-RU" sz="2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Баллы</a:t>
                      </a:r>
                    </a:p>
                    <a:p>
                      <a:pPr algn="ctr"/>
                      <a:endParaRPr lang="ru-RU" sz="18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62930">
                <a:tc gridSpan="2">
                  <a:txBody>
                    <a:bodyPr/>
                    <a:lstStyle/>
                    <a:p>
                      <a:pPr algn="ctr"/>
                      <a:r>
                        <a:rPr kumimoji="0" lang="ru-RU" sz="200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Речевое оформление монологического высказывания (МР)*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0" lang="ru-RU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13592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Высказывание характеризуется смысловой цельностью, речевой связностью и последовательностью изложения:</a:t>
                      </a:r>
                      <a:r>
                        <a:rPr lang="ru-RU" sz="200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логические ошибки отсутствуют, последовательность изложения не нарушена</a:t>
                      </a:r>
                      <a:endParaRPr lang="ru-RU" sz="2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89585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Высказывание</a:t>
                      </a:r>
                      <a:r>
                        <a:rPr lang="ru-RU" sz="200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нелогично, изложение непоследовательно. Присутствуют логические ошибки (одна или более)</a:t>
                      </a:r>
                      <a:endParaRPr lang="ru-RU" sz="2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687052" y="6107756"/>
            <a:ext cx="6876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sz="24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балла </a:t>
            </a:r>
            <a:r>
              <a:rPr lang="ru-RU" sz="24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– максимум за задание </a:t>
            </a:r>
            <a:r>
              <a:rPr lang="ru-RU" sz="24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400" i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A5CA85BC-8B62-407D-BD5C-5C3297BD67F5}"/>
              </a:ext>
            </a:extLst>
          </p:cNvPr>
          <p:cNvSpPr txBox="1"/>
          <p:nvPr/>
        </p:nvSpPr>
        <p:spPr>
          <a:xfrm>
            <a:off x="243756" y="5269850"/>
            <a:ext cx="8414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i="1" dirty="0">
                <a:solidFill>
                  <a:srgbClr val="000000"/>
                </a:solidFill>
                <a:latin typeface="Arial"/>
                <a:cs typeface="Arial"/>
              </a:rPr>
              <a:t>* Речевое оформление оценивается в целом по заданиям 3 и 4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4760" y="188640"/>
            <a:ext cx="8640960" cy="108012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Даты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проведени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я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520" y="1412776"/>
            <a:ext cx="2808312" cy="136815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ru-RU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февраля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55576" y="4990237"/>
            <a:ext cx="2304256" cy="93610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17 </a:t>
            </a: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мая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55576" y="3766101"/>
            <a:ext cx="2304256" cy="93610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марта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75856" y="1484784"/>
            <a:ext cx="54726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Итоговое собеседование для учеников 9-х классов на допуск </a:t>
            </a:r>
          </a:p>
          <a:p>
            <a:r>
              <a:rPr lang="ru-RU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 ГИА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635896" y="3800071"/>
            <a:ext cx="528380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Дополнительные сроки </a:t>
            </a:r>
            <a:r>
              <a:rPr lang="ru-RU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сдачи для выпускников, которые получили «незачет», пропустили </a:t>
            </a:r>
          </a:p>
          <a:p>
            <a:r>
              <a:rPr lang="ru-RU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или не завершили итоговое собеседование </a:t>
            </a: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по </a:t>
            </a:r>
            <a:r>
              <a:rPr lang="ru-RU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уважительным причинам</a:t>
            </a:r>
          </a:p>
        </p:txBody>
      </p:sp>
      <p:sp>
        <p:nvSpPr>
          <p:cNvPr id="20" name="Правая фигурная скобка 19"/>
          <p:cNvSpPr/>
          <p:nvPr/>
        </p:nvSpPr>
        <p:spPr>
          <a:xfrm>
            <a:off x="3275856" y="3622085"/>
            <a:ext cx="216024" cy="266429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62879" y="2060848"/>
            <a:ext cx="85689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Во время беседы Вам будут предложены вопросы по выбранной Вами </a:t>
            </a: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теме.</a:t>
            </a:r>
          </a:p>
          <a:p>
            <a:endParaRPr lang="ru-RU" sz="2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endParaRPr lang="ru-RU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Пожалуйста, давайте полные ответы на вопросы, заданные </a:t>
            </a: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экзаменатором-собеседником.</a:t>
            </a:r>
          </a:p>
        </p:txBody>
      </p:sp>
      <p:sp>
        <p:nvSpPr>
          <p:cNvPr id="14" name="Заголовок 2"/>
          <p:cNvSpPr txBox="1">
            <a:spLocks/>
          </p:cNvSpPr>
          <p:nvPr/>
        </p:nvSpPr>
        <p:spPr>
          <a:xfrm>
            <a:off x="24760" y="188640"/>
            <a:ext cx="86409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Задание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 Диалог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516216" y="5669843"/>
            <a:ext cx="2376264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sz="44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/>
              </a:rPr>
              <a:t> </a:t>
            </a:r>
            <a:r>
              <a:rPr lang="ru-RU" sz="4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/>
              </a:rPr>
              <a:t>0</a:t>
            </a:r>
            <a:r>
              <a:rPr lang="ru-RU" sz="22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минут</a:t>
            </a:r>
            <a:r>
              <a:rPr lang="ru-RU" sz="2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ru-RU" sz="2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подготовку</a:t>
            </a:r>
          </a:p>
        </p:txBody>
      </p:sp>
    </p:spTree>
    <p:extLst>
      <p:ext uri="{BB962C8B-B14F-4D97-AF65-F5344CB8AC3E}">
        <p14:creationId xmlns:p14="http://schemas.microsoft.com/office/powerpoint/2010/main" val="18976365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2"/>
          <p:cNvSpPr txBox="1">
            <a:spLocks/>
          </p:cNvSpPr>
          <p:nvPr/>
        </p:nvSpPr>
        <p:spPr>
          <a:xfrm>
            <a:off x="24760" y="188640"/>
            <a:ext cx="86409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Задание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Карточка экзаменатора-собеседника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38400" y="1700808"/>
            <a:ext cx="2813680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 1. </a:t>
            </a:r>
          </a:p>
          <a:p>
            <a:pPr algn="ctr"/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Праздник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07" y="2996952"/>
            <a:ext cx="8008466" cy="237626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22810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2"/>
          <p:cNvSpPr txBox="1">
            <a:spLocks/>
          </p:cNvSpPr>
          <p:nvPr/>
        </p:nvSpPr>
        <p:spPr>
          <a:xfrm>
            <a:off x="24760" y="188640"/>
            <a:ext cx="86409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Задание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Карточка экзаменатора-собеседника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38400" y="1700808"/>
            <a:ext cx="2813680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 2. </a:t>
            </a:r>
          </a:p>
          <a:p>
            <a:pPr algn="ctr"/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Поход (экскурсия)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572" y="2996952"/>
            <a:ext cx="8095336" cy="244451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28149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2"/>
          <p:cNvSpPr txBox="1">
            <a:spLocks/>
          </p:cNvSpPr>
          <p:nvPr/>
        </p:nvSpPr>
        <p:spPr>
          <a:xfrm>
            <a:off x="24760" y="188640"/>
            <a:ext cx="86409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Задание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Карточка экзаменатора-собеседника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38400" y="1700808"/>
            <a:ext cx="2813680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 3. </a:t>
            </a:r>
          </a:p>
          <a:p>
            <a:pPr algn="ctr"/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Мода</a:t>
            </a:r>
            <a:endParaRPr lang="ru-RU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22" y="3140968"/>
            <a:ext cx="7870429" cy="187220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28149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3954822"/>
              </p:ext>
            </p:extLst>
          </p:nvPr>
        </p:nvGraphicFramePr>
        <p:xfrm>
          <a:off x="52291" y="1556793"/>
          <a:ext cx="8840189" cy="3655133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778778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5240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43922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Критерии оценивания диалога (Д)</a:t>
                      </a:r>
                      <a:endParaRPr lang="ru-RU" sz="2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Баллы</a:t>
                      </a:r>
                    </a:p>
                    <a:p>
                      <a:pPr algn="ctr"/>
                      <a:endParaRPr lang="ru-RU" sz="18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2904">
                <a:tc gridSpan="2">
                  <a:txBody>
                    <a:bodyPr/>
                    <a:lstStyle/>
                    <a:p>
                      <a:pPr algn="ctr"/>
                      <a:r>
                        <a:rPr kumimoji="0" lang="ru-RU" sz="200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Выполнение коммуникативной</a:t>
                      </a:r>
                      <a:r>
                        <a:rPr kumimoji="0" lang="ru-RU" sz="2000" kern="12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2000" kern="1200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задачи (Д1)</a:t>
                      </a:r>
                      <a:endParaRPr kumimoji="0" lang="ru-RU" sz="2000" b="1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0" lang="ru-RU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40449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Участник итогового собеседования справился с коммуникативной задачей. Даны ответы на все вопросы в диалоге</a:t>
                      </a:r>
                      <a:endParaRPr lang="ru-RU" sz="2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24253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Ответы на вопросы не даны </a:t>
                      </a:r>
                      <a:r>
                        <a:rPr lang="ru-RU" sz="2000" b="1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или</a:t>
                      </a: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даны односложные ответы</a:t>
                      </a:r>
                      <a:endParaRPr lang="ru-RU" sz="2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12904">
                <a:tc gridSpan="2"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200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Учет условий</a:t>
                      </a:r>
                      <a:r>
                        <a:rPr kumimoji="0" lang="ru-RU" sz="2000" kern="12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речевой </a:t>
                      </a:r>
                      <a:r>
                        <a:rPr kumimoji="0" lang="ru-RU" sz="2000" kern="1200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ситуации (Д2)</a:t>
                      </a:r>
                      <a:endParaRPr kumimoji="0" lang="ru-RU" sz="2000" b="1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12904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Учтены условия речевой ситуации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129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Условия</a:t>
                      </a:r>
                      <a:r>
                        <a:rPr lang="ru-RU" sz="20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речевой ситуации не учтены</a:t>
                      </a:r>
                      <a:endParaRPr lang="ru-RU" sz="2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Заголовок 2"/>
          <p:cNvSpPr txBox="1">
            <a:spLocks/>
          </p:cNvSpPr>
          <p:nvPr/>
        </p:nvSpPr>
        <p:spPr>
          <a:xfrm>
            <a:off x="24760" y="188640"/>
            <a:ext cx="86409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Критерии оценивания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задания 4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87052" y="6107756"/>
            <a:ext cx="6876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 балла </a:t>
            </a:r>
            <a:r>
              <a:rPr lang="ru-RU" sz="24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– максимум за задание 4</a:t>
            </a:r>
          </a:p>
        </p:txBody>
      </p:sp>
    </p:spTree>
    <p:extLst>
      <p:ext uri="{BB962C8B-B14F-4D97-AF65-F5344CB8AC3E}">
        <p14:creationId xmlns:p14="http://schemas.microsoft.com/office/powerpoint/2010/main" val="11464107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1597387"/>
              </p:ext>
            </p:extLst>
          </p:nvPr>
        </p:nvGraphicFramePr>
        <p:xfrm>
          <a:off x="107504" y="1628800"/>
          <a:ext cx="8759708" cy="48768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771688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4282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2222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Критерии оценивания правильности речи за выполнение заданий</a:t>
                      </a:r>
                      <a:r>
                        <a:rPr lang="ru-RU" sz="20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</a:t>
                      </a:r>
                      <a:r>
                        <a:rPr lang="ru-RU" sz="20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 </a:t>
                      </a:r>
                      <a:r>
                        <a:rPr lang="ru-RU" sz="2000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(Р2)</a:t>
                      </a:r>
                      <a:endParaRPr lang="ru-RU" sz="2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Баллы</a:t>
                      </a:r>
                    </a:p>
                    <a:p>
                      <a:pPr algn="ctr"/>
                      <a:endParaRPr lang="ru-RU" sz="18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5168">
                <a:tc gridSpan="2">
                  <a:txBody>
                    <a:bodyPr/>
                    <a:lstStyle/>
                    <a:p>
                      <a:pPr algn="ctr"/>
                      <a:r>
                        <a:rPr kumimoji="0" lang="ru-RU" sz="200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Соблюдение грамматических </a:t>
                      </a:r>
                      <a:r>
                        <a:rPr kumimoji="0" lang="ru-RU" sz="200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норм (Г)</a:t>
                      </a:r>
                      <a:endParaRPr kumimoji="0" lang="ru-RU" sz="2000" b="1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0" lang="ru-RU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5168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Грамматических</a:t>
                      </a:r>
                      <a:r>
                        <a:rPr lang="ru-RU" sz="20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ошибок нет</a:t>
                      </a:r>
                      <a:endParaRPr lang="ru-RU" sz="2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5168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Допущены грамматические ошибки (одна </a:t>
                      </a: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или 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более)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95168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Соблюдение орфоэпических </a:t>
                      </a:r>
                      <a:r>
                        <a:rPr kumimoji="0" lang="ru-RU" sz="200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норм (О)</a:t>
                      </a:r>
                      <a:endParaRPr kumimoji="0" lang="ru-RU" sz="2000" b="1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22220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Орфоэпических ошибок</a:t>
                      </a:r>
                      <a:r>
                        <a:rPr lang="ru-RU" sz="20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нет, </a:t>
                      </a:r>
                      <a:r>
                        <a:rPr lang="ru-RU" sz="2000" b="1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или </a:t>
                      </a:r>
                      <a:r>
                        <a:rPr lang="ru-RU" sz="2000" kern="120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допущено не более двух орфоэпических ошибок</a:t>
                      </a:r>
                      <a:endParaRPr lang="ru-RU" sz="2000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95168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kern="120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Допущены орфоэпические ошибки (три или более)</a:t>
                      </a:r>
                      <a:endParaRPr lang="ru-RU" sz="2000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9516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Соблюдение речевых норм (Р)</a:t>
                      </a:r>
                      <a:endParaRPr kumimoji="0" lang="ru-RU" sz="2000" b="1" kern="1200" dirty="0" smtClean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2951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Речевых ошибок</a:t>
                      </a:r>
                      <a:r>
                        <a:rPr lang="ru-RU" sz="2000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нет, </a:t>
                      </a:r>
                      <a:r>
                        <a:rPr lang="ru-RU" sz="2000" b="1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или </a:t>
                      </a:r>
                      <a:r>
                        <a:rPr lang="ru-RU" sz="2000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допущено не более трех речевых ошибок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0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2951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Допущены речевые ошибки (четыре или более)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0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  <p:sp>
        <p:nvSpPr>
          <p:cNvPr id="4" name="Заголовок 2"/>
          <p:cNvSpPr txBox="1">
            <a:spLocks/>
          </p:cNvSpPr>
          <p:nvPr/>
        </p:nvSpPr>
        <p:spPr>
          <a:xfrm>
            <a:off x="24760" y="188640"/>
            <a:ext cx="86409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ДОПОЛНИТЕЛЬНАЯ ОЦЕНКА ЗАДАНИЙ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2488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0353313"/>
              </p:ext>
            </p:extLst>
          </p:nvPr>
        </p:nvGraphicFramePr>
        <p:xfrm>
          <a:off x="107504" y="1628800"/>
          <a:ext cx="8784976" cy="323088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773914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4583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028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Критерии оценивания правильности речи за выполнение заданий</a:t>
                      </a:r>
                      <a:r>
                        <a:rPr lang="ru-RU" sz="2000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 и 4 (Р2)*</a:t>
                      </a:r>
                      <a:endParaRPr lang="ru-RU" sz="200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Баллы</a:t>
                      </a:r>
                    </a:p>
                    <a:p>
                      <a:pPr algn="ctr"/>
                      <a:endParaRPr lang="ru-RU" sz="18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7701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Речевое оформление (РО)</a:t>
                      </a:r>
                      <a:endParaRPr kumimoji="0" lang="ru-RU" sz="2000" b="1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27701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Речь в целом отличается богатством и точностью словаря, используются разнообразные синтаксические конструкции.</a:t>
                      </a:r>
                    </a:p>
                    <a:p>
                      <a:r>
                        <a:rPr lang="ru-RU" sz="1600" i="1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 этому критерию участник итогового собеседования получает 1 балл только в случае, если 1 балл получен по критерию «Соблюдение речевых</a:t>
                      </a:r>
                    </a:p>
                    <a:p>
                      <a:r>
                        <a:rPr lang="ru-RU" sz="1600" i="1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норм»</a:t>
                      </a:r>
                      <a:endParaRPr lang="ru-RU" sz="1600" i="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277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Речь отличается бедностью и/или неточностью словаря,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и/или используются однотипные синтаксические конструкции</a:t>
                      </a:r>
                      <a:endParaRPr lang="ru-RU" sz="20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3392" y="6338588"/>
            <a:ext cx="8867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4 балла </a:t>
            </a:r>
            <a:r>
              <a:rPr lang="ru-RU" sz="24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– максимум за </a:t>
            </a:r>
            <a:r>
              <a:rPr lang="ru-RU" sz="24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правильность речи в заданиях 3 и 4</a:t>
            </a:r>
            <a:endParaRPr lang="ru-RU" sz="2400" i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24760" y="188640"/>
            <a:ext cx="86409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ДОПОЛНИТЕЛЬНАЯ ОЦЕНКА ЗАДАНИЙ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5CA85BC-8B62-407D-BD5C-5C3297BD67F5}"/>
              </a:ext>
            </a:extLst>
          </p:cNvPr>
          <p:cNvSpPr txBox="1"/>
          <p:nvPr/>
        </p:nvSpPr>
        <p:spPr>
          <a:xfrm>
            <a:off x="251520" y="5277147"/>
            <a:ext cx="841420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i="1" dirty="0" smtClean="0">
                <a:solidFill>
                  <a:srgbClr val="000000"/>
                </a:solidFill>
                <a:latin typeface="Arial"/>
                <a:cs typeface="Arial"/>
              </a:rPr>
              <a:t>* Если </a:t>
            </a:r>
            <a:r>
              <a:rPr lang="ru-RU" i="1" dirty="0">
                <a:solidFill>
                  <a:srgbClr val="000000"/>
                </a:solidFill>
                <a:latin typeface="Arial"/>
                <a:cs typeface="Arial"/>
              </a:rPr>
              <a:t>участник итогового собеседования не приступал к выполнению задания </a:t>
            </a:r>
            <a:r>
              <a:rPr lang="ru-RU" i="1" dirty="0" smtClean="0">
                <a:solidFill>
                  <a:srgbClr val="000000"/>
                </a:solidFill>
                <a:latin typeface="Arial"/>
                <a:cs typeface="Arial"/>
              </a:rPr>
              <a:t>3, </a:t>
            </a:r>
            <a:r>
              <a:rPr lang="ru-RU" i="1" dirty="0">
                <a:solidFill>
                  <a:srgbClr val="000000"/>
                </a:solidFill>
                <a:latin typeface="Arial"/>
                <a:cs typeface="Arial"/>
              </a:rPr>
              <a:t>то по критериям оценивания правильности речи за выполнение заданий </a:t>
            </a:r>
            <a:r>
              <a:rPr lang="ru-RU" i="1" dirty="0" smtClean="0">
                <a:solidFill>
                  <a:srgbClr val="000000"/>
                </a:solidFill>
                <a:latin typeface="Arial"/>
                <a:cs typeface="Arial"/>
              </a:rPr>
              <a:t>3 </a:t>
            </a:r>
            <a:r>
              <a:rPr lang="ru-RU" i="1" dirty="0">
                <a:solidFill>
                  <a:srgbClr val="000000"/>
                </a:solidFill>
                <a:latin typeface="Arial"/>
                <a:cs typeface="Arial"/>
              </a:rPr>
              <a:t>и </a:t>
            </a:r>
            <a:r>
              <a:rPr lang="ru-RU" i="1" dirty="0" smtClean="0">
                <a:solidFill>
                  <a:srgbClr val="000000"/>
                </a:solidFill>
                <a:latin typeface="Arial"/>
                <a:cs typeface="Arial"/>
              </a:rPr>
              <a:t>4 </a:t>
            </a:r>
            <a:r>
              <a:rPr lang="ru-RU" i="1" dirty="0">
                <a:solidFill>
                  <a:srgbClr val="000000"/>
                </a:solidFill>
                <a:latin typeface="Arial"/>
                <a:cs typeface="Arial"/>
              </a:rPr>
              <a:t>(</a:t>
            </a:r>
            <a:r>
              <a:rPr lang="ru-RU" i="1" dirty="0" smtClean="0">
                <a:solidFill>
                  <a:srgbClr val="000000"/>
                </a:solidFill>
                <a:latin typeface="Arial"/>
                <a:cs typeface="Arial"/>
              </a:rPr>
              <a:t>P2) </a:t>
            </a:r>
            <a:r>
              <a:rPr lang="ru-RU" i="1" dirty="0">
                <a:solidFill>
                  <a:srgbClr val="000000"/>
                </a:solidFill>
                <a:latin typeface="Arial"/>
                <a:cs typeface="Arial"/>
              </a:rPr>
              <a:t>ставится не более двух </a:t>
            </a:r>
            <a:r>
              <a:rPr lang="ru-RU" i="1" dirty="0" smtClean="0">
                <a:solidFill>
                  <a:srgbClr val="000000"/>
                </a:solidFill>
                <a:latin typeface="Arial"/>
                <a:cs typeface="Arial"/>
              </a:rPr>
              <a:t>баллов</a:t>
            </a:r>
            <a:endParaRPr lang="ru-RU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792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6948264" y="5157192"/>
            <a:ext cx="1872208" cy="1224136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Arial" pitchFamily="34" charset="0"/>
                <a:cs typeface="Arial" pitchFamily="34" charset="0"/>
              </a:rPr>
              <a:t>Задания </a:t>
            </a:r>
          </a:p>
          <a:p>
            <a:pPr algn="ctr"/>
            <a:r>
              <a:rPr lang="ru-RU" sz="2400" b="1" dirty="0">
                <a:latin typeface="Arial" pitchFamily="34" charset="0"/>
                <a:cs typeface="Arial" pitchFamily="34" charset="0"/>
              </a:rPr>
              <a:t>1 и 2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788024" y="5157192"/>
            <a:ext cx="1944216" cy="122413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Правильность речи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771800" y="1772816"/>
            <a:ext cx="1800200" cy="122413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itchFamily="34" charset="0"/>
              </a:rPr>
              <a:t>2 балла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699792" y="3429000"/>
            <a:ext cx="1872208" cy="122413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5 баллов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699792" y="5157192"/>
            <a:ext cx="1872208" cy="122413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itchFamily="34" charset="0"/>
              </a:rPr>
              <a:t>4 балла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948264" y="3429000"/>
            <a:ext cx="1800200" cy="1224136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itchFamily="34" charset="0"/>
              </a:rPr>
              <a:t>Задание 2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876256" y="1772816"/>
            <a:ext cx="1800200" cy="1224136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Задание 1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788024" y="3429000"/>
            <a:ext cx="1944216" cy="122413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Пересказ текста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788024" y="1772816"/>
            <a:ext cx="1872208" cy="122413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Чтение текста вслух</a:t>
            </a:r>
          </a:p>
        </p:txBody>
      </p:sp>
      <p:cxnSp>
        <p:nvCxnSpPr>
          <p:cNvPr id="27" name="Прямая соединительная линия 26"/>
          <p:cNvCxnSpPr>
            <a:endCxn id="18" idx="1"/>
          </p:cNvCxnSpPr>
          <p:nvPr/>
        </p:nvCxnSpPr>
        <p:spPr>
          <a:xfrm flipV="1">
            <a:off x="1403648" y="2384884"/>
            <a:ext cx="1368152" cy="972108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1475656" y="4725144"/>
            <a:ext cx="1224136" cy="936104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>
            <a:endCxn id="19" idx="1"/>
          </p:cNvCxnSpPr>
          <p:nvPr/>
        </p:nvCxnSpPr>
        <p:spPr>
          <a:xfrm>
            <a:off x="2051720" y="4041068"/>
            <a:ext cx="648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>
            <a:stCxn id="18" idx="3"/>
            <a:endCxn id="25" idx="1"/>
          </p:cNvCxnSpPr>
          <p:nvPr/>
        </p:nvCxnSpPr>
        <p:spPr>
          <a:xfrm>
            <a:off x="4572000" y="2384884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4572000" y="4077072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4572000" y="5805264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6660232" y="2420888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6732240" y="4077072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6732240" y="5805264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Заголовок 2"/>
          <p:cNvSpPr txBox="1">
            <a:spLocks/>
          </p:cNvSpPr>
          <p:nvPr/>
        </p:nvSpPr>
        <p:spPr>
          <a:xfrm>
            <a:off x="24760" y="188640"/>
            <a:ext cx="86409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Общий балл </a:t>
            </a:r>
            <a:b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 выполнение заданий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732239" y="5198765"/>
            <a:ext cx="2021985" cy="122413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Задания </a:t>
            </a:r>
          </a:p>
          <a:p>
            <a:pPr algn="ctr"/>
            <a:r>
              <a:rPr lang="ru-RU" sz="21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ru-RU" sz="2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21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1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4571999" y="5198765"/>
            <a:ext cx="2099753" cy="122413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dirty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Правильность речи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2555776" y="1814389"/>
            <a:ext cx="1944216" cy="122413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3 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балла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2483767" y="3470573"/>
            <a:ext cx="2021985" cy="122413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балла</a:t>
            </a:r>
            <a:endParaRPr lang="ru-RU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2483767" y="5198765"/>
            <a:ext cx="2021985" cy="122413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4 балла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76506" y="2708920"/>
            <a:ext cx="1944216" cy="230425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ru-RU" sz="2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баллов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максимум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6732240" y="3470573"/>
            <a:ext cx="1944216" cy="122413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dirty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Задание </a:t>
            </a:r>
            <a:r>
              <a:rPr lang="ru-RU" sz="2100" dirty="0" smtClean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4</a:t>
            </a:r>
            <a:endParaRPr lang="ru-RU" sz="2100" dirty="0">
              <a:solidFill>
                <a:srgbClr val="000000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6660232" y="1814389"/>
            <a:ext cx="1944216" cy="122413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dirty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Задание </a:t>
            </a:r>
            <a:r>
              <a:rPr lang="ru-RU" sz="2100" dirty="0" smtClean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3</a:t>
            </a:r>
            <a:endParaRPr lang="ru-RU" sz="2100" dirty="0">
              <a:solidFill>
                <a:srgbClr val="000000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4571999" y="3470573"/>
            <a:ext cx="2099753" cy="122413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dirty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Диалог</a:t>
            </a: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4571999" y="1814389"/>
            <a:ext cx="2021985" cy="122413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dirty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Монолог</a:t>
            </a:r>
          </a:p>
        </p:txBody>
      </p:sp>
    </p:spTree>
    <p:extLst>
      <p:ext uri="{BB962C8B-B14F-4D97-AF65-F5344CB8AC3E}">
        <p14:creationId xmlns:p14="http://schemas.microsoft.com/office/powerpoint/2010/main" val="24850978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1412776"/>
            <a:ext cx="6592788" cy="336322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700"/>
              </a:spcBef>
              <a:buClr>
                <a:schemeClr val="tx2"/>
              </a:buClr>
            </a:pPr>
            <a:r>
              <a:rPr lang="ru-RU" sz="4500" b="1" spc="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Итоговое </a:t>
            </a:r>
            <a:r>
              <a:rPr lang="ru-RU" sz="4500" b="1" spc="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собеседование 2021 </a:t>
            </a:r>
            <a:endParaRPr lang="ru-RU" sz="4500" b="1" spc="400" dirty="0">
              <a:solidFill>
                <a:schemeClr val="accent1">
                  <a:lumMod val="50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60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4760" y="6237312"/>
            <a:ext cx="8712968" cy="432048"/>
          </a:xfrm>
        </p:spPr>
        <p:txBody>
          <a:bodyPr>
            <a:noAutofit/>
          </a:bodyPr>
          <a:lstStyle/>
          <a:p>
            <a:pPr algn="ctr"/>
            <a:r>
              <a:rPr lang="ru-RU" sz="2400" cap="none" dirty="0" smtClean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Общее время ответа ученика – 15-16 минут</a:t>
            </a:r>
            <a:endParaRPr lang="ru-RU" sz="2400" cap="none" dirty="0">
              <a:solidFill>
                <a:srgbClr val="000000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76015798"/>
              </p:ext>
            </p:extLst>
          </p:nvPr>
        </p:nvGraphicFramePr>
        <p:xfrm>
          <a:off x="107504" y="1268760"/>
          <a:ext cx="8712968" cy="460248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600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68863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48784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  <a:endParaRPr lang="ru-RU" sz="18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2397" marR="42397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Содержание</a:t>
                      </a:r>
                      <a:r>
                        <a:rPr lang="ru-RU" sz="18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задания</a:t>
                      </a:r>
                      <a:endParaRPr lang="ru-RU" sz="18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2397" marR="42397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Время на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подготовку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i="1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(мин)</a:t>
                      </a:r>
                      <a:endParaRPr lang="ru-RU" sz="1800" b="0" i="1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2397" marR="42397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Время на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ответ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(мин)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18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2397" marR="42397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2397" marR="42397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Прочитать вслух</a:t>
                      </a:r>
                      <a:r>
                        <a:rPr lang="ru-RU" sz="20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текст</a:t>
                      </a:r>
                      <a:endParaRPr lang="ru-RU" sz="2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2397" marR="4239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2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2397" marR="4239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2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2397" marR="42397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2397" marR="42397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Пересказать текст из задания</a:t>
                      </a:r>
                      <a:r>
                        <a:rPr lang="ru-RU" sz="20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 и дополнить его высказыванием</a:t>
                      </a:r>
                      <a:endParaRPr lang="ru-RU" sz="2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2397" marR="4239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2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2397" marR="4239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2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2397" marR="42397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0219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2397" marR="42397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Выбрать 1 вариант</a:t>
                      </a:r>
                      <a:r>
                        <a:rPr lang="ru-RU" sz="20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монолога: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ru-RU" sz="20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описать фотографию;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подготовить повествование на основе жизненного опыта;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подготовить рассуждение по проблеме</a:t>
                      </a:r>
                    </a:p>
                  </a:txBody>
                  <a:tcPr marL="42397" marR="4239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2397" marR="4239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2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2397" marR="42397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2397" marR="42397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Поучаствовать в диалоге по теме предыдущего задания</a:t>
                      </a:r>
                    </a:p>
                  </a:txBody>
                  <a:tcPr marL="42397" marR="4239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2397" marR="4239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2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2397" marR="42397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Заголовок 2"/>
          <p:cNvSpPr txBox="1">
            <a:spLocks/>
          </p:cNvSpPr>
          <p:nvPr/>
        </p:nvSpPr>
        <p:spPr>
          <a:xfrm>
            <a:off x="24760" y="188640"/>
            <a:ext cx="86409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ЗАДАНИя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503548" y="1556792"/>
            <a:ext cx="2808312" cy="194421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10 </a:t>
            </a:r>
            <a:r>
              <a:rPr lang="ru-RU" sz="3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баллов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583668" y="4005064"/>
            <a:ext cx="2448272" cy="18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необходимо набрать, чтобы получить «зачет»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048164" y="4005064"/>
            <a:ext cx="2448272" cy="18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максимальное количество баллов за собеседование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896036" y="1556792"/>
            <a:ext cx="2808312" cy="194421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>
                <a:solidFill>
                  <a:srgbClr val="000000"/>
                </a:solidFill>
                <a:latin typeface="Arial"/>
                <a:cs typeface="Arial"/>
              </a:rPr>
              <a:t>20</a:t>
            </a:r>
          </a:p>
          <a:p>
            <a:pPr algn="ctr"/>
            <a:r>
              <a:rPr lang="ru-RU" sz="3600" dirty="0">
                <a:solidFill>
                  <a:srgbClr val="000000"/>
                </a:solidFill>
                <a:latin typeface="Arial"/>
                <a:cs typeface="Arial"/>
              </a:rPr>
              <a:t>баллов</a:t>
            </a:r>
            <a:endParaRPr lang="ru-RU" sz="3600" dirty="0">
              <a:solidFill>
                <a:srgbClr val="000000"/>
              </a:solidFill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863588" y="3501008"/>
            <a:ext cx="0" cy="1512168"/>
          </a:xfrm>
          <a:prstGeom prst="line">
            <a:avLst/>
          </a:prstGeom>
          <a:ln w="25400" cmpd="sng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863588" y="5013176"/>
            <a:ext cx="720080" cy="0"/>
          </a:xfrm>
          <a:prstGeom prst="line">
            <a:avLst/>
          </a:prstGeom>
          <a:ln w="25400" cmpd="sng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5328084" y="3501008"/>
            <a:ext cx="0" cy="1512168"/>
          </a:xfrm>
          <a:prstGeom prst="line">
            <a:avLst/>
          </a:prstGeom>
          <a:ln w="25400" cmpd="sng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5328084" y="5013176"/>
            <a:ext cx="720080" cy="0"/>
          </a:xfrm>
          <a:prstGeom prst="line">
            <a:avLst/>
          </a:prstGeom>
          <a:ln w="25400" cmpd="sng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Заголовок 2"/>
          <p:cNvSpPr txBox="1">
            <a:spLocks/>
          </p:cNvSpPr>
          <p:nvPr/>
        </p:nvSpPr>
        <p:spPr>
          <a:xfrm>
            <a:off x="24760" y="188640"/>
            <a:ext cx="86409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баллы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55575" y="3284984"/>
            <a:ext cx="8736905" cy="3024336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Вам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конечно, знаком человек, изображённый на этой фотографии. Это </a:t>
            </a:r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Юрий Алексеевич 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Гагарин (1934–1968) – первый космонавт</a:t>
            </a:r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ru-RU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Выразительно прочитайте текст о </a:t>
            </a:r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Юрии Алексеевиче 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Гагарине вслух</a:t>
            </a:r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6" name="AutoShape 2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16216" y="5669843"/>
            <a:ext cx="2376264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sz="44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/>
              </a:rPr>
              <a:t> </a:t>
            </a:r>
            <a:r>
              <a:rPr lang="ru-RU" sz="44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2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минуты </a:t>
            </a:r>
          </a:p>
          <a:p>
            <a:r>
              <a:rPr lang="ru-RU" sz="2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подготовку</a:t>
            </a:r>
          </a:p>
        </p:txBody>
      </p:sp>
      <p:pic>
        <p:nvPicPr>
          <p:cNvPr id="9" name="Рисунок 8" descr="гагарин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25416" y="1052736"/>
            <a:ext cx="2250817" cy="2138276"/>
          </a:xfrm>
          <a:prstGeom prst="rect">
            <a:avLst/>
          </a:prstGeom>
        </p:spPr>
      </p:pic>
      <p:pic>
        <p:nvPicPr>
          <p:cNvPr id="10" name="Рисунок 9" descr="гагарин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89712" y="1052736"/>
            <a:ext cx="2118538" cy="2138276"/>
          </a:xfrm>
          <a:prstGeom prst="rect">
            <a:avLst/>
          </a:prstGeom>
        </p:spPr>
      </p:pic>
      <p:sp>
        <p:nvSpPr>
          <p:cNvPr id="11" name="Заголовок 2"/>
          <p:cNvSpPr txBox="1">
            <a:spLocks/>
          </p:cNvSpPr>
          <p:nvPr/>
        </p:nvSpPr>
        <p:spPr>
          <a:xfrm>
            <a:off x="24760" y="188640"/>
            <a:ext cx="86409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ЗАДАНИЕ 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1. ЧТЕНИЕ ТЕКСТА</a:t>
            </a:r>
          </a:p>
          <a:p>
            <a:pPr algn="ctr"/>
            <a:endParaRPr lang="ru-RU" sz="36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5902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 txBox="1">
            <a:spLocks/>
          </p:cNvSpPr>
          <p:nvPr/>
        </p:nvSpPr>
        <p:spPr>
          <a:xfrm>
            <a:off x="24760" y="188640"/>
            <a:ext cx="86409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Текст для задания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1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242" y="893924"/>
            <a:ext cx="7839075" cy="59340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2417097"/>
              </p:ext>
            </p:extLst>
          </p:nvPr>
        </p:nvGraphicFramePr>
        <p:xfrm>
          <a:off x="179512" y="1916832"/>
          <a:ext cx="8640960" cy="338328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761227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2868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Критерии оценивания чтения вслух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Баллы</a:t>
                      </a:r>
                      <a:endParaRPr lang="ru-RU" sz="18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kumimoji="0" lang="ru-RU" sz="200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Интонация (ИЧ)</a:t>
                      </a:r>
                      <a:endParaRPr kumimoji="0" lang="ru-RU" sz="2000" b="1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0" lang="ru-RU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Интонация соответствует</a:t>
                      </a:r>
                      <a:r>
                        <a:rPr lang="ru-RU" sz="20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пунктуационному оформлению текста</a:t>
                      </a:r>
                      <a:endParaRPr lang="ru-RU" sz="2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Интонация не соответствует </a:t>
                      </a:r>
                      <a:r>
                        <a:rPr lang="ru-RU" sz="2000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пунктуационному оформлению </a:t>
                      </a:r>
                      <a:r>
                        <a:rPr lang="ru-RU" sz="20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текста</a:t>
                      </a:r>
                      <a:endParaRPr lang="ru-RU" sz="2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200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Темп </a:t>
                      </a:r>
                      <a:r>
                        <a:rPr kumimoji="0" lang="ru-RU" sz="200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чтения (ТЧ)</a:t>
                      </a:r>
                      <a:endParaRPr kumimoji="0" lang="ru-RU" sz="2000" b="1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Темп чтения соответствует коммуникативной задаче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Темп чтения не соответствует коммуникативной задаче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687052" y="6107756"/>
            <a:ext cx="6876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 балла – максимум за задание 1</a:t>
            </a:r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24760" y="188640"/>
            <a:ext cx="86409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Критерии оценивания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задания 1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55574" y="1481328"/>
            <a:ext cx="8531225" cy="4525963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Подробно перескажите 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прочитанный Вами текст, включив в пересказ </a:t>
            </a:r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слова С.П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Королёва, выдающегося конструктора и учёного, о Ю.А. Гагарине</a:t>
            </a:r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spcBef>
                <a:spcPts val="0"/>
              </a:spcBef>
              <a:buNone/>
            </a:pPr>
            <a:endParaRPr lang="ru-RU" sz="2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4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 открыл людям Земли дорогу в неизвестный мир. Но только ли это? Думается, Гагарин сделал нечто </a:t>
            </a:r>
            <a:r>
              <a:rPr lang="ru-RU" sz="24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большее </a:t>
            </a:r>
            <a:r>
              <a:rPr lang="ru-RU" sz="2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он дал людям веру в их собственные силы, в их возможности, дал силу идти увереннее, смелее</a:t>
            </a:r>
            <a:r>
              <a:rPr lang="ru-RU" sz="24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…»</a:t>
            </a:r>
          </a:p>
          <a:p>
            <a:pPr marL="0" indent="0">
              <a:spcBef>
                <a:spcPts val="0"/>
              </a:spcBef>
              <a:buNone/>
            </a:pPr>
            <a:endParaRPr lang="ru-RU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Подумайте, где лучше использовать слова С.П. Королёва в пересказе. Вы можете использовать любые способы цитирования.</a:t>
            </a:r>
          </a:p>
        </p:txBody>
      </p:sp>
      <p:sp>
        <p:nvSpPr>
          <p:cNvPr id="1026" name="AutoShape 2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516216" y="5669843"/>
            <a:ext cx="2376264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sz="44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/>
              </a:rPr>
              <a:t> </a:t>
            </a:r>
            <a:r>
              <a:rPr lang="ru-RU" sz="44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2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минуты </a:t>
            </a:r>
          </a:p>
          <a:p>
            <a:r>
              <a:rPr lang="ru-RU" sz="2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подготовку</a:t>
            </a:r>
          </a:p>
        </p:txBody>
      </p:sp>
      <p:sp>
        <p:nvSpPr>
          <p:cNvPr id="14" name="Заголовок 2"/>
          <p:cNvSpPr txBox="1">
            <a:spLocks/>
          </p:cNvSpPr>
          <p:nvPr/>
        </p:nvSpPr>
        <p:spPr>
          <a:xfrm>
            <a:off x="24760" y="188640"/>
            <a:ext cx="86409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Задание 2. Пересказ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текста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9181904"/>
              </p:ext>
            </p:extLst>
          </p:nvPr>
        </p:nvGraphicFramePr>
        <p:xfrm>
          <a:off x="107504" y="1628800"/>
          <a:ext cx="8784976" cy="347472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773914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4583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7603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Критерии оценивания </a:t>
                      </a: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подробного* пересказа 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текста</a:t>
                      </a:r>
                      <a:r>
                        <a:rPr lang="ru-RU" sz="20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 включением приведенного высказывания</a:t>
                      </a:r>
                      <a:endParaRPr lang="ru-RU" sz="2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Баллы</a:t>
                      </a:r>
                    </a:p>
                    <a:p>
                      <a:pPr algn="ctr"/>
                      <a:endParaRPr lang="ru-RU" sz="18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56017">
                <a:tc gridSpan="2">
                  <a:txBody>
                    <a:bodyPr/>
                    <a:lstStyle/>
                    <a:p>
                      <a:pPr algn="ctr"/>
                      <a:r>
                        <a:rPr kumimoji="0" lang="ru-RU" sz="200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Сохранение при пересказе </a:t>
                      </a:r>
                      <a:r>
                        <a:rPr kumimoji="0" lang="ru-RU" sz="2000" kern="12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микротем</a:t>
                      </a:r>
                      <a:r>
                        <a:rPr kumimoji="0" lang="ru-RU" sz="200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текста (П1)</a:t>
                      </a:r>
                      <a:endParaRPr kumimoji="0" lang="ru-RU" sz="2000" b="0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0" lang="ru-RU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56017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 основные 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микротемы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текста сохранены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5601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2000" kern="120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Упущена или добавлена одна </a:t>
                      </a:r>
                      <a:r>
                        <a:rPr lang="ru-RU" sz="2000" kern="1200" noProof="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микротема</a:t>
                      </a:r>
                      <a:endParaRPr lang="ru-RU" sz="2000" kern="1200" dirty="0" err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447136897"/>
                  </a:ext>
                </a:extLst>
              </a:tr>
              <a:tr h="156017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Упущены или добавлены две и более 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микротем</a:t>
                      </a:r>
                      <a:endParaRPr lang="ru-RU" sz="20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56017">
                <a:tc gridSpan="2"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200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Соблюдение</a:t>
                      </a:r>
                      <a:r>
                        <a:rPr kumimoji="0" lang="ru-RU" sz="2000" kern="12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фактологической точности при </a:t>
                      </a:r>
                      <a:r>
                        <a:rPr kumimoji="0" lang="ru-RU" sz="2000" kern="1200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пересказе (П2)</a:t>
                      </a:r>
                      <a:endParaRPr kumimoji="0" lang="ru-RU" sz="2000" b="0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56017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Фактических ошибок,</a:t>
                      </a:r>
                      <a:r>
                        <a:rPr lang="ru-RU" sz="20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связанных с пониманием текста, нет</a:t>
                      </a:r>
                      <a:endParaRPr lang="ru-RU" sz="2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560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Допущены фактические ошибки (одна и более)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Заголовок 2"/>
          <p:cNvSpPr txBox="1">
            <a:spLocks/>
          </p:cNvSpPr>
          <p:nvPr/>
        </p:nvSpPr>
        <p:spPr>
          <a:xfrm>
            <a:off x="24760" y="188640"/>
            <a:ext cx="86409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Критерии оценивания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задания 2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5CA85BC-8B62-407D-BD5C-5C3297BD67F5}"/>
              </a:ext>
            </a:extLst>
          </p:cNvPr>
          <p:cNvSpPr txBox="1"/>
          <p:nvPr/>
        </p:nvSpPr>
        <p:spPr>
          <a:xfrm>
            <a:off x="251520" y="5733256"/>
            <a:ext cx="841420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i="1" dirty="0">
                <a:solidFill>
                  <a:srgbClr val="000000"/>
                </a:solidFill>
                <a:latin typeface="Arial"/>
                <a:cs typeface="Arial"/>
              </a:rPr>
              <a:t>* </a:t>
            </a:r>
            <a:r>
              <a:rPr lang="ru-RU" i="1" dirty="0" smtClean="0">
                <a:solidFill>
                  <a:srgbClr val="000000"/>
                </a:solidFill>
                <a:latin typeface="Arial"/>
                <a:cs typeface="Arial"/>
              </a:rPr>
              <a:t>Если </a:t>
            </a:r>
            <a:r>
              <a:rPr lang="ru-RU" i="1" dirty="0">
                <a:solidFill>
                  <a:srgbClr val="000000"/>
                </a:solidFill>
                <a:latin typeface="Arial"/>
                <a:cs typeface="Arial"/>
              </a:rPr>
              <a:t>участник итогового собеседования пересказал текст не подробно,</a:t>
            </a:r>
          </a:p>
          <a:p>
            <a:r>
              <a:rPr lang="ru-RU" i="1" dirty="0">
                <a:solidFill>
                  <a:srgbClr val="000000"/>
                </a:solidFill>
                <a:latin typeface="Arial"/>
                <a:cs typeface="Arial"/>
              </a:rPr>
              <a:t>а СЖАТО, то общее количество баллов, которое получил участник</a:t>
            </a:r>
          </a:p>
          <a:p>
            <a:r>
              <a:rPr lang="ru-RU" i="1" dirty="0">
                <a:solidFill>
                  <a:srgbClr val="000000"/>
                </a:solidFill>
                <a:latin typeface="Arial"/>
                <a:cs typeface="Arial"/>
              </a:rPr>
              <a:t>итогового собеседования по критериям П1–П4, уменьшается на 1 </a:t>
            </a:r>
            <a:r>
              <a:rPr lang="ru-RU" i="1" dirty="0" smtClean="0">
                <a:solidFill>
                  <a:srgbClr val="000000"/>
                </a:solidFill>
                <a:latin typeface="Arial"/>
                <a:cs typeface="Arial"/>
              </a:rPr>
              <a:t>балл</a:t>
            </a:r>
            <a:endParaRPr lang="ru-RU" i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4">
  <a:themeElements>
    <a:clrScheme name="Другая 16">
      <a:dk1>
        <a:srgbClr val="FFFFFF"/>
      </a:dk1>
      <a:lt1>
        <a:sysClr val="window" lastClr="FFFFFF"/>
      </a:lt1>
      <a:dk2>
        <a:srgbClr val="FFFFFF"/>
      </a:dk2>
      <a:lt2>
        <a:srgbClr val="FFFFFF"/>
      </a:lt2>
      <a:accent1>
        <a:srgbClr val="CC3300"/>
      </a:accent1>
      <a:accent2>
        <a:srgbClr val="FFA384"/>
      </a:accent2>
      <a:accent3>
        <a:srgbClr val="68ADF8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Badge">
      <a:majorFont>
        <a:latin typeface="Impact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134c83b0-daba-48ad-8a7d-75e8d548d543">Z7KFWENHHMJR-1354-1523</_dlc_DocId>
    <_dlc_DocIdUrl xmlns="134c83b0-daba-48ad-8a7d-75e8d548d543">
      <Url>http://www.eduportal44.ru/Galich/dchool2galich/_layouts/15/DocIdRedir.aspx?ID=Z7KFWENHHMJR-1354-1523</Url>
      <Description>Z7KFWENHHMJR-1354-1523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C4F2E9992B0084439E831A1D2532BD5E" ma:contentTypeVersion="1" ma:contentTypeDescription="Создание документа." ma:contentTypeScope="" ma:versionID="b26aa15a73cc2abbe82cbcf29b22e736">
  <xsd:schema xmlns:xsd="http://www.w3.org/2001/XMLSchema" xmlns:xs="http://www.w3.org/2001/XMLSchema" xmlns:p="http://schemas.microsoft.com/office/2006/metadata/properties" xmlns:ns2="134c83b0-daba-48ad-8a7d-75e8d548d543" targetNamespace="http://schemas.microsoft.com/office/2006/metadata/properties" ma:root="true" ma:fieldsID="d37fec4254267a640a4c90d98e362cd4" ns2:_="">
    <xsd:import namespace="134c83b0-daba-48ad-8a7d-75e8d548d54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4c83b0-daba-48ad-8a7d-75e8d548d54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  <xsd:element name="SharedWithUsers" ma:index="11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B9CBF86-F233-41BE-AFA0-CAA5F092CE65}"/>
</file>

<file path=customXml/itemProps2.xml><?xml version="1.0" encoding="utf-8"?>
<ds:datastoreItem xmlns:ds="http://schemas.openxmlformats.org/officeDocument/2006/customXml" ds:itemID="{A4BF1005-049A-4C45-AE8E-589C25492F9F}"/>
</file>

<file path=customXml/itemProps3.xml><?xml version="1.0" encoding="utf-8"?>
<ds:datastoreItem xmlns:ds="http://schemas.openxmlformats.org/officeDocument/2006/customXml" ds:itemID="{5E459FB6-5937-4406-97D8-5EF5DDB6F8C2}"/>
</file>

<file path=customXml/itemProps4.xml><?xml version="1.0" encoding="utf-8"?>
<ds:datastoreItem xmlns:ds="http://schemas.openxmlformats.org/officeDocument/2006/customXml" ds:itemID="{52257885-65A5-4383-A685-51F49034AD36}"/>
</file>

<file path=docProps/app.xml><?xml version="1.0" encoding="utf-8"?>
<Properties xmlns="http://schemas.openxmlformats.org/officeDocument/2006/extended-properties" xmlns:vt="http://schemas.openxmlformats.org/officeDocument/2006/docPropsVTypes">
  <Template>Тема4</Template>
  <TotalTime>744</TotalTime>
  <Words>1348</Words>
  <Application>Microsoft Office PowerPoint</Application>
  <PresentationFormat>Экран (4:3)</PresentationFormat>
  <Paragraphs>297</Paragraphs>
  <Slides>28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Тема4</vt:lpstr>
      <vt:lpstr>Итоговое собеседование 2021 </vt:lpstr>
      <vt:lpstr>Даты проведения</vt:lpstr>
      <vt:lpstr>Общее время ответа ученика – 15-16 минут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Итоговое собеседование 2021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romanova</dc:creator>
  <cp:lastModifiedBy>Sony</cp:lastModifiedBy>
  <cp:revision>322</cp:revision>
  <dcterms:created xsi:type="dcterms:W3CDTF">2018-09-20T09:10:37Z</dcterms:created>
  <dcterms:modified xsi:type="dcterms:W3CDTF">2020-12-04T08:52:10Z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0x010100C4F2E9992B0084439E831A1D2532BD5E</vt:lpwstr>
  </property>
  <property fmtid="{D5CDD505-2E9C-101B-9397-08002B2CF9AE}" pid="3" name="_dlc_DocIdItemGuid">
    <vt:lpwstr>51288cec-c66f-4464-b447-5aa734e25299</vt:lpwstr>
  </property>
</Properties>
</file>