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17" Type="http://schemas.openxmlformats.org/officeDocument/2006/relationships/image" Target="../media/image16.png" /><Relationship Id="rId2" Type="http://schemas.openxmlformats.org/officeDocument/2006/relationships/image" Target="../media/image1.png" /><Relationship Id="rId16" Type="http://schemas.openxmlformats.org/officeDocument/2006/relationships/image" Target="../media/image15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5" Type="http://schemas.openxmlformats.org/officeDocument/2006/relationships/image" Target="../media/image1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9.pn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6F7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04508" y="2988005"/>
            <a:ext cx="4267200" cy="4572000"/>
          </a:xfrm>
          <a:custGeom>
            <a:avLst/>
            <a:gdLst/>
            <a:ahLst/>
            <a:cxnLst/>
            <a:rect l="l" t="t" r="r" b="b"/>
            <a:pathLst>
              <a:path w="4267200" h="4572000">
                <a:moveTo>
                  <a:pt x="4267174" y="3556012"/>
                </a:moveTo>
                <a:lnTo>
                  <a:pt x="4182707" y="3479812"/>
                </a:lnTo>
                <a:lnTo>
                  <a:pt x="4098836" y="3416312"/>
                </a:lnTo>
                <a:lnTo>
                  <a:pt x="4015536" y="3340112"/>
                </a:lnTo>
                <a:lnTo>
                  <a:pt x="3891711" y="3238512"/>
                </a:lnTo>
                <a:lnTo>
                  <a:pt x="3449320" y="2857512"/>
                </a:lnTo>
                <a:lnTo>
                  <a:pt x="3427234" y="2839643"/>
                </a:lnTo>
                <a:lnTo>
                  <a:pt x="3426968" y="2839415"/>
                </a:lnTo>
                <a:lnTo>
                  <a:pt x="3370884" y="2794000"/>
                </a:lnTo>
                <a:lnTo>
                  <a:pt x="3293072" y="2717800"/>
                </a:lnTo>
                <a:lnTo>
                  <a:pt x="3215894" y="2654300"/>
                </a:lnTo>
                <a:lnTo>
                  <a:pt x="3177540" y="2628900"/>
                </a:lnTo>
                <a:lnTo>
                  <a:pt x="3101314" y="2552700"/>
                </a:lnTo>
                <a:lnTo>
                  <a:pt x="3063430" y="2527300"/>
                </a:lnTo>
                <a:lnTo>
                  <a:pt x="3025711" y="2489200"/>
                </a:lnTo>
                <a:lnTo>
                  <a:pt x="2988157" y="2463800"/>
                </a:lnTo>
                <a:lnTo>
                  <a:pt x="2913532" y="2387600"/>
                </a:lnTo>
                <a:lnTo>
                  <a:pt x="2876473" y="2362200"/>
                </a:lnTo>
                <a:lnTo>
                  <a:pt x="2839567" y="2324100"/>
                </a:lnTo>
                <a:lnTo>
                  <a:pt x="2802813" y="2298700"/>
                </a:lnTo>
                <a:lnTo>
                  <a:pt x="2766237" y="2260600"/>
                </a:lnTo>
                <a:lnTo>
                  <a:pt x="2729827" y="2235200"/>
                </a:lnTo>
                <a:lnTo>
                  <a:pt x="2693568" y="2197100"/>
                </a:lnTo>
                <a:lnTo>
                  <a:pt x="2657487" y="2171700"/>
                </a:lnTo>
                <a:lnTo>
                  <a:pt x="2621572" y="2133600"/>
                </a:lnTo>
                <a:lnTo>
                  <a:pt x="2585809" y="2108200"/>
                </a:lnTo>
                <a:lnTo>
                  <a:pt x="2550223" y="2070100"/>
                </a:lnTo>
                <a:lnTo>
                  <a:pt x="2514803" y="2044700"/>
                </a:lnTo>
                <a:lnTo>
                  <a:pt x="2479560" y="2006600"/>
                </a:lnTo>
                <a:lnTo>
                  <a:pt x="2444470" y="1981200"/>
                </a:lnTo>
                <a:lnTo>
                  <a:pt x="2409558" y="1943100"/>
                </a:lnTo>
                <a:lnTo>
                  <a:pt x="2374811" y="1917700"/>
                </a:lnTo>
                <a:lnTo>
                  <a:pt x="2340229" y="1879600"/>
                </a:lnTo>
                <a:lnTo>
                  <a:pt x="2305824" y="1854200"/>
                </a:lnTo>
                <a:lnTo>
                  <a:pt x="2271598" y="1816100"/>
                </a:lnTo>
                <a:lnTo>
                  <a:pt x="2237524" y="1790700"/>
                </a:lnTo>
                <a:lnTo>
                  <a:pt x="1843709" y="1473200"/>
                </a:lnTo>
                <a:lnTo>
                  <a:pt x="1685899" y="1346200"/>
                </a:lnTo>
                <a:lnTo>
                  <a:pt x="1606931" y="1295400"/>
                </a:lnTo>
                <a:lnTo>
                  <a:pt x="1132179" y="914400"/>
                </a:lnTo>
                <a:lnTo>
                  <a:pt x="1052893" y="838200"/>
                </a:lnTo>
                <a:lnTo>
                  <a:pt x="655675" y="520700"/>
                </a:lnTo>
                <a:lnTo>
                  <a:pt x="615873" y="482600"/>
                </a:lnTo>
                <a:lnTo>
                  <a:pt x="576072" y="457200"/>
                </a:lnTo>
                <a:lnTo>
                  <a:pt x="536244" y="419100"/>
                </a:lnTo>
                <a:lnTo>
                  <a:pt x="496404" y="393700"/>
                </a:lnTo>
                <a:lnTo>
                  <a:pt x="456565" y="355600"/>
                </a:lnTo>
                <a:lnTo>
                  <a:pt x="416699" y="330200"/>
                </a:lnTo>
                <a:lnTo>
                  <a:pt x="336918" y="254000"/>
                </a:lnTo>
                <a:lnTo>
                  <a:pt x="297014" y="228600"/>
                </a:lnTo>
                <a:lnTo>
                  <a:pt x="257098" y="190500"/>
                </a:lnTo>
                <a:lnTo>
                  <a:pt x="217157" y="165100"/>
                </a:lnTo>
                <a:lnTo>
                  <a:pt x="137236" y="88900"/>
                </a:lnTo>
                <a:lnTo>
                  <a:pt x="97256" y="63500"/>
                </a:lnTo>
                <a:lnTo>
                  <a:pt x="57264" y="25400"/>
                </a:lnTo>
                <a:lnTo>
                  <a:pt x="17246" y="0"/>
                </a:lnTo>
                <a:lnTo>
                  <a:pt x="11074" y="12700"/>
                </a:lnTo>
                <a:lnTo>
                  <a:pt x="6273" y="38100"/>
                </a:lnTo>
                <a:lnTo>
                  <a:pt x="2844" y="63500"/>
                </a:lnTo>
                <a:lnTo>
                  <a:pt x="762" y="76200"/>
                </a:lnTo>
                <a:lnTo>
                  <a:pt x="0" y="101600"/>
                </a:lnTo>
                <a:lnTo>
                  <a:pt x="533" y="127000"/>
                </a:lnTo>
                <a:lnTo>
                  <a:pt x="2336" y="165100"/>
                </a:lnTo>
                <a:lnTo>
                  <a:pt x="5397" y="190500"/>
                </a:lnTo>
                <a:lnTo>
                  <a:pt x="9677" y="215900"/>
                </a:lnTo>
                <a:lnTo>
                  <a:pt x="15163" y="254000"/>
                </a:lnTo>
                <a:lnTo>
                  <a:pt x="21831" y="279400"/>
                </a:lnTo>
                <a:lnTo>
                  <a:pt x="29654" y="317500"/>
                </a:lnTo>
                <a:lnTo>
                  <a:pt x="38608" y="342900"/>
                </a:lnTo>
                <a:lnTo>
                  <a:pt x="48666" y="381000"/>
                </a:lnTo>
                <a:lnTo>
                  <a:pt x="59817" y="419100"/>
                </a:lnTo>
                <a:lnTo>
                  <a:pt x="72034" y="457200"/>
                </a:lnTo>
                <a:lnTo>
                  <a:pt x="85280" y="495300"/>
                </a:lnTo>
                <a:lnTo>
                  <a:pt x="99555" y="533400"/>
                </a:lnTo>
                <a:lnTo>
                  <a:pt x="114820" y="571500"/>
                </a:lnTo>
                <a:lnTo>
                  <a:pt x="131051" y="622300"/>
                </a:lnTo>
                <a:lnTo>
                  <a:pt x="148221" y="660400"/>
                </a:lnTo>
                <a:lnTo>
                  <a:pt x="166319" y="698500"/>
                </a:lnTo>
                <a:lnTo>
                  <a:pt x="185318" y="749300"/>
                </a:lnTo>
                <a:lnTo>
                  <a:pt x="205193" y="787400"/>
                </a:lnTo>
                <a:lnTo>
                  <a:pt x="225920" y="838200"/>
                </a:lnTo>
                <a:lnTo>
                  <a:pt x="247472" y="876300"/>
                </a:lnTo>
                <a:lnTo>
                  <a:pt x="269836" y="927100"/>
                </a:lnTo>
                <a:lnTo>
                  <a:pt x="292976" y="965200"/>
                </a:lnTo>
                <a:lnTo>
                  <a:pt x="316877" y="1016000"/>
                </a:lnTo>
                <a:lnTo>
                  <a:pt x="341515" y="1066800"/>
                </a:lnTo>
                <a:lnTo>
                  <a:pt x="366864" y="1117600"/>
                </a:lnTo>
                <a:lnTo>
                  <a:pt x="392899" y="1155700"/>
                </a:lnTo>
                <a:lnTo>
                  <a:pt x="419608" y="1206500"/>
                </a:lnTo>
                <a:lnTo>
                  <a:pt x="446951" y="1257300"/>
                </a:lnTo>
                <a:lnTo>
                  <a:pt x="474916" y="1308100"/>
                </a:lnTo>
                <a:lnTo>
                  <a:pt x="503478" y="1358900"/>
                </a:lnTo>
                <a:lnTo>
                  <a:pt x="532612" y="1409700"/>
                </a:lnTo>
                <a:lnTo>
                  <a:pt x="562292" y="1460500"/>
                </a:lnTo>
                <a:lnTo>
                  <a:pt x="592493" y="1511300"/>
                </a:lnTo>
                <a:lnTo>
                  <a:pt x="623201" y="1549400"/>
                </a:lnTo>
                <a:lnTo>
                  <a:pt x="654380" y="1600200"/>
                </a:lnTo>
                <a:lnTo>
                  <a:pt x="686015" y="1651000"/>
                </a:lnTo>
                <a:lnTo>
                  <a:pt x="718083" y="1701800"/>
                </a:lnTo>
                <a:lnTo>
                  <a:pt x="750570" y="1752600"/>
                </a:lnTo>
                <a:lnTo>
                  <a:pt x="783424" y="1803400"/>
                </a:lnTo>
                <a:lnTo>
                  <a:pt x="816660" y="1854200"/>
                </a:lnTo>
                <a:lnTo>
                  <a:pt x="850214" y="1905000"/>
                </a:lnTo>
                <a:lnTo>
                  <a:pt x="884097" y="1955800"/>
                </a:lnTo>
                <a:lnTo>
                  <a:pt x="918260" y="2006600"/>
                </a:lnTo>
                <a:lnTo>
                  <a:pt x="952703" y="2057400"/>
                </a:lnTo>
                <a:lnTo>
                  <a:pt x="1022273" y="2159000"/>
                </a:lnTo>
                <a:lnTo>
                  <a:pt x="1057376" y="2197100"/>
                </a:lnTo>
                <a:lnTo>
                  <a:pt x="1163624" y="2349500"/>
                </a:lnTo>
                <a:lnTo>
                  <a:pt x="1199286" y="2387600"/>
                </a:lnTo>
                <a:lnTo>
                  <a:pt x="1270812" y="2489200"/>
                </a:lnTo>
                <a:lnTo>
                  <a:pt x="1306639" y="2527300"/>
                </a:lnTo>
                <a:lnTo>
                  <a:pt x="1342478" y="2578100"/>
                </a:lnTo>
                <a:lnTo>
                  <a:pt x="1414094" y="2654300"/>
                </a:lnTo>
                <a:lnTo>
                  <a:pt x="1449819" y="2705100"/>
                </a:lnTo>
                <a:lnTo>
                  <a:pt x="1591678" y="2857500"/>
                </a:lnTo>
                <a:lnTo>
                  <a:pt x="1696288" y="2971800"/>
                </a:lnTo>
                <a:lnTo>
                  <a:pt x="1764842" y="3048000"/>
                </a:lnTo>
                <a:lnTo>
                  <a:pt x="1798688" y="3073400"/>
                </a:lnTo>
                <a:lnTo>
                  <a:pt x="1832229" y="3111500"/>
                </a:lnTo>
                <a:lnTo>
                  <a:pt x="1865414" y="3136900"/>
                </a:lnTo>
                <a:lnTo>
                  <a:pt x="1898243" y="3175000"/>
                </a:lnTo>
                <a:lnTo>
                  <a:pt x="1930679" y="3200400"/>
                </a:lnTo>
                <a:lnTo>
                  <a:pt x="1962708" y="3225800"/>
                </a:lnTo>
                <a:lnTo>
                  <a:pt x="1994306" y="3251200"/>
                </a:lnTo>
                <a:lnTo>
                  <a:pt x="2025446" y="3276600"/>
                </a:lnTo>
                <a:lnTo>
                  <a:pt x="2056104" y="3302000"/>
                </a:lnTo>
                <a:lnTo>
                  <a:pt x="2086254" y="3314700"/>
                </a:lnTo>
                <a:lnTo>
                  <a:pt x="2115883" y="3340100"/>
                </a:lnTo>
                <a:lnTo>
                  <a:pt x="2144953" y="3352800"/>
                </a:lnTo>
                <a:lnTo>
                  <a:pt x="2223503" y="3403600"/>
                </a:lnTo>
                <a:lnTo>
                  <a:pt x="2464003" y="3556000"/>
                </a:lnTo>
                <a:lnTo>
                  <a:pt x="2711793" y="3708400"/>
                </a:lnTo>
                <a:lnTo>
                  <a:pt x="2753791" y="3721100"/>
                </a:lnTo>
                <a:lnTo>
                  <a:pt x="2795994" y="3746500"/>
                </a:lnTo>
                <a:lnTo>
                  <a:pt x="3097072" y="3924300"/>
                </a:lnTo>
                <a:lnTo>
                  <a:pt x="3407994" y="4102100"/>
                </a:lnTo>
                <a:lnTo>
                  <a:pt x="3775303" y="4305300"/>
                </a:lnTo>
                <a:lnTo>
                  <a:pt x="4107154" y="4495800"/>
                </a:lnTo>
                <a:lnTo>
                  <a:pt x="4252341" y="4572000"/>
                </a:lnTo>
                <a:lnTo>
                  <a:pt x="4267174" y="4572000"/>
                </a:lnTo>
                <a:lnTo>
                  <a:pt x="4267174" y="3759200"/>
                </a:lnTo>
                <a:lnTo>
                  <a:pt x="4182961" y="3683000"/>
                </a:lnTo>
                <a:lnTo>
                  <a:pt x="4100665" y="3619500"/>
                </a:lnTo>
                <a:lnTo>
                  <a:pt x="4020248" y="3568700"/>
                </a:lnTo>
                <a:lnTo>
                  <a:pt x="3941686" y="3505200"/>
                </a:lnTo>
                <a:lnTo>
                  <a:pt x="3864965" y="3441700"/>
                </a:lnTo>
                <a:lnTo>
                  <a:pt x="3790048" y="3390900"/>
                </a:lnTo>
                <a:lnTo>
                  <a:pt x="3716909" y="3327400"/>
                </a:lnTo>
                <a:lnTo>
                  <a:pt x="3645522" y="3276600"/>
                </a:lnTo>
                <a:lnTo>
                  <a:pt x="3575862" y="3225800"/>
                </a:lnTo>
                <a:lnTo>
                  <a:pt x="3507905" y="3175000"/>
                </a:lnTo>
                <a:lnTo>
                  <a:pt x="3376968" y="3073400"/>
                </a:lnTo>
                <a:lnTo>
                  <a:pt x="3022181" y="2806700"/>
                </a:lnTo>
                <a:lnTo>
                  <a:pt x="2915882" y="2717800"/>
                </a:lnTo>
                <a:lnTo>
                  <a:pt x="2864853" y="2679700"/>
                </a:lnTo>
                <a:lnTo>
                  <a:pt x="2815196" y="2641600"/>
                </a:lnTo>
                <a:lnTo>
                  <a:pt x="2766898" y="2603500"/>
                </a:lnTo>
                <a:lnTo>
                  <a:pt x="2719921" y="2578100"/>
                </a:lnTo>
                <a:lnTo>
                  <a:pt x="2674251" y="2540000"/>
                </a:lnTo>
                <a:lnTo>
                  <a:pt x="2629852" y="2501900"/>
                </a:lnTo>
                <a:lnTo>
                  <a:pt x="2586698" y="2476500"/>
                </a:lnTo>
                <a:lnTo>
                  <a:pt x="2544762" y="2438400"/>
                </a:lnTo>
                <a:lnTo>
                  <a:pt x="2504021" y="2400300"/>
                </a:lnTo>
                <a:lnTo>
                  <a:pt x="2464435" y="2374900"/>
                </a:lnTo>
                <a:lnTo>
                  <a:pt x="2426004" y="2349500"/>
                </a:lnTo>
                <a:lnTo>
                  <a:pt x="2388679" y="2311400"/>
                </a:lnTo>
                <a:lnTo>
                  <a:pt x="2352433" y="2286000"/>
                </a:lnTo>
                <a:lnTo>
                  <a:pt x="2317254" y="2260600"/>
                </a:lnTo>
                <a:lnTo>
                  <a:pt x="2283104" y="2235200"/>
                </a:lnTo>
                <a:lnTo>
                  <a:pt x="2249957" y="2209800"/>
                </a:lnTo>
                <a:lnTo>
                  <a:pt x="2217788" y="2184400"/>
                </a:lnTo>
                <a:lnTo>
                  <a:pt x="2186584" y="2159000"/>
                </a:lnTo>
                <a:lnTo>
                  <a:pt x="2156295" y="2133600"/>
                </a:lnTo>
                <a:lnTo>
                  <a:pt x="2126907" y="2108200"/>
                </a:lnTo>
                <a:lnTo>
                  <a:pt x="2098382" y="2082800"/>
                </a:lnTo>
                <a:lnTo>
                  <a:pt x="2043861" y="2032000"/>
                </a:lnTo>
                <a:lnTo>
                  <a:pt x="2017814" y="2019300"/>
                </a:lnTo>
                <a:lnTo>
                  <a:pt x="1992515" y="1993900"/>
                </a:lnTo>
                <a:lnTo>
                  <a:pt x="1967953" y="1968500"/>
                </a:lnTo>
                <a:lnTo>
                  <a:pt x="1944116" y="1943100"/>
                </a:lnTo>
                <a:lnTo>
                  <a:pt x="1920963" y="1930400"/>
                </a:lnTo>
                <a:lnTo>
                  <a:pt x="1898459" y="1905000"/>
                </a:lnTo>
                <a:lnTo>
                  <a:pt x="1876590" y="1892300"/>
                </a:lnTo>
                <a:lnTo>
                  <a:pt x="1855330" y="1866900"/>
                </a:lnTo>
                <a:lnTo>
                  <a:pt x="1834654" y="1841500"/>
                </a:lnTo>
                <a:lnTo>
                  <a:pt x="1814525" y="1828800"/>
                </a:lnTo>
                <a:lnTo>
                  <a:pt x="1794916" y="1803400"/>
                </a:lnTo>
                <a:lnTo>
                  <a:pt x="1775815" y="1790700"/>
                </a:lnTo>
                <a:lnTo>
                  <a:pt x="1757184" y="1765300"/>
                </a:lnTo>
                <a:lnTo>
                  <a:pt x="1738998" y="1752600"/>
                </a:lnTo>
                <a:lnTo>
                  <a:pt x="1721231" y="1727200"/>
                </a:lnTo>
                <a:lnTo>
                  <a:pt x="1703844" y="1714500"/>
                </a:lnTo>
                <a:lnTo>
                  <a:pt x="1686839" y="1689100"/>
                </a:lnTo>
                <a:lnTo>
                  <a:pt x="1670164" y="1676400"/>
                </a:lnTo>
                <a:lnTo>
                  <a:pt x="1653806" y="1651000"/>
                </a:lnTo>
                <a:lnTo>
                  <a:pt x="1637728" y="1638300"/>
                </a:lnTo>
                <a:lnTo>
                  <a:pt x="1621917" y="1612900"/>
                </a:lnTo>
                <a:lnTo>
                  <a:pt x="1606321" y="1587500"/>
                </a:lnTo>
                <a:lnTo>
                  <a:pt x="1590941" y="1574800"/>
                </a:lnTo>
                <a:lnTo>
                  <a:pt x="1575739" y="1549400"/>
                </a:lnTo>
                <a:lnTo>
                  <a:pt x="1560703" y="1536700"/>
                </a:lnTo>
                <a:lnTo>
                  <a:pt x="1545767" y="1511300"/>
                </a:lnTo>
                <a:lnTo>
                  <a:pt x="1530946" y="1485900"/>
                </a:lnTo>
                <a:lnTo>
                  <a:pt x="1516189" y="1473200"/>
                </a:lnTo>
                <a:lnTo>
                  <a:pt x="3942931" y="3355340"/>
                </a:lnTo>
                <a:lnTo>
                  <a:pt x="4267174" y="3606812"/>
                </a:lnTo>
                <a:lnTo>
                  <a:pt x="4267174" y="3556012"/>
                </a:lnTo>
                <a:close/>
              </a:path>
            </a:pathLst>
          </a:custGeom>
          <a:solidFill>
            <a:srgbClr val="625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53170" y="3407422"/>
            <a:ext cx="1818639" cy="2066289"/>
          </a:xfrm>
          <a:custGeom>
            <a:avLst/>
            <a:gdLst/>
            <a:ahLst/>
            <a:cxnLst/>
            <a:rect l="l" t="t" r="r" b="b"/>
            <a:pathLst>
              <a:path w="1818640" h="2066289">
                <a:moveTo>
                  <a:pt x="1818525" y="1861159"/>
                </a:moveTo>
                <a:lnTo>
                  <a:pt x="1202080" y="1246771"/>
                </a:lnTo>
                <a:lnTo>
                  <a:pt x="810171" y="849071"/>
                </a:lnTo>
                <a:lnTo>
                  <a:pt x="492188" y="520725"/>
                </a:lnTo>
                <a:lnTo>
                  <a:pt x="210743" y="225005"/>
                </a:lnTo>
                <a:lnTo>
                  <a:pt x="0" y="0"/>
                </a:lnTo>
                <a:lnTo>
                  <a:pt x="34378" y="42519"/>
                </a:lnTo>
                <a:lnTo>
                  <a:pt x="171627" y="210680"/>
                </a:lnTo>
                <a:lnTo>
                  <a:pt x="308444" y="375881"/>
                </a:lnTo>
                <a:lnTo>
                  <a:pt x="444804" y="538251"/>
                </a:lnTo>
                <a:lnTo>
                  <a:pt x="580745" y="697890"/>
                </a:lnTo>
                <a:lnTo>
                  <a:pt x="750074" y="893787"/>
                </a:lnTo>
                <a:lnTo>
                  <a:pt x="918730" y="1085837"/>
                </a:lnTo>
                <a:lnTo>
                  <a:pt x="993267" y="1169314"/>
                </a:lnTo>
                <a:lnTo>
                  <a:pt x="1120267" y="1311541"/>
                </a:lnTo>
                <a:lnTo>
                  <a:pt x="1320888" y="1532420"/>
                </a:lnTo>
                <a:lnTo>
                  <a:pt x="1553794" y="1784565"/>
                </a:lnTo>
                <a:lnTo>
                  <a:pt x="1818525" y="2066163"/>
                </a:lnTo>
                <a:lnTo>
                  <a:pt x="1818525" y="1994560"/>
                </a:lnTo>
                <a:lnTo>
                  <a:pt x="1818525" y="1861159"/>
                </a:lnTo>
                <a:close/>
              </a:path>
            </a:pathLst>
          </a:custGeom>
          <a:solidFill>
            <a:srgbClr val="645D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333077" y="13360"/>
            <a:ext cx="418465" cy="41846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193382" y="0"/>
                </a:moveTo>
                <a:lnTo>
                  <a:pt x="0" y="0"/>
                </a:lnTo>
                <a:lnTo>
                  <a:pt x="418317" y="418317"/>
                </a:lnTo>
                <a:lnTo>
                  <a:pt x="410706" y="406400"/>
                </a:lnTo>
                <a:lnTo>
                  <a:pt x="386408" y="355600"/>
                </a:lnTo>
                <a:lnTo>
                  <a:pt x="362148" y="317500"/>
                </a:lnTo>
                <a:lnTo>
                  <a:pt x="337925" y="266700"/>
                </a:lnTo>
                <a:lnTo>
                  <a:pt x="313739" y="228600"/>
                </a:lnTo>
                <a:lnTo>
                  <a:pt x="265480" y="127000"/>
                </a:lnTo>
                <a:lnTo>
                  <a:pt x="241409" y="88900"/>
                </a:lnTo>
                <a:lnTo>
                  <a:pt x="217376" y="38100"/>
                </a:lnTo>
                <a:lnTo>
                  <a:pt x="193382" y="0"/>
                </a:lnTo>
                <a:close/>
              </a:path>
            </a:pathLst>
          </a:custGeom>
          <a:solidFill>
            <a:srgbClr val="69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79966" y="13360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80">
                <a:moveTo>
                  <a:pt x="253123" y="0"/>
                </a:moveTo>
                <a:lnTo>
                  <a:pt x="0" y="0"/>
                </a:lnTo>
                <a:lnTo>
                  <a:pt x="881055" y="881055"/>
                </a:lnTo>
                <a:lnTo>
                  <a:pt x="877722" y="863600"/>
                </a:lnTo>
                <a:lnTo>
                  <a:pt x="868407" y="812800"/>
                </a:lnTo>
                <a:lnTo>
                  <a:pt x="859472" y="762000"/>
                </a:lnTo>
                <a:lnTo>
                  <a:pt x="834894" y="723900"/>
                </a:lnTo>
                <a:lnTo>
                  <a:pt x="810350" y="673100"/>
                </a:lnTo>
                <a:lnTo>
                  <a:pt x="785840" y="635000"/>
                </a:lnTo>
                <a:lnTo>
                  <a:pt x="736925" y="533400"/>
                </a:lnTo>
                <a:lnTo>
                  <a:pt x="712519" y="495300"/>
                </a:lnTo>
                <a:lnTo>
                  <a:pt x="688150" y="444500"/>
                </a:lnTo>
                <a:lnTo>
                  <a:pt x="671405" y="418282"/>
                </a:lnTo>
                <a:lnTo>
                  <a:pt x="253123" y="0"/>
                </a:lnTo>
                <a:close/>
              </a:path>
            </a:pathLst>
          </a:custGeom>
          <a:solidFill>
            <a:srgbClr val="696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26843" y="13360"/>
            <a:ext cx="1207770" cy="1207770"/>
          </a:xfrm>
          <a:custGeom>
            <a:avLst/>
            <a:gdLst/>
            <a:ahLst/>
            <a:cxnLst/>
            <a:rect l="l" t="t" r="r" b="b"/>
            <a:pathLst>
              <a:path w="1207770" h="1207770">
                <a:moveTo>
                  <a:pt x="608715" y="355600"/>
                </a:moveTo>
                <a:lnTo>
                  <a:pt x="436814" y="355600"/>
                </a:lnTo>
                <a:lnTo>
                  <a:pt x="446012" y="368300"/>
                </a:lnTo>
                <a:lnTo>
                  <a:pt x="455647" y="368300"/>
                </a:lnTo>
                <a:lnTo>
                  <a:pt x="465720" y="381000"/>
                </a:lnTo>
                <a:lnTo>
                  <a:pt x="476232" y="381000"/>
                </a:lnTo>
                <a:lnTo>
                  <a:pt x="487187" y="393700"/>
                </a:lnTo>
                <a:lnTo>
                  <a:pt x="498585" y="406400"/>
                </a:lnTo>
                <a:lnTo>
                  <a:pt x="535456" y="444500"/>
                </a:lnTo>
                <a:lnTo>
                  <a:pt x="576380" y="482600"/>
                </a:lnTo>
                <a:lnTo>
                  <a:pt x="590930" y="508000"/>
                </a:lnTo>
                <a:lnTo>
                  <a:pt x="605938" y="520700"/>
                </a:lnTo>
                <a:lnTo>
                  <a:pt x="621404" y="546100"/>
                </a:lnTo>
                <a:lnTo>
                  <a:pt x="637331" y="571500"/>
                </a:lnTo>
                <a:lnTo>
                  <a:pt x="670573" y="622300"/>
                </a:lnTo>
                <a:lnTo>
                  <a:pt x="705679" y="673100"/>
                </a:lnTo>
                <a:lnTo>
                  <a:pt x="742661" y="723900"/>
                </a:lnTo>
                <a:lnTo>
                  <a:pt x="761719" y="761719"/>
                </a:lnTo>
                <a:lnTo>
                  <a:pt x="1207171" y="1207171"/>
                </a:lnTo>
                <a:lnTo>
                  <a:pt x="1207006" y="1206499"/>
                </a:lnTo>
                <a:lnTo>
                  <a:pt x="1194929" y="1168399"/>
                </a:lnTo>
                <a:lnTo>
                  <a:pt x="1183256" y="1117599"/>
                </a:lnTo>
                <a:lnTo>
                  <a:pt x="1171985" y="1066799"/>
                </a:lnTo>
                <a:lnTo>
                  <a:pt x="1161112" y="1016000"/>
                </a:lnTo>
                <a:lnTo>
                  <a:pt x="1150633" y="965200"/>
                </a:lnTo>
                <a:lnTo>
                  <a:pt x="1140546" y="914400"/>
                </a:lnTo>
                <a:lnTo>
                  <a:pt x="1134180" y="881064"/>
                </a:lnTo>
                <a:lnTo>
                  <a:pt x="608715" y="355600"/>
                </a:lnTo>
                <a:close/>
              </a:path>
              <a:path w="1207770" h="1207770">
                <a:moveTo>
                  <a:pt x="253114" y="0"/>
                </a:moveTo>
                <a:lnTo>
                  <a:pt x="0" y="0"/>
                </a:lnTo>
                <a:lnTo>
                  <a:pt x="368422" y="368422"/>
                </a:lnTo>
                <a:lnTo>
                  <a:pt x="373393" y="368300"/>
                </a:lnTo>
                <a:lnTo>
                  <a:pt x="378739" y="355600"/>
                </a:lnTo>
                <a:lnTo>
                  <a:pt x="608715" y="355600"/>
                </a:lnTo>
                <a:lnTo>
                  <a:pt x="253114" y="0"/>
                </a:lnTo>
                <a:close/>
              </a:path>
            </a:pathLst>
          </a:custGeom>
          <a:solidFill>
            <a:srgbClr val="696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573715" y="13360"/>
            <a:ext cx="1568450" cy="1568450"/>
          </a:xfrm>
          <a:custGeom>
            <a:avLst/>
            <a:gdLst/>
            <a:ahLst/>
            <a:cxnLst/>
            <a:rect l="l" t="t" r="r" b="b"/>
            <a:pathLst>
              <a:path w="1568450" h="1568450">
                <a:moveTo>
                  <a:pt x="253127" y="0"/>
                </a:moveTo>
                <a:lnTo>
                  <a:pt x="0" y="0"/>
                </a:lnTo>
                <a:lnTo>
                  <a:pt x="600668" y="600669"/>
                </a:lnTo>
                <a:lnTo>
                  <a:pt x="600323" y="596900"/>
                </a:lnTo>
                <a:lnTo>
                  <a:pt x="598385" y="584200"/>
                </a:lnTo>
                <a:lnTo>
                  <a:pt x="596836" y="558800"/>
                </a:lnTo>
                <a:lnTo>
                  <a:pt x="595680" y="546100"/>
                </a:lnTo>
                <a:lnTo>
                  <a:pt x="594549" y="508000"/>
                </a:lnTo>
                <a:lnTo>
                  <a:pt x="594579" y="495300"/>
                </a:lnTo>
                <a:lnTo>
                  <a:pt x="595835" y="457200"/>
                </a:lnTo>
                <a:lnTo>
                  <a:pt x="600740" y="419100"/>
                </a:lnTo>
                <a:lnTo>
                  <a:pt x="603187" y="406400"/>
                </a:lnTo>
                <a:lnTo>
                  <a:pt x="606043" y="406400"/>
                </a:lnTo>
                <a:lnTo>
                  <a:pt x="609310" y="393700"/>
                </a:lnTo>
                <a:lnTo>
                  <a:pt x="612990" y="381000"/>
                </a:lnTo>
                <a:lnTo>
                  <a:pt x="617084" y="381000"/>
                </a:lnTo>
                <a:lnTo>
                  <a:pt x="621550" y="368422"/>
                </a:lnTo>
                <a:lnTo>
                  <a:pt x="253127" y="0"/>
                </a:lnTo>
                <a:close/>
              </a:path>
              <a:path w="1568450" h="1568450">
                <a:moveTo>
                  <a:pt x="1014846" y="761719"/>
                </a:moveTo>
                <a:lnTo>
                  <a:pt x="1014988" y="762000"/>
                </a:lnTo>
                <a:lnTo>
                  <a:pt x="1034661" y="787400"/>
                </a:lnTo>
                <a:lnTo>
                  <a:pt x="1054811" y="825500"/>
                </a:lnTo>
                <a:lnTo>
                  <a:pt x="1075439" y="863600"/>
                </a:lnTo>
                <a:lnTo>
                  <a:pt x="1371704" y="1371706"/>
                </a:lnTo>
                <a:lnTo>
                  <a:pt x="1567938" y="1567941"/>
                </a:lnTo>
                <a:lnTo>
                  <a:pt x="1561580" y="1549399"/>
                </a:lnTo>
                <a:lnTo>
                  <a:pt x="1544704" y="1498599"/>
                </a:lnTo>
                <a:lnTo>
                  <a:pt x="1528366" y="1447799"/>
                </a:lnTo>
                <a:lnTo>
                  <a:pt x="1512560" y="1396999"/>
                </a:lnTo>
                <a:lnTo>
                  <a:pt x="1498829" y="1358899"/>
                </a:lnTo>
                <a:lnTo>
                  <a:pt x="1485516" y="1308099"/>
                </a:lnTo>
                <a:lnTo>
                  <a:pt x="1472619" y="1257299"/>
                </a:lnTo>
                <a:lnTo>
                  <a:pt x="1460298" y="1207171"/>
                </a:lnTo>
                <a:lnTo>
                  <a:pt x="1014846" y="761719"/>
                </a:lnTo>
                <a:close/>
              </a:path>
            </a:pathLst>
          </a:custGeom>
          <a:solidFill>
            <a:srgbClr val="686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460282" y="13360"/>
            <a:ext cx="1870075" cy="2009775"/>
          </a:xfrm>
          <a:custGeom>
            <a:avLst/>
            <a:gdLst/>
            <a:ahLst/>
            <a:cxnLst/>
            <a:rect l="l" t="t" r="r" b="b"/>
            <a:pathLst>
              <a:path w="1870075" h="2009775">
                <a:moveTo>
                  <a:pt x="113445" y="0"/>
                </a:moveTo>
                <a:lnTo>
                  <a:pt x="0" y="0"/>
                </a:lnTo>
                <a:lnTo>
                  <a:pt x="3546" y="38100"/>
                </a:lnTo>
                <a:lnTo>
                  <a:pt x="7391" y="88900"/>
                </a:lnTo>
                <a:lnTo>
                  <a:pt x="11537" y="139700"/>
                </a:lnTo>
                <a:lnTo>
                  <a:pt x="13060" y="152738"/>
                </a:lnTo>
                <a:lnTo>
                  <a:pt x="768589" y="908269"/>
                </a:lnTo>
                <a:lnTo>
                  <a:pt x="766817" y="901700"/>
                </a:lnTo>
                <a:lnTo>
                  <a:pt x="760332" y="876300"/>
                </a:lnTo>
                <a:lnTo>
                  <a:pt x="754216" y="838200"/>
                </a:lnTo>
                <a:lnTo>
                  <a:pt x="748471" y="812800"/>
                </a:lnTo>
                <a:lnTo>
                  <a:pt x="743099" y="787400"/>
                </a:lnTo>
                <a:lnTo>
                  <a:pt x="738102" y="762000"/>
                </a:lnTo>
                <a:lnTo>
                  <a:pt x="733482" y="736600"/>
                </a:lnTo>
                <a:lnTo>
                  <a:pt x="729239" y="711200"/>
                </a:lnTo>
                <a:lnTo>
                  <a:pt x="725376" y="685800"/>
                </a:lnTo>
                <a:lnTo>
                  <a:pt x="721894" y="673100"/>
                </a:lnTo>
                <a:lnTo>
                  <a:pt x="718796" y="647700"/>
                </a:lnTo>
                <a:lnTo>
                  <a:pt x="716082" y="622300"/>
                </a:lnTo>
                <a:lnTo>
                  <a:pt x="714100" y="600655"/>
                </a:lnTo>
                <a:lnTo>
                  <a:pt x="113445" y="0"/>
                </a:lnTo>
                <a:close/>
              </a:path>
              <a:path w="1870075" h="2009775">
                <a:moveTo>
                  <a:pt x="1485119" y="1371675"/>
                </a:moveTo>
                <a:lnTo>
                  <a:pt x="1839117" y="1978799"/>
                </a:lnTo>
                <a:lnTo>
                  <a:pt x="1869569" y="2009251"/>
                </a:lnTo>
                <a:lnTo>
                  <a:pt x="1852129" y="1981199"/>
                </a:lnTo>
                <a:lnTo>
                  <a:pt x="1830133" y="1930399"/>
                </a:lnTo>
                <a:lnTo>
                  <a:pt x="1808731" y="1892299"/>
                </a:lnTo>
                <a:lnTo>
                  <a:pt x="1787915" y="1841499"/>
                </a:lnTo>
                <a:lnTo>
                  <a:pt x="1767681" y="1790699"/>
                </a:lnTo>
                <a:lnTo>
                  <a:pt x="1748022" y="1752599"/>
                </a:lnTo>
                <a:lnTo>
                  <a:pt x="1728931" y="1701799"/>
                </a:lnTo>
                <a:lnTo>
                  <a:pt x="1710404" y="1650999"/>
                </a:lnTo>
                <a:lnTo>
                  <a:pt x="1692433" y="1600199"/>
                </a:lnTo>
                <a:lnTo>
                  <a:pt x="1681364" y="1567921"/>
                </a:lnTo>
                <a:lnTo>
                  <a:pt x="1485119" y="1371675"/>
                </a:lnTo>
                <a:close/>
              </a:path>
            </a:pathLst>
          </a:custGeom>
          <a:solidFill>
            <a:srgbClr val="686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73344" y="166109"/>
            <a:ext cx="1960880" cy="2057400"/>
          </a:xfrm>
          <a:custGeom>
            <a:avLst/>
            <a:gdLst/>
            <a:ahLst/>
            <a:cxnLst/>
            <a:rect l="l" t="t" r="r" b="b"/>
            <a:pathLst>
              <a:path w="1960879" h="2057400">
                <a:moveTo>
                  <a:pt x="0" y="0"/>
                </a:moveTo>
                <a:lnTo>
                  <a:pt x="2925" y="25050"/>
                </a:lnTo>
                <a:lnTo>
                  <a:pt x="7679" y="75850"/>
                </a:lnTo>
                <a:lnTo>
                  <a:pt x="12739" y="126650"/>
                </a:lnTo>
                <a:lnTo>
                  <a:pt x="18107" y="177450"/>
                </a:lnTo>
                <a:lnTo>
                  <a:pt x="23785" y="215550"/>
                </a:lnTo>
                <a:lnTo>
                  <a:pt x="29774" y="266350"/>
                </a:lnTo>
                <a:lnTo>
                  <a:pt x="32118" y="285242"/>
                </a:lnTo>
                <a:lnTo>
                  <a:pt x="853034" y="1106158"/>
                </a:lnTo>
                <a:lnTo>
                  <a:pt x="848984" y="1091850"/>
                </a:lnTo>
                <a:lnTo>
                  <a:pt x="838549" y="1066450"/>
                </a:lnTo>
                <a:lnTo>
                  <a:pt x="828464" y="1028350"/>
                </a:lnTo>
                <a:lnTo>
                  <a:pt x="818731" y="990250"/>
                </a:lnTo>
                <a:lnTo>
                  <a:pt x="809352" y="964850"/>
                </a:lnTo>
                <a:lnTo>
                  <a:pt x="800329" y="926750"/>
                </a:lnTo>
                <a:lnTo>
                  <a:pt x="791663" y="901350"/>
                </a:lnTo>
                <a:lnTo>
                  <a:pt x="783356" y="863250"/>
                </a:lnTo>
                <a:lnTo>
                  <a:pt x="775410" y="837850"/>
                </a:lnTo>
                <a:lnTo>
                  <a:pt x="767827" y="799750"/>
                </a:lnTo>
                <a:lnTo>
                  <a:pt x="760608" y="774350"/>
                </a:lnTo>
                <a:lnTo>
                  <a:pt x="755530" y="755530"/>
                </a:lnTo>
                <a:lnTo>
                  <a:pt x="0" y="0"/>
                </a:lnTo>
                <a:close/>
              </a:path>
              <a:path w="1960879" h="2057400">
                <a:moveTo>
                  <a:pt x="1924536" y="1994947"/>
                </a:moveTo>
                <a:lnTo>
                  <a:pt x="1936187" y="2018950"/>
                </a:lnTo>
                <a:lnTo>
                  <a:pt x="1960746" y="2057050"/>
                </a:lnTo>
                <a:lnTo>
                  <a:pt x="1924536" y="1994947"/>
                </a:lnTo>
                <a:close/>
              </a:path>
              <a:path w="1960879" h="2057400">
                <a:moveTo>
                  <a:pt x="1826064" y="1826064"/>
                </a:moveTo>
                <a:lnTo>
                  <a:pt x="1924536" y="1994947"/>
                </a:lnTo>
                <a:lnTo>
                  <a:pt x="1886979" y="1917350"/>
                </a:lnTo>
                <a:lnTo>
                  <a:pt x="1862755" y="1866550"/>
                </a:lnTo>
                <a:lnTo>
                  <a:pt x="1856517" y="1856517"/>
                </a:lnTo>
                <a:lnTo>
                  <a:pt x="1826064" y="1826064"/>
                </a:lnTo>
                <a:close/>
              </a:path>
            </a:pathLst>
          </a:custGeom>
          <a:solidFill>
            <a:srgbClr val="686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505463" y="451351"/>
            <a:ext cx="943610" cy="1196975"/>
          </a:xfrm>
          <a:custGeom>
            <a:avLst/>
            <a:gdLst/>
            <a:ahLst/>
            <a:cxnLst/>
            <a:rect l="l" t="t" r="r" b="b"/>
            <a:pathLst>
              <a:path w="943609" h="1196975">
                <a:moveTo>
                  <a:pt x="0" y="0"/>
                </a:moveTo>
                <a:lnTo>
                  <a:pt x="10576" y="82708"/>
                </a:lnTo>
                <a:lnTo>
                  <a:pt x="17510" y="133508"/>
                </a:lnTo>
                <a:lnTo>
                  <a:pt x="24762" y="184308"/>
                </a:lnTo>
                <a:lnTo>
                  <a:pt x="32335" y="222408"/>
                </a:lnTo>
                <a:lnTo>
                  <a:pt x="40229" y="273208"/>
                </a:lnTo>
                <a:lnTo>
                  <a:pt x="44117" y="297241"/>
                </a:lnTo>
                <a:lnTo>
                  <a:pt x="943464" y="1196587"/>
                </a:lnTo>
                <a:lnTo>
                  <a:pt x="940122" y="1187608"/>
                </a:lnTo>
                <a:lnTo>
                  <a:pt x="926276" y="1149508"/>
                </a:lnTo>
                <a:lnTo>
                  <a:pt x="912763" y="1111408"/>
                </a:lnTo>
                <a:lnTo>
                  <a:pt x="899585" y="1073308"/>
                </a:lnTo>
                <a:lnTo>
                  <a:pt x="886744" y="1035208"/>
                </a:lnTo>
                <a:lnTo>
                  <a:pt x="874242" y="997108"/>
                </a:lnTo>
                <a:lnTo>
                  <a:pt x="862079" y="959008"/>
                </a:lnTo>
                <a:lnTo>
                  <a:pt x="850259" y="920908"/>
                </a:lnTo>
                <a:lnTo>
                  <a:pt x="838782" y="882808"/>
                </a:lnTo>
                <a:lnTo>
                  <a:pt x="827650" y="844708"/>
                </a:lnTo>
                <a:lnTo>
                  <a:pt x="820916" y="820916"/>
                </a:lnTo>
                <a:lnTo>
                  <a:pt x="0" y="0"/>
                </a:lnTo>
                <a:close/>
              </a:path>
            </a:pathLst>
          </a:custGeom>
          <a:solidFill>
            <a:srgbClr val="676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549578" y="748577"/>
            <a:ext cx="1059815" cy="1313180"/>
          </a:xfrm>
          <a:custGeom>
            <a:avLst/>
            <a:gdLst/>
            <a:ahLst/>
            <a:cxnLst/>
            <a:rect l="l" t="t" r="r" b="b"/>
            <a:pathLst>
              <a:path w="1059815" h="1313180">
                <a:moveTo>
                  <a:pt x="0" y="0"/>
                </a:moveTo>
                <a:lnTo>
                  <a:pt x="12876" y="77582"/>
                </a:lnTo>
                <a:lnTo>
                  <a:pt x="21746" y="128382"/>
                </a:lnTo>
                <a:lnTo>
                  <a:pt x="30945" y="179182"/>
                </a:lnTo>
                <a:lnTo>
                  <a:pt x="40475" y="229982"/>
                </a:lnTo>
                <a:lnTo>
                  <a:pt x="50337" y="280782"/>
                </a:lnTo>
                <a:lnTo>
                  <a:pt x="1059790" y="1312913"/>
                </a:lnTo>
                <a:lnTo>
                  <a:pt x="1052423" y="1296782"/>
                </a:lnTo>
                <a:lnTo>
                  <a:pt x="1035338" y="1245982"/>
                </a:lnTo>
                <a:lnTo>
                  <a:pt x="1018570" y="1207882"/>
                </a:lnTo>
                <a:lnTo>
                  <a:pt x="1002119" y="1169782"/>
                </a:lnTo>
                <a:lnTo>
                  <a:pt x="985988" y="1118982"/>
                </a:lnTo>
                <a:lnTo>
                  <a:pt x="970178" y="1080882"/>
                </a:lnTo>
                <a:lnTo>
                  <a:pt x="954691" y="1042782"/>
                </a:lnTo>
                <a:lnTo>
                  <a:pt x="939528" y="1004682"/>
                </a:lnTo>
                <a:lnTo>
                  <a:pt x="924693" y="966582"/>
                </a:lnTo>
                <a:lnTo>
                  <a:pt x="910185" y="928482"/>
                </a:lnTo>
                <a:lnTo>
                  <a:pt x="899341" y="899341"/>
                </a:lnTo>
                <a:lnTo>
                  <a:pt x="0" y="0"/>
                </a:lnTo>
                <a:close/>
              </a:path>
            </a:pathLst>
          </a:custGeom>
          <a:solidFill>
            <a:srgbClr val="676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605629" y="1057829"/>
            <a:ext cx="1205230" cy="1458595"/>
          </a:xfrm>
          <a:custGeom>
            <a:avLst/>
            <a:gdLst/>
            <a:ahLst/>
            <a:cxnLst/>
            <a:rect l="l" t="t" r="r" b="b"/>
            <a:pathLst>
              <a:path w="1205229" h="1458595">
                <a:moveTo>
                  <a:pt x="0" y="0"/>
                </a:moveTo>
                <a:lnTo>
                  <a:pt x="15013" y="73131"/>
                </a:lnTo>
                <a:lnTo>
                  <a:pt x="25882" y="123931"/>
                </a:lnTo>
                <a:lnTo>
                  <a:pt x="37091" y="174731"/>
                </a:lnTo>
                <a:lnTo>
                  <a:pt x="48640" y="225531"/>
                </a:lnTo>
                <a:lnTo>
                  <a:pt x="60532" y="276331"/>
                </a:lnTo>
                <a:lnTo>
                  <a:pt x="72768" y="314431"/>
                </a:lnTo>
                <a:lnTo>
                  <a:pt x="76538" y="329654"/>
                </a:lnTo>
                <a:lnTo>
                  <a:pt x="1205108" y="1458226"/>
                </a:lnTo>
                <a:lnTo>
                  <a:pt x="1204675" y="1457431"/>
                </a:lnTo>
                <a:lnTo>
                  <a:pt x="1184227" y="1406631"/>
                </a:lnTo>
                <a:lnTo>
                  <a:pt x="1164076" y="1368531"/>
                </a:lnTo>
                <a:lnTo>
                  <a:pt x="1144223" y="1330431"/>
                </a:lnTo>
                <a:lnTo>
                  <a:pt x="1124671" y="1279631"/>
                </a:lnTo>
                <a:lnTo>
                  <a:pt x="1105422" y="1241531"/>
                </a:lnTo>
                <a:lnTo>
                  <a:pt x="1086477" y="1190731"/>
                </a:lnTo>
                <a:lnTo>
                  <a:pt x="1067837" y="1152631"/>
                </a:lnTo>
                <a:lnTo>
                  <a:pt x="1049505" y="1114531"/>
                </a:lnTo>
                <a:lnTo>
                  <a:pt x="1031483" y="1063731"/>
                </a:lnTo>
                <a:lnTo>
                  <a:pt x="1013771" y="1025631"/>
                </a:lnTo>
                <a:lnTo>
                  <a:pt x="1003802" y="1003802"/>
                </a:lnTo>
                <a:lnTo>
                  <a:pt x="0" y="0"/>
                </a:lnTo>
                <a:close/>
              </a:path>
            </a:pathLst>
          </a:custGeom>
          <a:solidFill>
            <a:srgbClr val="676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682164" y="1387467"/>
            <a:ext cx="1385570" cy="1638935"/>
          </a:xfrm>
          <a:custGeom>
            <a:avLst/>
            <a:gdLst/>
            <a:ahLst/>
            <a:cxnLst/>
            <a:rect l="l" t="t" r="r" b="b"/>
            <a:pathLst>
              <a:path w="1385570" h="1638935">
                <a:moveTo>
                  <a:pt x="0" y="0"/>
                </a:moveTo>
                <a:lnTo>
                  <a:pt x="21745" y="86393"/>
                </a:lnTo>
                <a:lnTo>
                  <a:pt x="35025" y="137193"/>
                </a:lnTo>
                <a:lnTo>
                  <a:pt x="48656" y="187993"/>
                </a:lnTo>
                <a:lnTo>
                  <a:pt x="62640" y="238793"/>
                </a:lnTo>
                <a:lnTo>
                  <a:pt x="76979" y="289593"/>
                </a:lnTo>
                <a:lnTo>
                  <a:pt x="91674" y="340393"/>
                </a:lnTo>
                <a:lnTo>
                  <a:pt x="1385439" y="1638565"/>
                </a:lnTo>
                <a:lnTo>
                  <a:pt x="1372195" y="1610393"/>
                </a:lnTo>
                <a:lnTo>
                  <a:pt x="1348592" y="1572293"/>
                </a:lnTo>
                <a:lnTo>
                  <a:pt x="1325266" y="1521493"/>
                </a:lnTo>
                <a:lnTo>
                  <a:pt x="1302220" y="1483393"/>
                </a:lnTo>
                <a:lnTo>
                  <a:pt x="1279456" y="1432593"/>
                </a:lnTo>
                <a:lnTo>
                  <a:pt x="1256976" y="1394493"/>
                </a:lnTo>
                <a:lnTo>
                  <a:pt x="1234780" y="1343693"/>
                </a:lnTo>
                <a:lnTo>
                  <a:pt x="1212872" y="1305593"/>
                </a:lnTo>
                <a:lnTo>
                  <a:pt x="1191252" y="1254793"/>
                </a:lnTo>
                <a:lnTo>
                  <a:pt x="1169922" y="1216693"/>
                </a:lnTo>
                <a:lnTo>
                  <a:pt x="1148884" y="1165893"/>
                </a:lnTo>
                <a:lnTo>
                  <a:pt x="1128558" y="1128560"/>
                </a:lnTo>
                <a:lnTo>
                  <a:pt x="0" y="0"/>
                </a:lnTo>
                <a:close/>
              </a:path>
            </a:pathLst>
          </a:custGeom>
          <a:solidFill>
            <a:srgbClr val="666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775691" y="1734112"/>
            <a:ext cx="1649095" cy="1902460"/>
          </a:xfrm>
          <a:custGeom>
            <a:avLst/>
            <a:gdLst/>
            <a:ahLst/>
            <a:cxnLst/>
            <a:rect l="l" t="t" r="r" b="b"/>
            <a:pathLst>
              <a:path w="1649095" h="1902460">
                <a:moveTo>
                  <a:pt x="0" y="0"/>
                </a:moveTo>
                <a:lnTo>
                  <a:pt x="13200" y="44547"/>
                </a:lnTo>
                <a:lnTo>
                  <a:pt x="28614" y="95347"/>
                </a:lnTo>
                <a:lnTo>
                  <a:pt x="44389" y="146147"/>
                </a:lnTo>
                <a:lnTo>
                  <a:pt x="60527" y="196947"/>
                </a:lnTo>
                <a:lnTo>
                  <a:pt x="77031" y="247747"/>
                </a:lnTo>
                <a:lnTo>
                  <a:pt x="93901" y="285847"/>
                </a:lnTo>
                <a:lnTo>
                  <a:pt x="111140" y="336647"/>
                </a:lnTo>
                <a:lnTo>
                  <a:pt x="125793" y="378916"/>
                </a:lnTo>
                <a:lnTo>
                  <a:pt x="1649040" y="1902164"/>
                </a:lnTo>
                <a:lnTo>
                  <a:pt x="1637377" y="1886047"/>
                </a:lnTo>
                <a:lnTo>
                  <a:pt x="1610058" y="1835247"/>
                </a:lnTo>
                <a:lnTo>
                  <a:pt x="1582994" y="1797147"/>
                </a:lnTo>
                <a:lnTo>
                  <a:pt x="1556185" y="1746347"/>
                </a:lnTo>
                <a:lnTo>
                  <a:pt x="1529633" y="1708247"/>
                </a:lnTo>
                <a:lnTo>
                  <a:pt x="1503341" y="1670147"/>
                </a:lnTo>
                <a:lnTo>
                  <a:pt x="1477311" y="1619347"/>
                </a:lnTo>
                <a:lnTo>
                  <a:pt x="1451543" y="1581247"/>
                </a:lnTo>
                <a:lnTo>
                  <a:pt x="1426039" y="1530447"/>
                </a:lnTo>
                <a:lnTo>
                  <a:pt x="1400802" y="1492347"/>
                </a:lnTo>
                <a:lnTo>
                  <a:pt x="1375832" y="1441547"/>
                </a:lnTo>
                <a:lnTo>
                  <a:pt x="1351132" y="1403447"/>
                </a:lnTo>
                <a:lnTo>
                  <a:pt x="1326704" y="1352647"/>
                </a:lnTo>
                <a:lnTo>
                  <a:pt x="1302549" y="1314547"/>
                </a:lnTo>
                <a:lnTo>
                  <a:pt x="1291905" y="1291905"/>
                </a:lnTo>
                <a:lnTo>
                  <a:pt x="0" y="0"/>
                </a:lnTo>
                <a:close/>
              </a:path>
            </a:pathLst>
          </a:custGeom>
          <a:solidFill>
            <a:srgbClr val="666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01484" y="2113029"/>
            <a:ext cx="1770380" cy="2023745"/>
          </a:xfrm>
          <a:custGeom>
            <a:avLst/>
            <a:gdLst/>
            <a:ahLst/>
            <a:cxnLst/>
            <a:rect l="l" t="t" r="r" b="b"/>
            <a:pathLst>
              <a:path w="1770379" h="2023745">
                <a:moveTo>
                  <a:pt x="0" y="0"/>
                </a:moveTo>
                <a:lnTo>
                  <a:pt x="20938" y="59330"/>
                </a:lnTo>
                <a:lnTo>
                  <a:pt x="39293" y="110130"/>
                </a:lnTo>
                <a:lnTo>
                  <a:pt x="58024" y="160930"/>
                </a:lnTo>
                <a:lnTo>
                  <a:pt x="77132" y="199030"/>
                </a:lnTo>
                <a:lnTo>
                  <a:pt x="96620" y="249830"/>
                </a:lnTo>
                <a:lnTo>
                  <a:pt x="116487" y="300630"/>
                </a:lnTo>
                <a:lnTo>
                  <a:pt x="136738" y="351430"/>
                </a:lnTo>
                <a:lnTo>
                  <a:pt x="157372" y="389530"/>
                </a:lnTo>
                <a:lnTo>
                  <a:pt x="172176" y="425306"/>
                </a:lnTo>
                <a:lnTo>
                  <a:pt x="1770211" y="2023344"/>
                </a:lnTo>
                <a:lnTo>
                  <a:pt x="1770211" y="1888130"/>
                </a:lnTo>
                <a:lnTo>
                  <a:pt x="1747313" y="1850030"/>
                </a:lnTo>
                <a:lnTo>
                  <a:pt x="1724765" y="1824630"/>
                </a:lnTo>
                <a:lnTo>
                  <a:pt x="1702572" y="1786530"/>
                </a:lnTo>
                <a:lnTo>
                  <a:pt x="1680739" y="1761130"/>
                </a:lnTo>
                <a:lnTo>
                  <a:pt x="1651931" y="1710330"/>
                </a:lnTo>
                <a:lnTo>
                  <a:pt x="1623367" y="1672230"/>
                </a:lnTo>
                <a:lnTo>
                  <a:pt x="1595049" y="1634130"/>
                </a:lnTo>
                <a:lnTo>
                  <a:pt x="1566978" y="1583330"/>
                </a:lnTo>
                <a:lnTo>
                  <a:pt x="1539155" y="1545230"/>
                </a:lnTo>
                <a:lnTo>
                  <a:pt x="1523247" y="1523247"/>
                </a:lnTo>
                <a:lnTo>
                  <a:pt x="0" y="0"/>
                </a:lnTo>
                <a:close/>
              </a:path>
            </a:pathLst>
          </a:custGeom>
          <a:solidFill>
            <a:srgbClr val="666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73661" y="2538336"/>
            <a:ext cx="1598295" cy="1851660"/>
          </a:xfrm>
          <a:custGeom>
            <a:avLst/>
            <a:gdLst/>
            <a:ahLst/>
            <a:cxnLst/>
            <a:rect l="l" t="t" r="r" b="b"/>
            <a:pathLst>
              <a:path w="1598295" h="1851660">
                <a:moveTo>
                  <a:pt x="0" y="0"/>
                </a:moveTo>
                <a:lnTo>
                  <a:pt x="6216" y="15023"/>
                </a:lnTo>
                <a:lnTo>
                  <a:pt x="27624" y="65823"/>
                </a:lnTo>
                <a:lnTo>
                  <a:pt x="49422" y="103923"/>
                </a:lnTo>
                <a:lnTo>
                  <a:pt x="71610" y="154723"/>
                </a:lnTo>
                <a:lnTo>
                  <a:pt x="94192" y="192823"/>
                </a:lnTo>
                <a:lnTo>
                  <a:pt x="117168" y="243623"/>
                </a:lnTo>
                <a:lnTo>
                  <a:pt x="140540" y="294423"/>
                </a:lnTo>
                <a:lnTo>
                  <a:pt x="164310" y="332523"/>
                </a:lnTo>
                <a:lnTo>
                  <a:pt x="188481" y="370623"/>
                </a:lnTo>
                <a:lnTo>
                  <a:pt x="213052" y="421423"/>
                </a:lnTo>
                <a:lnTo>
                  <a:pt x="238027" y="459523"/>
                </a:lnTo>
                <a:lnTo>
                  <a:pt x="263407" y="510323"/>
                </a:lnTo>
                <a:lnTo>
                  <a:pt x="276408" y="529532"/>
                </a:lnTo>
                <a:lnTo>
                  <a:pt x="1598034" y="1851161"/>
                </a:lnTo>
                <a:lnTo>
                  <a:pt x="1598034" y="1598037"/>
                </a:lnTo>
                <a:lnTo>
                  <a:pt x="0" y="0"/>
                </a:lnTo>
                <a:close/>
              </a:path>
            </a:pathLst>
          </a:custGeom>
          <a:solidFill>
            <a:srgbClr val="656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350045" y="3067849"/>
            <a:ext cx="1322070" cy="1758950"/>
          </a:xfrm>
          <a:custGeom>
            <a:avLst/>
            <a:gdLst/>
            <a:ahLst/>
            <a:cxnLst/>
            <a:rect l="l" t="t" r="r" b="b"/>
            <a:pathLst>
              <a:path w="1322070" h="1758950">
                <a:moveTo>
                  <a:pt x="1321650" y="1321650"/>
                </a:moveTo>
                <a:lnTo>
                  <a:pt x="0" y="0"/>
                </a:lnTo>
                <a:lnTo>
                  <a:pt x="12801" y="18923"/>
                </a:lnTo>
                <a:lnTo>
                  <a:pt x="39001" y="57023"/>
                </a:lnTo>
                <a:lnTo>
                  <a:pt x="65608" y="107823"/>
                </a:lnTo>
                <a:lnTo>
                  <a:pt x="92621" y="145923"/>
                </a:lnTo>
                <a:lnTo>
                  <a:pt x="120053" y="184023"/>
                </a:lnTo>
                <a:lnTo>
                  <a:pt x="203581" y="298323"/>
                </a:lnTo>
                <a:lnTo>
                  <a:pt x="259994" y="374523"/>
                </a:lnTo>
                <a:lnTo>
                  <a:pt x="288467" y="425323"/>
                </a:lnTo>
                <a:lnTo>
                  <a:pt x="345960" y="501523"/>
                </a:lnTo>
                <a:lnTo>
                  <a:pt x="404164" y="577723"/>
                </a:lnTo>
                <a:lnTo>
                  <a:pt x="463067" y="653923"/>
                </a:lnTo>
                <a:lnTo>
                  <a:pt x="522655" y="730123"/>
                </a:lnTo>
                <a:lnTo>
                  <a:pt x="552704" y="780923"/>
                </a:lnTo>
                <a:lnTo>
                  <a:pt x="613308" y="857123"/>
                </a:lnTo>
                <a:lnTo>
                  <a:pt x="652043" y="905167"/>
                </a:lnTo>
                <a:lnTo>
                  <a:pt x="705459" y="971423"/>
                </a:lnTo>
                <a:lnTo>
                  <a:pt x="736498" y="1022223"/>
                </a:lnTo>
                <a:lnTo>
                  <a:pt x="830592" y="1136523"/>
                </a:lnTo>
                <a:lnTo>
                  <a:pt x="862266" y="1187323"/>
                </a:lnTo>
                <a:lnTo>
                  <a:pt x="894105" y="1225423"/>
                </a:lnTo>
                <a:lnTo>
                  <a:pt x="990549" y="1339723"/>
                </a:lnTo>
                <a:lnTo>
                  <a:pt x="1022997" y="1390523"/>
                </a:lnTo>
                <a:lnTo>
                  <a:pt x="1088339" y="1466723"/>
                </a:lnTo>
                <a:lnTo>
                  <a:pt x="1121232" y="1517523"/>
                </a:lnTo>
                <a:lnTo>
                  <a:pt x="1220800" y="1631823"/>
                </a:lnTo>
                <a:lnTo>
                  <a:pt x="1254277" y="1682623"/>
                </a:lnTo>
                <a:lnTo>
                  <a:pt x="1321638" y="1758823"/>
                </a:lnTo>
                <a:lnTo>
                  <a:pt x="1321638" y="1574761"/>
                </a:lnTo>
                <a:lnTo>
                  <a:pt x="1321650" y="1321650"/>
                </a:lnTo>
                <a:close/>
              </a:path>
            </a:pathLst>
          </a:custGeom>
          <a:solidFill>
            <a:srgbClr val="65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928682" y="1893773"/>
            <a:ext cx="384810" cy="618490"/>
          </a:xfrm>
          <a:custGeom>
            <a:avLst/>
            <a:gdLst/>
            <a:ahLst/>
            <a:cxnLst/>
            <a:rect l="l" t="t" r="r" b="b"/>
            <a:pathLst>
              <a:path w="384809" h="618489">
                <a:moveTo>
                  <a:pt x="0" y="0"/>
                </a:moveTo>
                <a:lnTo>
                  <a:pt x="44795" y="83130"/>
                </a:lnTo>
                <a:lnTo>
                  <a:pt x="136502" y="251927"/>
                </a:lnTo>
                <a:lnTo>
                  <a:pt x="230981" y="424060"/>
                </a:lnTo>
                <a:lnTo>
                  <a:pt x="281787" y="515752"/>
                </a:lnTo>
                <a:lnTo>
                  <a:pt x="384366" y="618332"/>
                </a:lnTo>
                <a:lnTo>
                  <a:pt x="365565" y="588761"/>
                </a:lnTo>
                <a:lnTo>
                  <a:pt x="229937" y="372874"/>
                </a:lnTo>
                <a:lnTo>
                  <a:pt x="125445" y="204640"/>
                </a:lnTo>
                <a:lnTo>
                  <a:pt x="49479" y="81098"/>
                </a:lnTo>
                <a:lnTo>
                  <a:pt x="0" y="0"/>
                </a:lnTo>
                <a:close/>
              </a:path>
            </a:pathLst>
          </a:custGeom>
          <a:solidFill>
            <a:srgbClr val="676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210477" y="2409540"/>
            <a:ext cx="461645" cy="714375"/>
          </a:xfrm>
          <a:custGeom>
            <a:avLst/>
            <a:gdLst/>
            <a:ahLst/>
            <a:cxnLst/>
            <a:rect l="l" t="t" r="r" b="b"/>
            <a:pathLst>
              <a:path w="461645" h="714375">
                <a:moveTo>
                  <a:pt x="0" y="0"/>
                </a:moveTo>
                <a:lnTo>
                  <a:pt x="46382" y="83708"/>
                </a:lnTo>
                <a:lnTo>
                  <a:pt x="171613" y="307517"/>
                </a:lnTo>
                <a:lnTo>
                  <a:pt x="300892" y="536271"/>
                </a:lnTo>
                <a:lnTo>
                  <a:pt x="324483" y="577603"/>
                </a:lnTo>
                <a:lnTo>
                  <a:pt x="461217" y="714338"/>
                </a:lnTo>
                <a:lnTo>
                  <a:pt x="461217" y="662894"/>
                </a:lnTo>
                <a:lnTo>
                  <a:pt x="253635" y="340166"/>
                </a:lnTo>
                <a:lnTo>
                  <a:pt x="102581" y="102581"/>
                </a:lnTo>
                <a:lnTo>
                  <a:pt x="0" y="0"/>
                </a:lnTo>
                <a:close/>
              </a:path>
            </a:pathLst>
          </a:custGeom>
          <a:solidFill>
            <a:srgbClr val="676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534962" y="2987145"/>
            <a:ext cx="137160" cy="240029"/>
          </a:xfrm>
          <a:custGeom>
            <a:avLst/>
            <a:gdLst/>
            <a:ahLst/>
            <a:cxnLst/>
            <a:rect l="l" t="t" r="r" b="b"/>
            <a:pathLst>
              <a:path w="137159" h="240030">
                <a:moveTo>
                  <a:pt x="0" y="0"/>
                </a:moveTo>
                <a:lnTo>
                  <a:pt x="136733" y="239556"/>
                </a:lnTo>
                <a:lnTo>
                  <a:pt x="136733" y="136734"/>
                </a:lnTo>
                <a:lnTo>
                  <a:pt x="0" y="0"/>
                </a:lnTo>
                <a:close/>
              </a:path>
            </a:pathLst>
          </a:custGeom>
          <a:solidFill>
            <a:srgbClr val="676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712508" y="5687466"/>
            <a:ext cx="3623310" cy="1872614"/>
          </a:xfrm>
          <a:custGeom>
            <a:avLst/>
            <a:gdLst/>
            <a:ahLst/>
            <a:cxnLst/>
            <a:rect l="l" t="t" r="r" b="b"/>
            <a:pathLst>
              <a:path w="3623309" h="1872615">
                <a:moveTo>
                  <a:pt x="12" y="0"/>
                </a:moveTo>
                <a:lnTo>
                  <a:pt x="13231" y="70594"/>
                </a:lnTo>
                <a:lnTo>
                  <a:pt x="31870" y="143190"/>
                </a:lnTo>
                <a:lnTo>
                  <a:pt x="43150" y="180191"/>
                </a:lnTo>
                <a:lnTo>
                  <a:pt x="55701" y="217632"/>
                </a:lnTo>
                <a:lnTo>
                  <a:pt x="69496" y="255493"/>
                </a:lnTo>
                <a:lnTo>
                  <a:pt x="84509" y="293752"/>
                </a:lnTo>
                <a:lnTo>
                  <a:pt x="100711" y="332388"/>
                </a:lnTo>
                <a:lnTo>
                  <a:pt x="118077" y="371381"/>
                </a:lnTo>
                <a:lnTo>
                  <a:pt x="136579" y="410709"/>
                </a:lnTo>
                <a:lnTo>
                  <a:pt x="156191" y="450352"/>
                </a:lnTo>
                <a:lnTo>
                  <a:pt x="176885" y="490288"/>
                </a:lnTo>
                <a:lnTo>
                  <a:pt x="198634" y="530496"/>
                </a:lnTo>
                <a:lnTo>
                  <a:pt x="221413" y="570955"/>
                </a:lnTo>
                <a:lnTo>
                  <a:pt x="245192" y="611645"/>
                </a:lnTo>
                <a:lnTo>
                  <a:pt x="270033" y="652682"/>
                </a:lnTo>
                <a:lnTo>
                  <a:pt x="295648" y="693631"/>
                </a:lnTo>
                <a:lnTo>
                  <a:pt x="322271" y="734886"/>
                </a:lnTo>
                <a:lnTo>
                  <a:pt x="349788" y="776286"/>
                </a:lnTo>
                <a:lnTo>
                  <a:pt x="378171" y="817812"/>
                </a:lnTo>
                <a:lnTo>
                  <a:pt x="407394" y="859441"/>
                </a:lnTo>
                <a:lnTo>
                  <a:pt x="437430" y="901154"/>
                </a:lnTo>
                <a:lnTo>
                  <a:pt x="468253" y="942929"/>
                </a:lnTo>
                <a:lnTo>
                  <a:pt x="499834" y="984745"/>
                </a:lnTo>
                <a:lnTo>
                  <a:pt x="532147" y="1026581"/>
                </a:lnTo>
                <a:lnTo>
                  <a:pt x="565166" y="1068416"/>
                </a:lnTo>
                <a:lnTo>
                  <a:pt x="598862" y="1110230"/>
                </a:lnTo>
                <a:lnTo>
                  <a:pt x="633210" y="1152000"/>
                </a:lnTo>
                <a:lnTo>
                  <a:pt x="668182" y="1193706"/>
                </a:lnTo>
                <a:lnTo>
                  <a:pt x="703752" y="1235327"/>
                </a:lnTo>
                <a:lnTo>
                  <a:pt x="739892" y="1276841"/>
                </a:lnTo>
                <a:lnTo>
                  <a:pt x="776576" y="1318229"/>
                </a:lnTo>
                <a:lnTo>
                  <a:pt x="813775" y="1359469"/>
                </a:lnTo>
                <a:lnTo>
                  <a:pt x="851465" y="1400539"/>
                </a:lnTo>
                <a:lnTo>
                  <a:pt x="889617" y="1441419"/>
                </a:lnTo>
                <a:lnTo>
                  <a:pt x="928205" y="1482088"/>
                </a:lnTo>
                <a:lnTo>
                  <a:pt x="967201" y="1522525"/>
                </a:lnTo>
                <a:lnTo>
                  <a:pt x="1006580" y="1562709"/>
                </a:lnTo>
                <a:lnTo>
                  <a:pt x="1046313" y="1602618"/>
                </a:lnTo>
                <a:lnTo>
                  <a:pt x="1086374" y="1642232"/>
                </a:lnTo>
                <a:lnTo>
                  <a:pt x="1126735" y="1681530"/>
                </a:lnTo>
                <a:lnTo>
                  <a:pt x="1167371" y="1720490"/>
                </a:lnTo>
                <a:lnTo>
                  <a:pt x="1208254" y="1759092"/>
                </a:lnTo>
                <a:lnTo>
                  <a:pt x="1249357" y="1797315"/>
                </a:lnTo>
                <a:lnTo>
                  <a:pt x="1290653" y="1835137"/>
                </a:lnTo>
                <a:lnTo>
                  <a:pt x="1332115" y="1872538"/>
                </a:lnTo>
                <a:lnTo>
                  <a:pt x="2905798" y="1872538"/>
                </a:lnTo>
                <a:lnTo>
                  <a:pt x="2629480" y="1725913"/>
                </a:lnTo>
                <a:lnTo>
                  <a:pt x="2440290" y="1622620"/>
                </a:lnTo>
                <a:lnTo>
                  <a:pt x="2323495" y="1557213"/>
                </a:lnTo>
                <a:lnTo>
                  <a:pt x="2214625" y="1494740"/>
                </a:lnTo>
                <a:lnTo>
                  <a:pt x="2114073" y="1435350"/>
                </a:lnTo>
                <a:lnTo>
                  <a:pt x="2067040" y="1406856"/>
                </a:lnTo>
                <a:lnTo>
                  <a:pt x="2022233" y="1379188"/>
                </a:lnTo>
                <a:lnTo>
                  <a:pt x="1979703" y="1352364"/>
                </a:lnTo>
                <a:lnTo>
                  <a:pt x="1939498" y="1326402"/>
                </a:lnTo>
                <a:lnTo>
                  <a:pt x="1901668" y="1301321"/>
                </a:lnTo>
                <a:lnTo>
                  <a:pt x="1866262" y="1277139"/>
                </a:lnTo>
                <a:lnTo>
                  <a:pt x="1833329" y="1253874"/>
                </a:lnTo>
                <a:lnTo>
                  <a:pt x="1775079" y="1210169"/>
                </a:lnTo>
                <a:lnTo>
                  <a:pt x="1727311" y="1170354"/>
                </a:lnTo>
                <a:lnTo>
                  <a:pt x="1690418" y="1134575"/>
                </a:lnTo>
                <a:lnTo>
                  <a:pt x="1664796" y="1102979"/>
                </a:lnTo>
                <a:lnTo>
                  <a:pt x="1656334" y="1088796"/>
                </a:lnTo>
                <a:lnTo>
                  <a:pt x="2072194" y="1088796"/>
                </a:lnTo>
                <a:lnTo>
                  <a:pt x="547423" y="293273"/>
                </a:lnTo>
                <a:lnTo>
                  <a:pt x="12" y="0"/>
                </a:lnTo>
                <a:close/>
              </a:path>
              <a:path w="3623309" h="1872615">
                <a:moveTo>
                  <a:pt x="2072194" y="1088796"/>
                </a:moveTo>
                <a:lnTo>
                  <a:pt x="1656334" y="1088796"/>
                </a:lnTo>
                <a:lnTo>
                  <a:pt x="3216960" y="1872538"/>
                </a:lnTo>
                <a:lnTo>
                  <a:pt x="3622941" y="1872538"/>
                </a:lnTo>
                <a:lnTo>
                  <a:pt x="2195540" y="1151950"/>
                </a:lnTo>
                <a:lnTo>
                  <a:pt x="2072194" y="1088796"/>
                </a:lnTo>
                <a:close/>
              </a:path>
            </a:pathLst>
          </a:custGeom>
          <a:solidFill>
            <a:srgbClr val="625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042680" y="552970"/>
            <a:ext cx="1018540" cy="1226185"/>
          </a:xfrm>
          <a:custGeom>
            <a:avLst/>
            <a:gdLst/>
            <a:ahLst/>
            <a:cxnLst/>
            <a:rect l="l" t="t" r="r" b="b"/>
            <a:pathLst>
              <a:path w="1018540" h="1226185">
                <a:moveTo>
                  <a:pt x="22951" y="0"/>
                </a:moveTo>
                <a:lnTo>
                  <a:pt x="15187" y="38100"/>
                </a:lnTo>
                <a:lnTo>
                  <a:pt x="9038" y="76200"/>
                </a:lnTo>
                <a:lnTo>
                  <a:pt x="4470" y="114300"/>
                </a:lnTo>
                <a:lnTo>
                  <a:pt x="1450" y="165100"/>
                </a:lnTo>
                <a:lnTo>
                  <a:pt x="0" y="207513"/>
                </a:lnTo>
                <a:lnTo>
                  <a:pt x="1018243" y="1225755"/>
                </a:lnTo>
                <a:lnTo>
                  <a:pt x="775163" y="939800"/>
                </a:lnTo>
                <a:lnTo>
                  <a:pt x="742675" y="889000"/>
                </a:lnTo>
                <a:lnTo>
                  <a:pt x="547349" y="660400"/>
                </a:lnTo>
                <a:lnTo>
                  <a:pt x="514727" y="609600"/>
                </a:lnTo>
                <a:lnTo>
                  <a:pt x="351317" y="419100"/>
                </a:lnTo>
                <a:lnTo>
                  <a:pt x="318575" y="368300"/>
                </a:lnTo>
                <a:lnTo>
                  <a:pt x="187398" y="215900"/>
                </a:lnTo>
                <a:lnTo>
                  <a:pt x="154551" y="165100"/>
                </a:lnTo>
                <a:lnTo>
                  <a:pt x="55883" y="50800"/>
                </a:lnTo>
                <a:lnTo>
                  <a:pt x="22951" y="0"/>
                </a:lnTo>
                <a:close/>
              </a:path>
            </a:pathLst>
          </a:custGeom>
          <a:solidFill>
            <a:srgbClr val="656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042404" y="760488"/>
            <a:ext cx="2962910" cy="3469004"/>
          </a:xfrm>
          <a:custGeom>
            <a:avLst/>
            <a:gdLst/>
            <a:ahLst/>
            <a:cxnLst/>
            <a:rect l="l" t="t" r="r" b="b"/>
            <a:pathLst>
              <a:path w="2962909" h="3469004">
                <a:moveTo>
                  <a:pt x="2962592" y="3468560"/>
                </a:moveTo>
                <a:lnTo>
                  <a:pt x="2905125" y="3399294"/>
                </a:lnTo>
                <a:lnTo>
                  <a:pt x="2842628" y="3323094"/>
                </a:lnTo>
                <a:lnTo>
                  <a:pt x="2811602" y="3272294"/>
                </a:lnTo>
                <a:lnTo>
                  <a:pt x="2719413" y="3157994"/>
                </a:lnTo>
                <a:lnTo>
                  <a:pt x="2628569" y="3043694"/>
                </a:lnTo>
                <a:lnTo>
                  <a:pt x="2568765" y="2967494"/>
                </a:lnTo>
                <a:lnTo>
                  <a:pt x="2539098" y="2916694"/>
                </a:lnTo>
                <a:lnTo>
                  <a:pt x="2480221" y="2840494"/>
                </a:lnTo>
                <a:lnTo>
                  <a:pt x="2421966" y="2764294"/>
                </a:lnTo>
                <a:lnTo>
                  <a:pt x="2364346" y="2688094"/>
                </a:lnTo>
                <a:lnTo>
                  <a:pt x="2335771" y="2649994"/>
                </a:lnTo>
                <a:lnTo>
                  <a:pt x="2302776" y="2611894"/>
                </a:lnTo>
                <a:lnTo>
                  <a:pt x="2269655" y="2561094"/>
                </a:lnTo>
                <a:lnTo>
                  <a:pt x="2236762" y="2522994"/>
                </a:lnTo>
                <a:lnTo>
                  <a:pt x="2204389" y="2472194"/>
                </a:lnTo>
                <a:lnTo>
                  <a:pt x="2174456" y="2434094"/>
                </a:lnTo>
                <a:lnTo>
                  <a:pt x="2165515" y="2418359"/>
                </a:lnTo>
                <a:lnTo>
                  <a:pt x="2145576" y="2383282"/>
                </a:lnTo>
                <a:lnTo>
                  <a:pt x="2061070" y="2268982"/>
                </a:lnTo>
                <a:lnTo>
                  <a:pt x="1163866" y="1202182"/>
                </a:lnTo>
                <a:lnTo>
                  <a:pt x="1099312" y="1113282"/>
                </a:lnTo>
                <a:lnTo>
                  <a:pt x="1018489" y="1018209"/>
                </a:lnTo>
                <a:lnTo>
                  <a:pt x="266" y="0"/>
                </a:lnTo>
                <a:lnTo>
                  <a:pt x="0" y="21082"/>
                </a:lnTo>
                <a:lnTo>
                  <a:pt x="1270" y="84582"/>
                </a:lnTo>
                <a:lnTo>
                  <a:pt x="2984" y="122682"/>
                </a:lnTo>
                <a:lnTo>
                  <a:pt x="5422" y="160782"/>
                </a:lnTo>
                <a:lnTo>
                  <a:pt x="8547" y="198882"/>
                </a:lnTo>
                <a:lnTo>
                  <a:pt x="12382" y="236982"/>
                </a:lnTo>
                <a:lnTo>
                  <a:pt x="16891" y="275094"/>
                </a:lnTo>
                <a:lnTo>
                  <a:pt x="22059" y="313194"/>
                </a:lnTo>
                <a:lnTo>
                  <a:pt x="27901" y="351294"/>
                </a:lnTo>
                <a:lnTo>
                  <a:pt x="34378" y="402094"/>
                </a:lnTo>
                <a:lnTo>
                  <a:pt x="41503" y="440194"/>
                </a:lnTo>
                <a:lnTo>
                  <a:pt x="49263" y="490994"/>
                </a:lnTo>
                <a:lnTo>
                  <a:pt x="57632" y="529094"/>
                </a:lnTo>
                <a:lnTo>
                  <a:pt x="65036" y="571004"/>
                </a:lnTo>
                <a:lnTo>
                  <a:pt x="1017308" y="1523276"/>
                </a:lnTo>
                <a:lnTo>
                  <a:pt x="1016647" y="1519694"/>
                </a:lnTo>
                <a:lnTo>
                  <a:pt x="1015098" y="1506994"/>
                </a:lnTo>
                <a:lnTo>
                  <a:pt x="1014298" y="1494294"/>
                </a:lnTo>
                <a:lnTo>
                  <a:pt x="1015085" y="1481594"/>
                </a:lnTo>
                <a:lnTo>
                  <a:pt x="1016660" y="1468894"/>
                </a:lnTo>
                <a:lnTo>
                  <a:pt x="1022273" y="1468894"/>
                </a:lnTo>
                <a:lnTo>
                  <a:pt x="1026312" y="1456194"/>
                </a:lnTo>
                <a:lnTo>
                  <a:pt x="1059434" y="1456194"/>
                </a:lnTo>
                <a:lnTo>
                  <a:pt x="1068717" y="1468894"/>
                </a:lnTo>
                <a:lnTo>
                  <a:pt x="1078903" y="1468894"/>
                </a:lnTo>
                <a:lnTo>
                  <a:pt x="1090015" y="1481594"/>
                </a:lnTo>
                <a:lnTo>
                  <a:pt x="1102055" y="1481594"/>
                </a:lnTo>
                <a:lnTo>
                  <a:pt x="1115047" y="1494294"/>
                </a:lnTo>
                <a:lnTo>
                  <a:pt x="1128991" y="1506994"/>
                </a:lnTo>
                <a:lnTo>
                  <a:pt x="1143901" y="1519694"/>
                </a:lnTo>
                <a:lnTo>
                  <a:pt x="1159789" y="1532394"/>
                </a:lnTo>
                <a:lnTo>
                  <a:pt x="1176655" y="1545094"/>
                </a:lnTo>
                <a:lnTo>
                  <a:pt x="1194536" y="1570494"/>
                </a:lnTo>
                <a:lnTo>
                  <a:pt x="1213421" y="1583194"/>
                </a:lnTo>
                <a:lnTo>
                  <a:pt x="1233322" y="1608594"/>
                </a:lnTo>
                <a:lnTo>
                  <a:pt x="1254264" y="1633994"/>
                </a:lnTo>
                <a:lnTo>
                  <a:pt x="1276248" y="1659394"/>
                </a:lnTo>
                <a:lnTo>
                  <a:pt x="1299286" y="1684794"/>
                </a:lnTo>
                <a:lnTo>
                  <a:pt x="1323378" y="1710194"/>
                </a:lnTo>
                <a:lnTo>
                  <a:pt x="2084362" y="2590342"/>
                </a:lnTo>
                <a:lnTo>
                  <a:pt x="2962592" y="3468560"/>
                </a:lnTo>
                <a:close/>
              </a:path>
            </a:pathLst>
          </a:custGeom>
          <a:solidFill>
            <a:srgbClr val="65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107446" y="1331486"/>
            <a:ext cx="3564254" cy="3806190"/>
          </a:xfrm>
          <a:custGeom>
            <a:avLst/>
            <a:gdLst/>
            <a:ahLst/>
            <a:cxnLst/>
            <a:rect l="l" t="t" r="r" b="b"/>
            <a:pathLst>
              <a:path w="3564254" h="3806190">
                <a:moveTo>
                  <a:pt x="0" y="0"/>
                </a:moveTo>
                <a:lnTo>
                  <a:pt x="1569" y="8883"/>
                </a:lnTo>
                <a:lnTo>
                  <a:pt x="11141" y="46983"/>
                </a:lnTo>
                <a:lnTo>
                  <a:pt x="21299" y="97783"/>
                </a:lnTo>
                <a:lnTo>
                  <a:pt x="32031" y="148583"/>
                </a:lnTo>
                <a:lnTo>
                  <a:pt x="43328" y="199383"/>
                </a:lnTo>
                <a:lnTo>
                  <a:pt x="55178" y="237483"/>
                </a:lnTo>
                <a:lnTo>
                  <a:pt x="67572" y="288283"/>
                </a:lnTo>
                <a:lnTo>
                  <a:pt x="78634" y="331758"/>
                </a:lnTo>
                <a:lnTo>
                  <a:pt x="1118380" y="1371504"/>
                </a:lnTo>
                <a:lnTo>
                  <a:pt x="1112103" y="1355083"/>
                </a:lnTo>
                <a:lnTo>
                  <a:pt x="1098084" y="1329683"/>
                </a:lnTo>
                <a:lnTo>
                  <a:pt x="1084621" y="1304283"/>
                </a:lnTo>
                <a:lnTo>
                  <a:pt x="1071725" y="1278883"/>
                </a:lnTo>
                <a:lnTo>
                  <a:pt x="1059408" y="1240783"/>
                </a:lnTo>
                <a:lnTo>
                  <a:pt x="1047681" y="1215383"/>
                </a:lnTo>
                <a:lnTo>
                  <a:pt x="1036554" y="1189983"/>
                </a:lnTo>
                <a:lnTo>
                  <a:pt x="1026040" y="1177283"/>
                </a:lnTo>
                <a:lnTo>
                  <a:pt x="1016148" y="1151883"/>
                </a:lnTo>
                <a:lnTo>
                  <a:pt x="1006890" y="1126483"/>
                </a:lnTo>
                <a:lnTo>
                  <a:pt x="998277" y="1101083"/>
                </a:lnTo>
                <a:lnTo>
                  <a:pt x="990321" y="1088383"/>
                </a:lnTo>
                <a:lnTo>
                  <a:pt x="983031" y="1062983"/>
                </a:lnTo>
                <a:lnTo>
                  <a:pt x="976420" y="1037583"/>
                </a:lnTo>
                <a:lnTo>
                  <a:pt x="970498" y="1024883"/>
                </a:lnTo>
                <a:lnTo>
                  <a:pt x="965276" y="1012183"/>
                </a:lnTo>
                <a:lnTo>
                  <a:pt x="960766" y="986783"/>
                </a:lnTo>
                <a:lnTo>
                  <a:pt x="956978" y="974083"/>
                </a:lnTo>
                <a:lnTo>
                  <a:pt x="953924" y="961383"/>
                </a:lnTo>
                <a:lnTo>
                  <a:pt x="952267" y="952267"/>
                </a:lnTo>
                <a:lnTo>
                  <a:pt x="0" y="0"/>
                </a:lnTo>
                <a:close/>
              </a:path>
              <a:path w="3564254" h="3806190">
                <a:moveTo>
                  <a:pt x="2019298" y="2019298"/>
                </a:moveTo>
                <a:lnTo>
                  <a:pt x="3564248" y="3806183"/>
                </a:lnTo>
                <a:lnTo>
                  <a:pt x="3564248" y="3742683"/>
                </a:lnTo>
                <a:lnTo>
                  <a:pt x="3461692" y="3615683"/>
                </a:lnTo>
                <a:lnTo>
                  <a:pt x="3393966" y="3526783"/>
                </a:lnTo>
                <a:lnTo>
                  <a:pt x="3326764" y="3437883"/>
                </a:lnTo>
                <a:lnTo>
                  <a:pt x="3226955" y="3323583"/>
                </a:lnTo>
                <a:lnTo>
                  <a:pt x="3193954" y="3272783"/>
                </a:lnTo>
                <a:lnTo>
                  <a:pt x="3095770" y="3158483"/>
                </a:lnTo>
                <a:lnTo>
                  <a:pt x="3063317" y="3107683"/>
                </a:lnTo>
                <a:lnTo>
                  <a:pt x="2966795" y="2993383"/>
                </a:lnTo>
                <a:lnTo>
                  <a:pt x="2934904" y="2942583"/>
                </a:lnTo>
                <a:lnTo>
                  <a:pt x="2897525" y="2897525"/>
                </a:lnTo>
                <a:lnTo>
                  <a:pt x="2019298" y="2019298"/>
                </a:lnTo>
                <a:close/>
              </a:path>
            </a:pathLst>
          </a:custGeom>
          <a:solidFill>
            <a:srgbClr val="645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186079" y="1663280"/>
            <a:ext cx="1793239" cy="2299335"/>
          </a:xfrm>
          <a:custGeom>
            <a:avLst/>
            <a:gdLst/>
            <a:ahLst/>
            <a:cxnLst/>
            <a:rect l="l" t="t" r="r" b="b"/>
            <a:pathLst>
              <a:path w="1793240" h="2299335">
                <a:moveTo>
                  <a:pt x="1792681" y="2298916"/>
                </a:moveTo>
                <a:lnTo>
                  <a:pt x="1762163" y="2255189"/>
                </a:lnTo>
                <a:lnTo>
                  <a:pt x="1709635" y="2178989"/>
                </a:lnTo>
                <a:lnTo>
                  <a:pt x="1683664" y="2140889"/>
                </a:lnTo>
                <a:lnTo>
                  <a:pt x="1657883" y="2102789"/>
                </a:lnTo>
                <a:lnTo>
                  <a:pt x="1632318" y="2064689"/>
                </a:lnTo>
                <a:lnTo>
                  <a:pt x="1606981" y="2013889"/>
                </a:lnTo>
                <a:lnTo>
                  <a:pt x="1581873" y="1975789"/>
                </a:lnTo>
                <a:lnTo>
                  <a:pt x="1557020" y="1937689"/>
                </a:lnTo>
                <a:lnTo>
                  <a:pt x="1532407" y="1899589"/>
                </a:lnTo>
                <a:lnTo>
                  <a:pt x="1508086" y="1861489"/>
                </a:lnTo>
                <a:lnTo>
                  <a:pt x="1484033" y="1823389"/>
                </a:lnTo>
                <a:lnTo>
                  <a:pt x="1460271" y="1785289"/>
                </a:lnTo>
                <a:lnTo>
                  <a:pt x="1436801" y="1747189"/>
                </a:lnTo>
                <a:lnTo>
                  <a:pt x="1413662" y="1709089"/>
                </a:lnTo>
                <a:lnTo>
                  <a:pt x="1390840" y="1670989"/>
                </a:lnTo>
                <a:lnTo>
                  <a:pt x="1368348" y="1632889"/>
                </a:lnTo>
                <a:lnTo>
                  <a:pt x="1352486" y="1605610"/>
                </a:lnTo>
                <a:lnTo>
                  <a:pt x="1346200" y="1594789"/>
                </a:lnTo>
                <a:lnTo>
                  <a:pt x="1324419" y="1556689"/>
                </a:lnTo>
                <a:lnTo>
                  <a:pt x="1303007" y="1518589"/>
                </a:lnTo>
                <a:lnTo>
                  <a:pt x="1281963" y="1493189"/>
                </a:lnTo>
                <a:lnTo>
                  <a:pt x="1261313" y="1455089"/>
                </a:lnTo>
                <a:lnTo>
                  <a:pt x="1241069" y="1416989"/>
                </a:lnTo>
                <a:lnTo>
                  <a:pt x="1221244" y="1378889"/>
                </a:lnTo>
                <a:lnTo>
                  <a:pt x="1201826" y="1340789"/>
                </a:lnTo>
                <a:lnTo>
                  <a:pt x="1182852" y="1315389"/>
                </a:lnTo>
                <a:lnTo>
                  <a:pt x="1164323" y="1277289"/>
                </a:lnTo>
                <a:lnTo>
                  <a:pt x="1146251" y="1239189"/>
                </a:lnTo>
                <a:lnTo>
                  <a:pt x="1128649" y="1213789"/>
                </a:lnTo>
                <a:lnTo>
                  <a:pt x="1111516" y="1175689"/>
                </a:lnTo>
                <a:lnTo>
                  <a:pt x="1094892" y="1150289"/>
                </a:lnTo>
                <a:lnTo>
                  <a:pt x="1078750" y="1112189"/>
                </a:lnTo>
                <a:lnTo>
                  <a:pt x="1063129" y="1086789"/>
                </a:lnTo>
                <a:lnTo>
                  <a:pt x="1048029" y="1061389"/>
                </a:lnTo>
                <a:lnTo>
                  <a:pt x="1039761" y="1039749"/>
                </a:lnTo>
                <a:lnTo>
                  <a:pt x="0" y="0"/>
                </a:lnTo>
                <a:lnTo>
                  <a:pt x="15303" y="58089"/>
                </a:lnTo>
                <a:lnTo>
                  <a:pt x="29273" y="108889"/>
                </a:lnTo>
                <a:lnTo>
                  <a:pt x="43726" y="159689"/>
                </a:lnTo>
                <a:lnTo>
                  <a:pt x="58674" y="210489"/>
                </a:lnTo>
                <a:lnTo>
                  <a:pt x="74104" y="261289"/>
                </a:lnTo>
                <a:lnTo>
                  <a:pt x="90004" y="312089"/>
                </a:lnTo>
                <a:lnTo>
                  <a:pt x="104749" y="357873"/>
                </a:lnTo>
                <a:lnTo>
                  <a:pt x="106375" y="362889"/>
                </a:lnTo>
                <a:lnTo>
                  <a:pt x="123177" y="426389"/>
                </a:lnTo>
                <a:lnTo>
                  <a:pt x="140423" y="477189"/>
                </a:lnTo>
                <a:lnTo>
                  <a:pt x="158089" y="527989"/>
                </a:lnTo>
                <a:lnTo>
                  <a:pt x="176174" y="578789"/>
                </a:lnTo>
                <a:lnTo>
                  <a:pt x="194665" y="629589"/>
                </a:lnTo>
                <a:lnTo>
                  <a:pt x="213550" y="693089"/>
                </a:lnTo>
                <a:lnTo>
                  <a:pt x="229870" y="736104"/>
                </a:lnTo>
                <a:lnTo>
                  <a:pt x="1792681" y="2298916"/>
                </a:lnTo>
                <a:close/>
              </a:path>
            </a:pathLst>
          </a:custGeom>
          <a:solidFill>
            <a:srgbClr val="645D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415943" y="2399351"/>
            <a:ext cx="3256279" cy="3509010"/>
          </a:xfrm>
          <a:custGeom>
            <a:avLst/>
            <a:gdLst/>
            <a:ahLst/>
            <a:cxnLst/>
            <a:rect l="l" t="t" r="r" b="b"/>
            <a:pathLst>
              <a:path w="3256279" h="3509010">
                <a:moveTo>
                  <a:pt x="0" y="0"/>
                </a:moveTo>
                <a:lnTo>
                  <a:pt x="2966" y="7819"/>
                </a:lnTo>
                <a:lnTo>
                  <a:pt x="22611" y="58619"/>
                </a:lnTo>
                <a:lnTo>
                  <a:pt x="42620" y="109419"/>
                </a:lnTo>
                <a:lnTo>
                  <a:pt x="62981" y="172919"/>
                </a:lnTo>
                <a:lnTo>
                  <a:pt x="83685" y="223719"/>
                </a:lnTo>
                <a:lnTo>
                  <a:pt x="104720" y="274519"/>
                </a:lnTo>
                <a:lnTo>
                  <a:pt x="126076" y="325319"/>
                </a:lnTo>
                <a:lnTo>
                  <a:pt x="147742" y="388819"/>
                </a:lnTo>
                <a:lnTo>
                  <a:pt x="156925" y="410057"/>
                </a:lnTo>
                <a:lnTo>
                  <a:pt x="3255751" y="3508878"/>
                </a:lnTo>
                <a:lnTo>
                  <a:pt x="3255751" y="3398719"/>
                </a:lnTo>
                <a:lnTo>
                  <a:pt x="3008656" y="3170119"/>
                </a:lnTo>
                <a:lnTo>
                  <a:pt x="2929912" y="3093919"/>
                </a:lnTo>
                <a:lnTo>
                  <a:pt x="2891280" y="3055819"/>
                </a:lnTo>
                <a:lnTo>
                  <a:pt x="2853157" y="3030419"/>
                </a:lnTo>
                <a:lnTo>
                  <a:pt x="2815559" y="2992319"/>
                </a:lnTo>
                <a:lnTo>
                  <a:pt x="2778497" y="2954219"/>
                </a:lnTo>
                <a:lnTo>
                  <a:pt x="2741985" y="2916119"/>
                </a:lnTo>
                <a:lnTo>
                  <a:pt x="2706038" y="2890719"/>
                </a:lnTo>
                <a:lnTo>
                  <a:pt x="2670667" y="2852619"/>
                </a:lnTo>
                <a:lnTo>
                  <a:pt x="2635886" y="2814519"/>
                </a:lnTo>
                <a:lnTo>
                  <a:pt x="2601709" y="2789119"/>
                </a:lnTo>
                <a:lnTo>
                  <a:pt x="2568148" y="2751019"/>
                </a:lnTo>
                <a:lnTo>
                  <a:pt x="2535218" y="2725619"/>
                </a:lnTo>
                <a:lnTo>
                  <a:pt x="2502931" y="2687519"/>
                </a:lnTo>
                <a:lnTo>
                  <a:pt x="2471300" y="2662119"/>
                </a:lnTo>
                <a:lnTo>
                  <a:pt x="2440340" y="2624019"/>
                </a:lnTo>
                <a:lnTo>
                  <a:pt x="2410063" y="2598619"/>
                </a:lnTo>
                <a:lnTo>
                  <a:pt x="2380483" y="2573219"/>
                </a:lnTo>
                <a:lnTo>
                  <a:pt x="2351613" y="2547819"/>
                </a:lnTo>
                <a:lnTo>
                  <a:pt x="2325010" y="2522419"/>
                </a:lnTo>
                <a:lnTo>
                  <a:pt x="2298255" y="2484319"/>
                </a:lnTo>
                <a:lnTo>
                  <a:pt x="2217189" y="2408119"/>
                </a:lnTo>
                <a:lnTo>
                  <a:pt x="2189937" y="2370019"/>
                </a:lnTo>
                <a:lnTo>
                  <a:pt x="2162587" y="2344619"/>
                </a:lnTo>
                <a:lnTo>
                  <a:pt x="2135152" y="2306519"/>
                </a:lnTo>
                <a:lnTo>
                  <a:pt x="2107643" y="2281119"/>
                </a:lnTo>
                <a:lnTo>
                  <a:pt x="2080069" y="2243019"/>
                </a:lnTo>
                <a:lnTo>
                  <a:pt x="2052443" y="2217619"/>
                </a:lnTo>
                <a:lnTo>
                  <a:pt x="1997079" y="2141419"/>
                </a:lnTo>
                <a:lnTo>
                  <a:pt x="1969362" y="2116019"/>
                </a:lnTo>
                <a:lnTo>
                  <a:pt x="1886206" y="2001719"/>
                </a:lnTo>
                <a:lnTo>
                  <a:pt x="1720868" y="1785819"/>
                </a:lnTo>
                <a:lnTo>
                  <a:pt x="1639284" y="1671519"/>
                </a:lnTo>
                <a:lnTo>
                  <a:pt x="1585499" y="1595319"/>
                </a:lnTo>
                <a:lnTo>
                  <a:pt x="1562789" y="1562789"/>
                </a:lnTo>
                <a:lnTo>
                  <a:pt x="0" y="0"/>
                </a:lnTo>
                <a:close/>
              </a:path>
            </a:pathLst>
          </a:custGeom>
          <a:solidFill>
            <a:srgbClr val="635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572857" y="2809392"/>
            <a:ext cx="3099435" cy="3605529"/>
          </a:xfrm>
          <a:custGeom>
            <a:avLst/>
            <a:gdLst/>
            <a:ahLst/>
            <a:cxnLst/>
            <a:rect l="l" t="t" r="r" b="b"/>
            <a:pathLst>
              <a:path w="3099434" h="3605529">
                <a:moveTo>
                  <a:pt x="3098838" y="3098825"/>
                </a:moveTo>
                <a:lnTo>
                  <a:pt x="0" y="0"/>
                </a:lnTo>
                <a:lnTo>
                  <a:pt x="12788" y="29578"/>
                </a:lnTo>
                <a:lnTo>
                  <a:pt x="35039" y="80378"/>
                </a:lnTo>
                <a:lnTo>
                  <a:pt x="57581" y="131178"/>
                </a:lnTo>
                <a:lnTo>
                  <a:pt x="80378" y="194678"/>
                </a:lnTo>
                <a:lnTo>
                  <a:pt x="103441" y="245478"/>
                </a:lnTo>
                <a:lnTo>
                  <a:pt x="126746" y="296278"/>
                </a:lnTo>
                <a:lnTo>
                  <a:pt x="150291" y="347078"/>
                </a:lnTo>
                <a:lnTo>
                  <a:pt x="174053" y="397878"/>
                </a:lnTo>
                <a:lnTo>
                  <a:pt x="198043" y="448678"/>
                </a:lnTo>
                <a:lnTo>
                  <a:pt x="199555" y="452678"/>
                </a:lnTo>
                <a:lnTo>
                  <a:pt x="1649196" y="1902307"/>
                </a:lnTo>
                <a:lnTo>
                  <a:pt x="199555" y="452678"/>
                </a:lnTo>
                <a:lnTo>
                  <a:pt x="222224" y="512178"/>
                </a:lnTo>
                <a:lnTo>
                  <a:pt x="246608" y="562978"/>
                </a:lnTo>
                <a:lnTo>
                  <a:pt x="271170" y="613778"/>
                </a:lnTo>
                <a:lnTo>
                  <a:pt x="295910" y="664578"/>
                </a:lnTo>
                <a:lnTo>
                  <a:pt x="320814" y="715378"/>
                </a:lnTo>
                <a:lnTo>
                  <a:pt x="345871" y="753478"/>
                </a:lnTo>
                <a:lnTo>
                  <a:pt x="371055" y="804278"/>
                </a:lnTo>
                <a:lnTo>
                  <a:pt x="396379" y="855078"/>
                </a:lnTo>
                <a:lnTo>
                  <a:pt x="444284" y="950518"/>
                </a:lnTo>
                <a:lnTo>
                  <a:pt x="3098838" y="3605060"/>
                </a:lnTo>
                <a:lnTo>
                  <a:pt x="3098838" y="3351949"/>
                </a:lnTo>
                <a:lnTo>
                  <a:pt x="3098838" y="3098825"/>
                </a:lnTo>
                <a:close/>
              </a:path>
            </a:pathLst>
          </a:custGeom>
          <a:solidFill>
            <a:srgbClr val="635B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017148" y="3759908"/>
            <a:ext cx="2654935" cy="2660650"/>
          </a:xfrm>
          <a:custGeom>
            <a:avLst/>
            <a:gdLst/>
            <a:ahLst/>
            <a:cxnLst/>
            <a:rect l="l" t="t" r="r" b="b"/>
            <a:pathLst>
              <a:path w="2654934" h="2660650">
                <a:moveTo>
                  <a:pt x="0" y="0"/>
                </a:moveTo>
                <a:lnTo>
                  <a:pt x="3093" y="6162"/>
                </a:lnTo>
                <a:lnTo>
                  <a:pt x="28744" y="44262"/>
                </a:lnTo>
                <a:lnTo>
                  <a:pt x="80300" y="145862"/>
                </a:lnTo>
                <a:lnTo>
                  <a:pt x="132125" y="222062"/>
                </a:lnTo>
                <a:lnTo>
                  <a:pt x="158111" y="272862"/>
                </a:lnTo>
                <a:lnTo>
                  <a:pt x="210179" y="349062"/>
                </a:lnTo>
                <a:lnTo>
                  <a:pt x="236239" y="399862"/>
                </a:lnTo>
                <a:lnTo>
                  <a:pt x="366380" y="590362"/>
                </a:lnTo>
                <a:lnTo>
                  <a:pt x="392302" y="615762"/>
                </a:lnTo>
                <a:lnTo>
                  <a:pt x="443956" y="691962"/>
                </a:lnTo>
                <a:lnTo>
                  <a:pt x="495285" y="742762"/>
                </a:lnTo>
                <a:lnTo>
                  <a:pt x="506734" y="759857"/>
                </a:lnTo>
                <a:lnTo>
                  <a:pt x="650168" y="903291"/>
                </a:lnTo>
                <a:lnTo>
                  <a:pt x="656431" y="907862"/>
                </a:lnTo>
                <a:lnTo>
                  <a:pt x="676213" y="929336"/>
                </a:lnTo>
                <a:lnTo>
                  <a:pt x="741893" y="995015"/>
                </a:lnTo>
                <a:lnTo>
                  <a:pt x="762026" y="1009462"/>
                </a:lnTo>
                <a:lnTo>
                  <a:pt x="797620" y="1047562"/>
                </a:lnTo>
                <a:lnTo>
                  <a:pt x="833411" y="1072962"/>
                </a:lnTo>
                <a:lnTo>
                  <a:pt x="905577" y="1149162"/>
                </a:lnTo>
                <a:lnTo>
                  <a:pt x="941952" y="1174562"/>
                </a:lnTo>
                <a:lnTo>
                  <a:pt x="978518" y="1212662"/>
                </a:lnTo>
                <a:lnTo>
                  <a:pt x="1015277" y="1238062"/>
                </a:lnTo>
                <a:lnTo>
                  <a:pt x="1089364" y="1314262"/>
                </a:lnTo>
                <a:lnTo>
                  <a:pt x="1126691" y="1339662"/>
                </a:lnTo>
                <a:lnTo>
                  <a:pt x="1201908" y="1415862"/>
                </a:lnTo>
                <a:lnTo>
                  <a:pt x="1239795" y="1441262"/>
                </a:lnTo>
                <a:lnTo>
                  <a:pt x="1316123" y="1517462"/>
                </a:lnTo>
                <a:lnTo>
                  <a:pt x="1354562" y="1542862"/>
                </a:lnTo>
                <a:lnTo>
                  <a:pt x="1431984" y="1619062"/>
                </a:lnTo>
                <a:lnTo>
                  <a:pt x="1470965" y="1644462"/>
                </a:lnTo>
                <a:lnTo>
                  <a:pt x="1549463" y="1720662"/>
                </a:lnTo>
                <a:lnTo>
                  <a:pt x="1588979" y="1746062"/>
                </a:lnTo>
                <a:lnTo>
                  <a:pt x="1708577" y="1860362"/>
                </a:lnTo>
                <a:lnTo>
                  <a:pt x="1748790" y="1885762"/>
                </a:lnTo>
                <a:lnTo>
                  <a:pt x="1829732" y="1961962"/>
                </a:lnTo>
                <a:lnTo>
                  <a:pt x="1981800" y="2088962"/>
                </a:lnTo>
                <a:lnTo>
                  <a:pt x="2097438" y="2190562"/>
                </a:lnTo>
                <a:lnTo>
                  <a:pt x="2492491" y="2533462"/>
                </a:lnTo>
                <a:lnTo>
                  <a:pt x="2613821" y="2635062"/>
                </a:lnTo>
                <a:lnTo>
                  <a:pt x="2654546" y="2660462"/>
                </a:lnTo>
                <a:lnTo>
                  <a:pt x="2654546" y="2654542"/>
                </a:lnTo>
                <a:lnTo>
                  <a:pt x="0" y="0"/>
                </a:lnTo>
                <a:close/>
              </a:path>
            </a:pathLst>
          </a:custGeom>
          <a:solidFill>
            <a:srgbClr val="625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3891" y="4519778"/>
            <a:ext cx="235135" cy="235135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6351" y="4203"/>
            <a:ext cx="233955" cy="233955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0087647" y="4203"/>
            <a:ext cx="532130" cy="536575"/>
          </a:xfrm>
          <a:custGeom>
            <a:avLst/>
            <a:gdLst/>
            <a:ahLst/>
            <a:cxnLst/>
            <a:rect l="l" t="t" r="r" b="b"/>
            <a:pathLst>
              <a:path w="532129" h="536575">
                <a:moveTo>
                  <a:pt x="248701" y="0"/>
                </a:moveTo>
                <a:lnTo>
                  <a:pt x="0" y="0"/>
                </a:lnTo>
                <a:lnTo>
                  <a:pt x="391" y="4813"/>
                </a:lnTo>
                <a:lnTo>
                  <a:pt x="532002" y="536426"/>
                </a:lnTo>
                <a:lnTo>
                  <a:pt x="527195" y="511547"/>
                </a:lnTo>
                <a:lnTo>
                  <a:pt x="517841" y="460579"/>
                </a:lnTo>
                <a:lnTo>
                  <a:pt x="509138" y="410484"/>
                </a:lnTo>
                <a:lnTo>
                  <a:pt x="501078" y="361268"/>
                </a:lnTo>
                <a:lnTo>
                  <a:pt x="493652" y="312939"/>
                </a:lnTo>
                <a:lnTo>
                  <a:pt x="486759" y="264804"/>
                </a:lnTo>
                <a:lnTo>
                  <a:pt x="482660" y="233959"/>
                </a:lnTo>
                <a:lnTo>
                  <a:pt x="248701" y="0"/>
                </a:lnTo>
                <a:close/>
              </a:path>
            </a:pathLst>
          </a:custGeom>
          <a:solidFill>
            <a:srgbClr val="6A6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0088039" y="9014"/>
            <a:ext cx="584200" cy="836930"/>
          </a:xfrm>
          <a:custGeom>
            <a:avLst/>
            <a:gdLst/>
            <a:ahLst/>
            <a:cxnLst/>
            <a:rect l="l" t="t" r="r" b="b"/>
            <a:pathLst>
              <a:path w="584200" h="836930">
                <a:moveTo>
                  <a:pt x="0" y="0"/>
                </a:moveTo>
                <a:lnTo>
                  <a:pt x="3935" y="48392"/>
                </a:lnTo>
                <a:lnTo>
                  <a:pt x="8512" y="101491"/>
                </a:lnTo>
                <a:lnTo>
                  <a:pt x="13338" y="154469"/>
                </a:lnTo>
                <a:lnTo>
                  <a:pt x="18409" y="207309"/>
                </a:lnTo>
                <a:lnTo>
                  <a:pt x="23799" y="260692"/>
                </a:lnTo>
                <a:lnTo>
                  <a:pt x="583656" y="836780"/>
                </a:lnTo>
                <a:lnTo>
                  <a:pt x="583656" y="774448"/>
                </a:lnTo>
                <a:lnTo>
                  <a:pt x="570912" y="719211"/>
                </a:lnTo>
                <a:lnTo>
                  <a:pt x="558864" y="664815"/>
                </a:lnTo>
                <a:lnTo>
                  <a:pt x="547502" y="611267"/>
                </a:lnTo>
                <a:lnTo>
                  <a:pt x="536818" y="558571"/>
                </a:lnTo>
                <a:lnTo>
                  <a:pt x="531609" y="531609"/>
                </a:lnTo>
                <a:lnTo>
                  <a:pt x="0" y="0"/>
                </a:lnTo>
                <a:close/>
              </a:path>
            </a:pathLst>
          </a:custGeom>
          <a:solidFill>
            <a:srgbClr val="6A6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0113759" y="287859"/>
            <a:ext cx="558165" cy="811530"/>
          </a:xfrm>
          <a:custGeom>
            <a:avLst/>
            <a:gdLst/>
            <a:ahLst/>
            <a:cxnLst/>
            <a:rect l="l" t="t" r="r" b="b"/>
            <a:pathLst>
              <a:path w="558165" h="811530">
                <a:moveTo>
                  <a:pt x="0" y="0"/>
                </a:moveTo>
                <a:lnTo>
                  <a:pt x="9361" y="85981"/>
                </a:lnTo>
                <a:lnTo>
                  <a:pt x="15398" y="138095"/>
                </a:lnTo>
                <a:lnTo>
                  <a:pt x="21672" y="189984"/>
                </a:lnTo>
                <a:lnTo>
                  <a:pt x="28181" y="241631"/>
                </a:lnTo>
                <a:lnTo>
                  <a:pt x="34170" y="287286"/>
                </a:lnTo>
                <a:lnTo>
                  <a:pt x="557935" y="811053"/>
                </a:lnTo>
                <a:lnTo>
                  <a:pt x="557935" y="557935"/>
                </a:lnTo>
                <a:lnTo>
                  <a:pt x="0" y="0"/>
                </a:lnTo>
                <a:close/>
              </a:path>
            </a:pathLst>
          </a:custGeom>
          <a:solidFill>
            <a:srgbClr val="6A6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0147930" y="575145"/>
            <a:ext cx="523875" cy="777240"/>
          </a:xfrm>
          <a:custGeom>
            <a:avLst/>
            <a:gdLst/>
            <a:ahLst/>
            <a:cxnLst/>
            <a:rect l="l" t="t" r="r" b="b"/>
            <a:pathLst>
              <a:path w="523875" h="777240">
                <a:moveTo>
                  <a:pt x="0" y="0"/>
                </a:moveTo>
                <a:lnTo>
                  <a:pt x="7724" y="56845"/>
                </a:lnTo>
                <a:lnTo>
                  <a:pt x="14926" y="107663"/>
                </a:lnTo>
                <a:lnTo>
                  <a:pt x="22355" y="158170"/>
                </a:lnTo>
                <a:lnTo>
                  <a:pt x="30010" y="208349"/>
                </a:lnTo>
                <a:lnTo>
                  <a:pt x="37888" y="258182"/>
                </a:lnTo>
                <a:lnTo>
                  <a:pt x="44315" y="297439"/>
                </a:lnTo>
                <a:lnTo>
                  <a:pt x="523764" y="776891"/>
                </a:lnTo>
                <a:lnTo>
                  <a:pt x="523764" y="523767"/>
                </a:lnTo>
                <a:lnTo>
                  <a:pt x="0" y="0"/>
                </a:lnTo>
                <a:close/>
              </a:path>
            </a:pathLst>
          </a:custGeom>
          <a:solidFill>
            <a:srgbClr val="696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0192245" y="872584"/>
            <a:ext cx="480059" cy="732790"/>
          </a:xfrm>
          <a:custGeom>
            <a:avLst/>
            <a:gdLst/>
            <a:ahLst/>
            <a:cxnLst/>
            <a:rect l="l" t="t" r="r" b="b"/>
            <a:pathLst>
              <a:path w="480059" h="732790">
                <a:moveTo>
                  <a:pt x="0" y="0"/>
                </a:moveTo>
                <a:lnTo>
                  <a:pt x="9991" y="59305"/>
                </a:lnTo>
                <a:lnTo>
                  <a:pt x="18528" y="107998"/>
                </a:lnTo>
                <a:lnTo>
                  <a:pt x="27280" y="156278"/>
                </a:lnTo>
                <a:lnTo>
                  <a:pt x="36247" y="204125"/>
                </a:lnTo>
                <a:lnTo>
                  <a:pt x="45425" y="251524"/>
                </a:lnTo>
                <a:lnTo>
                  <a:pt x="54814" y="298457"/>
                </a:lnTo>
                <a:lnTo>
                  <a:pt x="479449" y="732568"/>
                </a:lnTo>
                <a:lnTo>
                  <a:pt x="479449" y="479451"/>
                </a:lnTo>
                <a:lnTo>
                  <a:pt x="0" y="0"/>
                </a:lnTo>
                <a:close/>
              </a:path>
            </a:pathLst>
          </a:custGeom>
          <a:solidFill>
            <a:srgbClr val="696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0249528" y="1182986"/>
            <a:ext cx="422275" cy="675640"/>
          </a:xfrm>
          <a:custGeom>
            <a:avLst/>
            <a:gdLst/>
            <a:ahLst/>
            <a:cxnLst/>
            <a:rect l="l" t="t" r="r" b="b"/>
            <a:pathLst>
              <a:path w="422275" h="675639">
                <a:moveTo>
                  <a:pt x="0" y="0"/>
                </a:moveTo>
                <a:lnTo>
                  <a:pt x="16932" y="80453"/>
                </a:lnTo>
                <a:lnTo>
                  <a:pt x="26940" y="125883"/>
                </a:lnTo>
                <a:lnTo>
                  <a:pt x="37151" y="170779"/>
                </a:lnTo>
                <a:lnTo>
                  <a:pt x="47562" y="215122"/>
                </a:lnTo>
                <a:lnTo>
                  <a:pt x="58172" y="258895"/>
                </a:lnTo>
                <a:lnTo>
                  <a:pt x="72011" y="313986"/>
                </a:lnTo>
                <a:lnTo>
                  <a:pt x="422166" y="675286"/>
                </a:lnTo>
                <a:lnTo>
                  <a:pt x="422166" y="422166"/>
                </a:lnTo>
                <a:lnTo>
                  <a:pt x="0" y="0"/>
                </a:lnTo>
                <a:close/>
              </a:path>
            </a:pathLst>
          </a:custGeom>
          <a:solidFill>
            <a:srgbClr val="696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325484" y="1512059"/>
            <a:ext cx="346710" cy="599440"/>
          </a:xfrm>
          <a:custGeom>
            <a:avLst/>
            <a:gdLst/>
            <a:ahLst/>
            <a:cxnLst/>
            <a:rect l="l" t="t" r="r" b="b"/>
            <a:pathLst>
              <a:path w="346709" h="599439">
                <a:moveTo>
                  <a:pt x="0" y="0"/>
                </a:moveTo>
                <a:lnTo>
                  <a:pt x="10204" y="39027"/>
                </a:lnTo>
                <a:lnTo>
                  <a:pt x="24661" y="92127"/>
                </a:lnTo>
                <a:lnTo>
                  <a:pt x="39423" y="144171"/>
                </a:lnTo>
                <a:lnTo>
                  <a:pt x="54487" y="195121"/>
                </a:lnTo>
                <a:lnTo>
                  <a:pt x="69850" y="244939"/>
                </a:lnTo>
                <a:lnTo>
                  <a:pt x="85509" y="293584"/>
                </a:lnTo>
                <a:lnTo>
                  <a:pt x="101461" y="341017"/>
                </a:lnTo>
                <a:lnTo>
                  <a:pt x="346211" y="599340"/>
                </a:lnTo>
                <a:lnTo>
                  <a:pt x="346211" y="346212"/>
                </a:lnTo>
                <a:lnTo>
                  <a:pt x="0" y="0"/>
                </a:lnTo>
                <a:close/>
              </a:path>
            </a:pathLst>
          </a:custGeom>
          <a:solidFill>
            <a:srgbClr val="686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0434304" y="1874001"/>
            <a:ext cx="237490" cy="490855"/>
          </a:xfrm>
          <a:custGeom>
            <a:avLst/>
            <a:gdLst/>
            <a:ahLst/>
            <a:cxnLst/>
            <a:rect l="l" t="t" r="r" b="b"/>
            <a:pathLst>
              <a:path w="237490" h="490855">
                <a:moveTo>
                  <a:pt x="0" y="0"/>
                </a:moveTo>
                <a:lnTo>
                  <a:pt x="25413" y="70152"/>
                </a:lnTo>
                <a:lnTo>
                  <a:pt x="42228" y="113716"/>
                </a:lnTo>
                <a:lnTo>
                  <a:pt x="59324" y="155913"/>
                </a:lnTo>
                <a:lnTo>
                  <a:pt x="76699" y="196702"/>
                </a:lnTo>
                <a:lnTo>
                  <a:pt x="94351" y="236044"/>
                </a:lnTo>
                <a:lnTo>
                  <a:pt x="112275" y="273901"/>
                </a:lnTo>
                <a:lnTo>
                  <a:pt x="130469" y="310233"/>
                </a:lnTo>
                <a:lnTo>
                  <a:pt x="151516" y="350922"/>
                </a:lnTo>
                <a:lnTo>
                  <a:pt x="172740" y="391711"/>
                </a:lnTo>
                <a:lnTo>
                  <a:pt x="194132" y="432598"/>
                </a:lnTo>
                <a:lnTo>
                  <a:pt x="237390" y="490510"/>
                </a:lnTo>
                <a:lnTo>
                  <a:pt x="237390" y="237389"/>
                </a:lnTo>
                <a:lnTo>
                  <a:pt x="0" y="0"/>
                </a:lnTo>
                <a:close/>
              </a:path>
            </a:pathLst>
          </a:custGeom>
          <a:solidFill>
            <a:srgbClr val="686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0644776" y="2337592"/>
            <a:ext cx="27305" cy="51435"/>
          </a:xfrm>
          <a:custGeom>
            <a:avLst/>
            <a:gdLst/>
            <a:ahLst/>
            <a:cxnLst/>
            <a:rect l="l" t="t" r="r" b="b"/>
            <a:pathLst>
              <a:path w="27304" h="51435">
                <a:moveTo>
                  <a:pt x="0" y="0"/>
                </a:moveTo>
                <a:lnTo>
                  <a:pt x="26919" y="51061"/>
                </a:lnTo>
                <a:lnTo>
                  <a:pt x="26919" y="26919"/>
                </a:lnTo>
                <a:lnTo>
                  <a:pt x="0" y="0"/>
                </a:lnTo>
                <a:close/>
              </a:path>
            </a:pathLst>
          </a:custGeom>
          <a:solidFill>
            <a:srgbClr val="686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9457537" y="5375554"/>
            <a:ext cx="1236345" cy="1452245"/>
          </a:xfrm>
          <a:custGeom>
            <a:avLst/>
            <a:gdLst/>
            <a:ahLst/>
            <a:cxnLst/>
            <a:rect l="l" t="t" r="r" b="b"/>
            <a:pathLst>
              <a:path w="1236345" h="1452245">
                <a:moveTo>
                  <a:pt x="14389" y="0"/>
                </a:moveTo>
                <a:lnTo>
                  <a:pt x="93450" y="127657"/>
                </a:lnTo>
                <a:lnTo>
                  <a:pt x="219158" y="280818"/>
                </a:lnTo>
                <a:lnTo>
                  <a:pt x="378313" y="471851"/>
                </a:lnTo>
                <a:lnTo>
                  <a:pt x="540028" y="662785"/>
                </a:lnTo>
                <a:lnTo>
                  <a:pt x="704641" y="854015"/>
                </a:lnTo>
                <a:lnTo>
                  <a:pt x="872488" y="1045934"/>
                </a:lnTo>
                <a:lnTo>
                  <a:pt x="1043908" y="1238934"/>
                </a:lnTo>
                <a:lnTo>
                  <a:pt x="1235925" y="1451762"/>
                </a:lnTo>
                <a:lnTo>
                  <a:pt x="1235733" y="1402232"/>
                </a:lnTo>
                <a:lnTo>
                  <a:pt x="1216672" y="1402232"/>
                </a:lnTo>
                <a:lnTo>
                  <a:pt x="1007878" y="1169979"/>
                </a:lnTo>
                <a:lnTo>
                  <a:pt x="838082" y="977962"/>
                </a:lnTo>
                <a:lnTo>
                  <a:pt x="671744" y="786912"/>
                </a:lnTo>
                <a:lnTo>
                  <a:pt x="508528" y="596436"/>
                </a:lnTo>
                <a:lnTo>
                  <a:pt x="348099" y="406141"/>
                </a:lnTo>
                <a:lnTo>
                  <a:pt x="221535" y="253770"/>
                </a:lnTo>
                <a:lnTo>
                  <a:pt x="190119" y="215633"/>
                </a:lnTo>
                <a:lnTo>
                  <a:pt x="216292" y="215633"/>
                </a:lnTo>
                <a:lnTo>
                  <a:pt x="14389" y="0"/>
                </a:lnTo>
                <a:close/>
              </a:path>
              <a:path w="1236345" h="1452245">
                <a:moveTo>
                  <a:pt x="216292" y="215633"/>
                </a:moveTo>
                <a:lnTo>
                  <a:pt x="190119" y="215633"/>
                </a:lnTo>
                <a:lnTo>
                  <a:pt x="222442" y="249913"/>
                </a:lnTo>
                <a:lnTo>
                  <a:pt x="486984" y="527824"/>
                </a:lnTo>
                <a:lnTo>
                  <a:pt x="800899" y="852051"/>
                </a:lnTo>
                <a:lnTo>
                  <a:pt x="1216177" y="1273416"/>
                </a:lnTo>
                <a:lnTo>
                  <a:pt x="1216672" y="1402232"/>
                </a:lnTo>
                <a:lnTo>
                  <a:pt x="1235733" y="1402232"/>
                </a:lnTo>
                <a:lnTo>
                  <a:pt x="1235202" y="1265529"/>
                </a:lnTo>
                <a:lnTo>
                  <a:pt x="816851" y="841120"/>
                </a:lnTo>
                <a:lnTo>
                  <a:pt x="502750" y="516747"/>
                </a:lnTo>
                <a:lnTo>
                  <a:pt x="238087" y="238744"/>
                </a:lnTo>
                <a:lnTo>
                  <a:pt x="216292" y="215633"/>
                </a:lnTo>
                <a:close/>
              </a:path>
            </a:pathLst>
          </a:custGeom>
          <a:solidFill>
            <a:srgbClr val="FFFFFF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9042705" y="281216"/>
            <a:ext cx="1649730" cy="5778500"/>
          </a:xfrm>
          <a:custGeom>
            <a:avLst/>
            <a:gdLst/>
            <a:ahLst/>
            <a:cxnLst/>
            <a:rect l="l" t="t" r="r" b="b"/>
            <a:pathLst>
              <a:path w="1649729" h="5778500">
                <a:moveTo>
                  <a:pt x="233451" y="0"/>
                </a:moveTo>
                <a:lnTo>
                  <a:pt x="224053" y="12699"/>
                </a:lnTo>
                <a:lnTo>
                  <a:pt x="200658" y="38099"/>
                </a:lnTo>
                <a:lnTo>
                  <a:pt x="178398" y="76199"/>
                </a:lnTo>
                <a:lnTo>
                  <a:pt x="157288" y="114299"/>
                </a:lnTo>
                <a:lnTo>
                  <a:pt x="137345" y="165099"/>
                </a:lnTo>
                <a:lnTo>
                  <a:pt x="118586" y="215899"/>
                </a:lnTo>
                <a:lnTo>
                  <a:pt x="101028" y="266699"/>
                </a:lnTo>
                <a:lnTo>
                  <a:pt x="84688" y="330199"/>
                </a:lnTo>
                <a:lnTo>
                  <a:pt x="69582" y="393699"/>
                </a:lnTo>
                <a:lnTo>
                  <a:pt x="62131" y="419099"/>
                </a:lnTo>
                <a:lnTo>
                  <a:pt x="55103" y="457199"/>
                </a:lnTo>
                <a:lnTo>
                  <a:pt x="48496" y="495299"/>
                </a:lnTo>
                <a:lnTo>
                  <a:pt x="42311" y="533399"/>
                </a:lnTo>
                <a:lnTo>
                  <a:pt x="36546" y="584199"/>
                </a:lnTo>
                <a:lnTo>
                  <a:pt x="31202" y="622299"/>
                </a:lnTo>
                <a:lnTo>
                  <a:pt x="26277" y="660399"/>
                </a:lnTo>
                <a:lnTo>
                  <a:pt x="21771" y="698499"/>
                </a:lnTo>
                <a:lnTo>
                  <a:pt x="17683" y="749299"/>
                </a:lnTo>
                <a:lnTo>
                  <a:pt x="14013" y="787399"/>
                </a:lnTo>
                <a:lnTo>
                  <a:pt x="10760" y="838199"/>
                </a:lnTo>
                <a:lnTo>
                  <a:pt x="7923" y="876299"/>
                </a:lnTo>
                <a:lnTo>
                  <a:pt x="5502" y="927099"/>
                </a:lnTo>
                <a:lnTo>
                  <a:pt x="3497" y="977899"/>
                </a:lnTo>
                <a:lnTo>
                  <a:pt x="1906" y="1015999"/>
                </a:lnTo>
                <a:lnTo>
                  <a:pt x="730" y="1066799"/>
                </a:lnTo>
                <a:lnTo>
                  <a:pt x="0" y="1117599"/>
                </a:lnTo>
                <a:lnTo>
                  <a:pt x="0" y="1257299"/>
                </a:lnTo>
                <a:lnTo>
                  <a:pt x="1036" y="1320799"/>
                </a:lnTo>
                <a:lnTo>
                  <a:pt x="2332" y="1371599"/>
                </a:lnTo>
                <a:lnTo>
                  <a:pt x="4037" y="1422399"/>
                </a:lnTo>
                <a:lnTo>
                  <a:pt x="6151" y="1473199"/>
                </a:lnTo>
                <a:lnTo>
                  <a:pt x="8674" y="1523999"/>
                </a:lnTo>
                <a:lnTo>
                  <a:pt x="11605" y="1587499"/>
                </a:lnTo>
                <a:lnTo>
                  <a:pt x="14943" y="1638299"/>
                </a:lnTo>
                <a:lnTo>
                  <a:pt x="18688" y="1689099"/>
                </a:lnTo>
                <a:lnTo>
                  <a:pt x="22840" y="1739899"/>
                </a:lnTo>
                <a:lnTo>
                  <a:pt x="27397" y="1803399"/>
                </a:lnTo>
                <a:lnTo>
                  <a:pt x="32359" y="1854199"/>
                </a:lnTo>
                <a:lnTo>
                  <a:pt x="37726" y="1904999"/>
                </a:lnTo>
                <a:lnTo>
                  <a:pt x="43496" y="1968499"/>
                </a:lnTo>
                <a:lnTo>
                  <a:pt x="49670" y="2019299"/>
                </a:lnTo>
                <a:lnTo>
                  <a:pt x="56246" y="2082799"/>
                </a:lnTo>
                <a:lnTo>
                  <a:pt x="63224" y="2133599"/>
                </a:lnTo>
                <a:lnTo>
                  <a:pt x="70604" y="2184399"/>
                </a:lnTo>
                <a:lnTo>
                  <a:pt x="78384" y="2247899"/>
                </a:lnTo>
                <a:lnTo>
                  <a:pt x="86565" y="2298699"/>
                </a:lnTo>
                <a:lnTo>
                  <a:pt x="95145" y="2362199"/>
                </a:lnTo>
                <a:lnTo>
                  <a:pt x="104125" y="2412999"/>
                </a:lnTo>
                <a:lnTo>
                  <a:pt x="113503" y="2476499"/>
                </a:lnTo>
                <a:lnTo>
                  <a:pt x="123278" y="2527299"/>
                </a:lnTo>
                <a:lnTo>
                  <a:pt x="133187" y="2578099"/>
                </a:lnTo>
                <a:lnTo>
                  <a:pt x="143435" y="2641599"/>
                </a:lnTo>
                <a:lnTo>
                  <a:pt x="154022" y="2692399"/>
                </a:lnTo>
                <a:lnTo>
                  <a:pt x="164943" y="2743199"/>
                </a:lnTo>
                <a:lnTo>
                  <a:pt x="176197" y="2806699"/>
                </a:lnTo>
                <a:lnTo>
                  <a:pt x="187781" y="2857499"/>
                </a:lnTo>
                <a:lnTo>
                  <a:pt x="199693" y="2908299"/>
                </a:lnTo>
                <a:lnTo>
                  <a:pt x="211930" y="2959099"/>
                </a:lnTo>
                <a:lnTo>
                  <a:pt x="224490" y="3022599"/>
                </a:lnTo>
                <a:lnTo>
                  <a:pt x="237370" y="3073399"/>
                </a:lnTo>
                <a:lnTo>
                  <a:pt x="250568" y="3124199"/>
                </a:lnTo>
                <a:lnTo>
                  <a:pt x="264082" y="3174999"/>
                </a:lnTo>
                <a:lnTo>
                  <a:pt x="277908" y="3225799"/>
                </a:lnTo>
                <a:lnTo>
                  <a:pt x="292045" y="3276599"/>
                </a:lnTo>
                <a:lnTo>
                  <a:pt x="306490" y="3327399"/>
                </a:lnTo>
                <a:lnTo>
                  <a:pt x="321240" y="3378199"/>
                </a:lnTo>
                <a:lnTo>
                  <a:pt x="336294" y="3428999"/>
                </a:lnTo>
                <a:lnTo>
                  <a:pt x="351648" y="3479799"/>
                </a:lnTo>
                <a:lnTo>
                  <a:pt x="367300" y="3530599"/>
                </a:lnTo>
                <a:lnTo>
                  <a:pt x="383248" y="3581399"/>
                </a:lnTo>
                <a:lnTo>
                  <a:pt x="399489" y="3632199"/>
                </a:lnTo>
                <a:lnTo>
                  <a:pt x="416021" y="3682999"/>
                </a:lnTo>
                <a:lnTo>
                  <a:pt x="432841" y="3733799"/>
                </a:lnTo>
                <a:lnTo>
                  <a:pt x="449946" y="3771899"/>
                </a:lnTo>
                <a:lnTo>
                  <a:pt x="467335" y="3822699"/>
                </a:lnTo>
                <a:lnTo>
                  <a:pt x="485005" y="3873499"/>
                </a:lnTo>
                <a:lnTo>
                  <a:pt x="502954" y="3924299"/>
                </a:lnTo>
                <a:lnTo>
                  <a:pt x="521178" y="3962399"/>
                </a:lnTo>
                <a:lnTo>
                  <a:pt x="539676" y="4013199"/>
                </a:lnTo>
                <a:lnTo>
                  <a:pt x="558445" y="4063999"/>
                </a:lnTo>
                <a:lnTo>
                  <a:pt x="577482" y="4102099"/>
                </a:lnTo>
                <a:lnTo>
                  <a:pt x="596786" y="4152899"/>
                </a:lnTo>
                <a:lnTo>
                  <a:pt x="616353" y="4190999"/>
                </a:lnTo>
                <a:lnTo>
                  <a:pt x="636181" y="4241799"/>
                </a:lnTo>
                <a:lnTo>
                  <a:pt x="656268" y="4279899"/>
                </a:lnTo>
                <a:lnTo>
                  <a:pt x="676611" y="4330699"/>
                </a:lnTo>
                <a:lnTo>
                  <a:pt x="697208" y="4368799"/>
                </a:lnTo>
                <a:lnTo>
                  <a:pt x="718056" y="4406899"/>
                </a:lnTo>
                <a:lnTo>
                  <a:pt x="739153" y="4457699"/>
                </a:lnTo>
                <a:lnTo>
                  <a:pt x="760496" y="4495799"/>
                </a:lnTo>
                <a:lnTo>
                  <a:pt x="782083" y="4533899"/>
                </a:lnTo>
                <a:lnTo>
                  <a:pt x="803912" y="4571999"/>
                </a:lnTo>
                <a:lnTo>
                  <a:pt x="825980" y="4622799"/>
                </a:lnTo>
                <a:lnTo>
                  <a:pt x="848284" y="4660899"/>
                </a:lnTo>
                <a:lnTo>
                  <a:pt x="870822" y="4698999"/>
                </a:lnTo>
                <a:lnTo>
                  <a:pt x="893591" y="4737099"/>
                </a:lnTo>
                <a:lnTo>
                  <a:pt x="916590" y="4775199"/>
                </a:lnTo>
                <a:lnTo>
                  <a:pt x="939815" y="4813299"/>
                </a:lnTo>
                <a:lnTo>
                  <a:pt x="963265" y="4851399"/>
                </a:lnTo>
                <a:lnTo>
                  <a:pt x="986936" y="4889499"/>
                </a:lnTo>
                <a:lnTo>
                  <a:pt x="1010827" y="4914899"/>
                </a:lnTo>
                <a:lnTo>
                  <a:pt x="1034934" y="4952999"/>
                </a:lnTo>
                <a:lnTo>
                  <a:pt x="1059255" y="4991099"/>
                </a:lnTo>
                <a:lnTo>
                  <a:pt x="1085847" y="5029199"/>
                </a:lnTo>
                <a:lnTo>
                  <a:pt x="1112772" y="5067299"/>
                </a:lnTo>
                <a:lnTo>
                  <a:pt x="1140040" y="5105399"/>
                </a:lnTo>
                <a:lnTo>
                  <a:pt x="1167662" y="5143499"/>
                </a:lnTo>
                <a:lnTo>
                  <a:pt x="1195645" y="5181599"/>
                </a:lnTo>
                <a:lnTo>
                  <a:pt x="1224000" y="5219699"/>
                </a:lnTo>
                <a:lnTo>
                  <a:pt x="1252736" y="5257799"/>
                </a:lnTo>
                <a:lnTo>
                  <a:pt x="1281862" y="5295899"/>
                </a:lnTo>
                <a:lnTo>
                  <a:pt x="1311388" y="5333999"/>
                </a:lnTo>
                <a:lnTo>
                  <a:pt x="1341322" y="5384799"/>
                </a:lnTo>
                <a:lnTo>
                  <a:pt x="1371675" y="5422899"/>
                </a:lnTo>
                <a:lnTo>
                  <a:pt x="1402455" y="5460999"/>
                </a:lnTo>
                <a:lnTo>
                  <a:pt x="1433673" y="5499099"/>
                </a:lnTo>
                <a:lnTo>
                  <a:pt x="1465336" y="5549899"/>
                </a:lnTo>
                <a:lnTo>
                  <a:pt x="1497456" y="5587999"/>
                </a:lnTo>
                <a:lnTo>
                  <a:pt x="1530041" y="5626099"/>
                </a:lnTo>
                <a:lnTo>
                  <a:pt x="1563100" y="5676899"/>
                </a:lnTo>
                <a:lnTo>
                  <a:pt x="1596643" y="5714999"/>
                </a:lnTo>
                <a:lnTo>
                  <a:pt x="1630679" y="5765799"/>
                </a:lnTo>
                <a:lnTo>
                  <a:pt x="1647862" y="5778499"/>
                </a:lnTo>
                <a:lnTo>
                  <a:pt x="1647698" y="5727699"/>
                </a:lnTo>
                <a:lnTo>
                  <a:pt x="1628622" y="5727699"/>
                </a:lnTo>
                <a:lnTo>
                  <a:pt x="1593934" y="5676899"/>
                </a:lnTo>
                <a:lnTo>
                  <a:pt x="1559762" y="5638799"/>
                </a:lnTo>
                <a:lnTo>
                  <a:pt x="1526096" y="5587999"/>
                </a:lnTo>
                <a:lnTo>
                  <a:pt x="1492924" y="5549899"/>
                </a:lnTo>
                <a:lnTo>
                  <a:pt x="1460236" y="5511799"/>
                </a:lnTo>
                <a:lnTo>
                  <a:pt x="1428024" y="5460999"/>
                </a:lnTo>
                <a:lnTo>
                  <a:pt x="1396276" y="5422899"/>
                </a:lnTo>
                <a:lnTo>
                  <a:pt x="1364982" y="5384799"/>
                </a:lnTo>
                <a:lnTo>
                  <a:pt x="1334133" y="5333999"/>
                </a:lnTo>
                <a:lnTo>
                  <a:pt x="1303717" y="5295899"/>
                </a:lnTo>
                <a:lnTo>
                  <a:pt x="1273725" y="5257799"/>
                </a:lnTo>
                <a:lnTo>
                  <a:pt x="1244148" y="5219699"/>
                </a:lnTo>
                <a:lnTo>
                  <a:pt x="1214973" y="5168899"/>
                </a:lnTo>
                <a:lnTo>
                  <a:pt x="1186192" y="5130799"/>
                </a:lnTo>
                <a:lnTo>
                  <a:pt x="1157795" y="5092699"/>
                </a:lnTo>
                <a:lnTo>
                  <a:pt x="1129770" y="5054599"/>
                </a:lnTo>
                <a:lnTo>
                  <a:pt x="1102109" y="5016499"/>
                </a:lnTo>
                <a:lnTo>
                  <a:pt x="1074800" y="4978399"/>
                </a:lnTo>
                <a:lnTo>
                  <a:pt x="1050106" y="4940299"/>
                </a:lnTo>
                <a:lnTo>
                  <a:pt x="1025632" y="4902199"/>
                </a:lnTo>
                <a:lnTo>
                  <a:pt x="1001384" y="4876799"/>
                </a:lnTo>
                <a:lnTo>
                  <a:pt x="977361" y="4838699"/>
                </a:lnTo>
                <a:lnTo>
                  <a:pt x="953569" y="4800599"/>
                </a:lnTo>
                <a:lnTo>
                  <a:pt x="930008" y="4762499"/>
                </a:lnTo>
                <a:lnTo>
                  <a:pt x="906682" y="4724399"/>
                </a:lnTo>
                <a:lnTo>
                  <a:pt x="883593" y="4673599"/>
                </a:lnTo>
                <a:lnTo>
                  <a:pt x="860743" y="4635499"/>
                </a:lnTo>
                <a:lnTo>
                  <a:pt x="838137" y="4597399"/>
                </a:lnTo>
                <a:lnTo>
                  <a:pt x="815775" y="4559299"/>
                </a:lnTo>
                <a:lnTo>
                  <a:pt x="793661" y="4521199"/>
                </a:lnTo>
                <a:lnTo>
                  <a:pt x="771797" y="4470399"/>
                </a:lnTo>
                <a:lnTo>
                  <a:pt x="750186" y="4432299"/>
                </a:lnTo>
                <a:lnTo>
                  <a:pt x="728830" y="4394199"/>
                </a:lnTo>
                <a:lnTo>
                  <a:pt x="707732" y="4343399"/>
                </a:lnTo>
                <a:lnTo>
                  <a:pt x="686895" y="4305299"/>
                </a:lnTo>
                <a:lnTo>
                  <a:pt x="666321" y="4254499"/>
                </a:lnTo>
                <a:lnTo>
                  <a:pt x="646014" y="4216399"/>
                </a:lnTo>
                <a:lnTo>
                  <a:pt x="625974" y="4165599"/>
                </a:lnTo>
                <a:lnTo>
                  <a:pt x="606206" y="4127499"/>
                </a:lnTo>
                <a:lnTo>
                  <a:pt x="586711" y="4076699"/>
                </a:lnTo>
                <a:lnTo>
                  <a:pt x="567492" y="4025899"/>
                </a:lnTo>
                <a:lnTo>
                  <a:pt x="548553" y="3987799"/>
                </a:lnTo>
                <a:lnTo>
                  <a:pt x="529894" y="3936999"/>
                </a:lnTo>
                <a:lnTo>
                  <a:pt x="511520" y="3886199"/>
                </a:lnTo>
                <a:lnTo>
                  <a:pt x="493433" y="3835399"/>
                </a:lnTo>
                <a:lnTo>
                  <a:pt x="475635" y="3797299"/>
                </a:lnTo>
                <a:lnTo>
                  <a:pt x="458128" y="3746499"/>
                </a:lnTo>
                <a:lnTo>
                  <a:pt x="440917" y="3695699"/>
                </a:lnTo>
                <a:lnTo>
                  <a:pt x="424002" y="3644899"/>
                </a:lnTo>
                <a:lnTo>
                  <a:pt x="407387" y="3594099"/>
                </a:lnTo>
                <a:lnTo>
                  <a:pt x="391074" y="3543299"/>
                </a:lnTo>
                <a:lnTo>
                  <a:pt x="375067" y="3492499"/>
                </a:lnTo>
                <a:lnTo>
                  <a:pt x="359366" y="3441699"/>
                </a:lnTo>
                <a:lnTo>
                  <a:pt x="343976" y="3390899"/>
                </a:lnTo>
                <a:lnTo>
                  <a:pt x="328899" y="3340099"/>
                </a:lnTo>
                <a:lnTo>
                  <a:pt x="314137" y="3289299"/>
                </a:lnTo>
                <a:lnTo>
                  <a:pt x="299693" y="3238499"/>
                </a:lnTo>
                <a:lnTo>
                  <a:pt x="285569" y="3187699"/>
                </a:lnTo>
                <a:lnTo>
                  <a:pt x="271769" y="3124199"/>
                </a:lnTo>
                <a:lnTo>
                  <a:pt x="258294" y="3073399"/>
                </a:lnTo>
                <a:lnTo>
                  <a:pt x="245147" y="3022599"/>
                </a:lnTo>
                <a:lnTo>
                  <a:pt x="232332" y="2971799"/>
                </a:lnTo>
                <a:lnTo>
                  <a:pt x="219850" y="2908299"/>
                </a:lnTo>
                <a:lnTo>
                  <a:pt x="207705" y="2857499"/>
                </a:lnTo>
                <a:lnTo>
                  <a:pt x="195898" y="2806699"/>
                </a:lnTo>
                <a:lnTo>
                  <a:pt x="184432" y="2743199"/>
                </a:lnTo>
                <a:lnTo>
                  <a:pt x="173311" y="2692399"/>
                </a:lnTo>
                <a:lnTo>
                  <a:pt x="162536" y="2641599"/>
                </a:lnTo>
                <a:lnTo>
                  <a:pt x="152110" y="2578099"/>
                </a:lnTo>
                <a:lnTo>
                  <a:pt x="142036" y="2527299"/>
                </a:lnTo>
                <a:lnTo>
                  <a:pt x="132061" y="2463799"/>
                </a:lnTo>
                <a:lnTo>
                  <a:pt x="122501" y="2412999"/>
                </a:lnTo>
                <a:lnTo>
                  <a:pt x="113357" y="2349499"/>
                </a:lnTo>
                <a:lnTo>
                  <a:pt x="104630" y="2298699"/>
                </a:lnTo>
                <a:lnTo>
                  <a:pt x="96320" y="2235199"/>
                </a:lnTo>
                <a:lnTo>
                  <a:pt x="88429" y="2184399"/>
                </a:lnTo>
                <a:lnTo>
                  <a:pt x="80956" y="2120899"/>
                </a:lnTo>
                <a:lnTo>
                  <a:pt x="73902" y="2070099"/>
                </a:lnTo>
                <a:lnTo>
                  <a:pt x="67268" y="2006599"/>
                </a:lnTo>
                <a:lnTo>
                  <a:pt x="61055" y="1955799"/>
                </a:lnTo>
                <a:lnTo>
                  <a:pt x="55263" y="1892299"/>
                </a:lnTo>
                <a:lnTo>
                  <a:pt x="49893" y="1841499"/>
                </a:lnTo>
                <a:lnTo>
                  <a:pt x="44945" y="1777999"/>
                </a:lnTo>
                <a:lnTo>
                  <a:pt x="40421" y="1727199"/>
                </a:lnTo>
                <a:lnTo>
                  <a:pt x="36320" y="1663699"/>
                </a:lnTo>
                <a:lnTo>
                  <a:pt x="32645" y="1612899"/>
                </a:lnTo>
                <a:lnTo>
                  <a:pt x="29394" y="1562099"/>
                </a:lnTo>
                <a:lnTo>
                  <a:pt x="26569" y="1511299"/>
                </a:lnTo>
                <a:lnTo>
                  <a:pt x="24171" y="1447799"/>
                </a:lnTo>
                <a:lnTo>
                  <a:pt x="22199" y="1396999"/>
                </a:lnTo>
                <a:lnTo>
                  <a:pt x="20656" y="1346199"/>
                </a:lnTo>
                <a:lnTo>
                  <a:pt x="19541" y="1295399"/>
                </a:lnTo>
                <a:lnTo>
                  <a:pt x="18855" y="1244599"/>
                </a:lnTo>
                <a:lnTo>
                  <a:pt x="18662" y="1206499"/>
                </a:lnTo>
                <a:lnTo>
                  <a:pt x="18772" y="1142999"/>
                </a:lnTo>
                <a:lnTo>
                  <a:pt x="19378" y="1092199"/>
                </a:lnTo>
                <a:lnTo>
                  <a:pt x="20414" y="1041399"/>
                </a:lnTo>
                <a:lnTo>
                  <a:pt x="21884" y="990599"/>
                </a:lnTo>
                <a:lnTo>
                  <a:pt x="23786" y="939799"/>
                </a:lnTo>
                <a:lnTo>
                  <a:pt x="26122" y="888999"/>
                </a:lnTo>
                <a:lnTo>
                  <a:pt x="28892" y="850899"/>
                </a:lnTo>
                <a:lnTo>
                  <a:pt x="32097" y="800099"/>
                </a:lnTo>
                <a:lnTo>
                  <a:pt x="35738" y="761999"/>
                </a:lnTo>
                <a:lnTo>
                  <a:pt x="39814" y="711199"/>
                </a:lnTo>
                <a:lnTo>
                  <a:pt x="44328" y="673099"/>
                </a:lnTo>
                <a:lnTo>
                  <a:pt x="49280" y="622299"/>
                </a:lnTo>
                <a:lnTo>
                  <a:pt x="54669" y="584199"/>
                </a:lnTo>
                <a:lnTo>
                  <a:pt x="60498" y="546099"/>
                </a:lnTo>
                <a:lnTo>
                  <a:pt x="66766" y="507999"/>
                </a:lnTo>
                <a:lnTo>
                  <a:pt x="73474" y="469899"/>
                </a:lnTo>
                <a:lnTo>
                  <a:pt x="80623" y="431799"/>
                </a:lnTo>
                <a:lnTo>
                  <a:pt x="88213" y="393699"/>
                </a:lnTo>
                <a:lnTo>
                  <a:pt x="102234" y="330199"/>
                </a:lnTo>
                <a:lnTo>
                  <a:pt x="117301" y="279399"/>
                </a:lnTo>
                <a:lnTo>
                  <a:pt x="133401" y="228599"/>
                </a:lnTo>
                <a:lnTo>
                  <a:pt x="150520" y="177799"/>
                </a:lnTo>
                <a:lnTo>
                  <a:pt x="168643" y="139699"/>
                </a:lnTo>
                <a:lnTo>
                  <a:pt x="187758" y="101599"/>
                </a:lnTo>
                <a:lnTo>
                  <a:pt x="207849" y="63499"/>
                </a:lnTo>
                <a:lnTo>
                  <a:pt x="228904" y="38099"/>
                </a:lnTo>
                <a:lnTo>
                  <a:pt x="249762" y="38099"/>
                </a:lnTo>
                <a:lnTo>
                  <a:pt x="233451" y="0"/>
                </a:lnTo>
                <a:close/>
              </a:path>
              <a:path w="1649729" h="5778500">
                <a:moveTo>
                  <a:pt x="810283" y="2044699"/>
                </a:moveTo>
                <a:lnTo>
                  <a:pt x="791669" y="2044699"/>
                </a:lnTo>
                <a:lnTo>
                  <a:pt x="775004" y="2057399"/>
                </a:lnTo>
                <a:lnTo>
                  <a:pt x="742001" y="2095499"/>
                </a:lnTo>
                <a:lnTo>
                  <a:pt x="730614" y="2146299"/>
                </a:lnTo>
                <a:lnTo>
                  <a:pt x="728070" y="2184399"/>
                </a:lnTo>
                <a:lnTo>
                  <a:pt x="727613" y="2222499"/>
                </a:lnTo>
                <a:lnTo>
                  <a:pt x="729229" y="2260599"/>
                </a:lnTo>
                <a:lnTo>
                  <a:pt x="732908" y="2311399"/>
                </a:lnTo>
                <a:lnTo>
                  <a:pt x="738639" y="2362199"/>
                </a:lnTo>
                <a:lnTo>
                  <a:pt x="746411" y="2412999"/>
                </a:lnTo>
                <a:lnTo>
                  <a:pt x="756212" y="2463799"/>
                </a:lnTo>
                <a:lnTo>
                  <a:pt x="768031" y="2527299"/>
                </a:lnTo>
                <a:lnTo>
                  <a:pt x="781856" y="2590799"/>
                </a:lnTo>
                <a:lnTo>
                  <a:pt x="797677" y="2654299"/>
                </a:lnTo>
                <a:lnTo>
                  <a:pt x="815483" y="2730499"/>
                </a:lnTo>
                <a:lnTo>
                  <a:pt x="835262" y="2793999"/>
                </a:lnTo>
                <a:lnTo>
                  <a:pt x="857002" y="2870199"/>
                </a:lnTo>
                <a:lnTo>
                  <a:pt x="880693" y="2959099"/>
                </a:lnTo>
                <a:lnTo>
                  <a:pt x="894201" y="2997199"/>
                </a:lnTo>
                <a:lnTo>
                  <a:pt x="908131" y="3047999"/>
                </a:lnTo>
                <a:lnTo>
                  <a:pt x="922478" y="3086099"/>
                </a:lnTo>
                <a:lnTo>
                  <a:pt x="937233" y="3136899"/>
                </a:lnTo>
                <a:lnTo>
                  <a:pt x="952389" y="3174999"/>
                </a:lnTo>
                <a:lnTo>
                  <a:pt x="967938" y="3225799"/>
                </a:lnTo>
                <a:lnTo>
                  <a:pt x="983872" y="3263899"/>
                </a:lnTo>
                <a:lnTo>
                  <a:pt x="1000185" y="3314699"/>
                </a:lnTo>
                <a:lnTo>
                  <a:pt x="1016867" y="3365499"/>
                </a:lnTo>
                <a:lnTo>
                  <a:pt x="1033913" y="3403599"/>
                </a:lnTo>
                <a:lnTo>
                  <a:pt x="1051313" y="3454399"/>
                </a:lnTo>
                <a:lnTo>
                  <a:pt x="1069061" y="3505199"/>
                </a:lnTo>
                <a:lnTo>
                  <a:pt x="1087148" y="3543299"/>
                </a:lnTo>
                <a:lnTo>
                  <a:pt x="1105568" y="3594099"/>
                </a:lnTo>
                <a:lnTo>
                  <a:pt x="1124313" y="3644899"/>
                </a:lnTo>
                <a:lnTo>
                  <a:pt x="1143374" y="3695699"/>
                </a:lnTo>
                <a:lnTo>
                  <a:pt x="1162745" y="3733799"/>
                </a:lnTo>
                <a:lnTo>
                  <a:pt x="1182418" y="3784599"/>
                </a:lnTo>
                <a:lnTo>
                  <a:pt x="1202384" y="3835399"/>
                </a:lnTo>
                <a:lnTo>
                  <a:pt x="1222638" y="3886199"/>
                </a:lnTo>
                <a:lnTo>
                  <a:pt x="1243170" y="3924299"/>
                </a:lnTo>
                <a:lnTo>
                  <a:pt x="1263973" y="3975099"/>
                </a:lnTo>
                <a:lnTo>
                  <a:pt x="1285041" y="4025899"/>
                </a:lnTo>
                <a:lnTo>
                  <a:pt x="1306364" y="4076699"/>
                </a:lnTo>
                <a:lnTo>
                  <a:pt x="1327936" y="4114799"/>
                </a:lnTo>
                <a:lnTo>
                  <a:pt x="1349748" y="4165599"/>
                </a:lnTo>
                <a:lnTo>
                  <a:pt x="1371794" y="4216399"/>
                </a:lnTo>
                <a:lnTo>
                  <a:pt x="1394066" y="4254499"/>
                </a:lnTo>
                <a:lnTo>
                  <a:pt x="1416556" y="4305299"/>
                </a:lnTo>
                <a:lnTo>
                  <a:pt x="1439256" y="4356099"/>
                </a:lnTo>
                <a:lnTo>
                  <a:pt x="1462158" y="4406899"/>
                </a:lnTo>
                <a:lnTo>
                  <a:pt x="1485256" y="4444999"/>
                </a:lnTo>
                <a:lnTo>
                  <a:pt x="1508542" y="4495799"/>
                </a:lnTo>
                <a:lnTo>
                  <a:pt x="1532007" y="4533899"/>
                </a:lnTo>
                <a:lnTo>
                  <a:pt x="1555645" y="4584699"/>
                </a:lnTo>
                <a:lnTo>
                  <a:pt x="1579448" y="4635499"/>
                </a:lnTo>
                <a:lnTo>
                  <a:pt x="1603408" y="4673599"/>
                </a:lnTo>
                <a:lnTo>
                  <a:pt x="1627517" y="4724399"/>
                </a:lnTo>
                <a:lnTo>
                  <a:pt x="1627452" y="4762499"/>
                </a:lnTo>
                <a:lnTo>
                  <a:pt x="1627356" y="5181599"/>
                </a:lnTo>
                <a:lnTo>
                  <a:pt x="1627473" y="5270499"/>
                </a:lnTo>
                <a:lnTo>
                  <a:pt x="1627761" y="5422899"/>
                </a:lnTo>
                <a:lnTo>
                  <a:pt x="1628085" y="5549899"/>
                </a:lnTo>
                <a:lnTo>
                  <a:pt x="1628622" y="5727699"/>
                </a:lnTo>
                <a:lnTo>
                  <a:pt x="1647698" y="5727699"/>
                </a:lnTo>
                <a:lnTo>
                  <a:pt x="1647245" y="5587999"/>
                </a:lnTo>
                <a:lnTo>
                  <a:pt x="1646748" y="5384799"/>
                </a:lnTo>
                <a:lnTo>
                  <a:pt x="1646522" y="5270499"/>
                </a:lnTo>
                <a:lnTo>
                  <a:pt x="1646402" y="5181599"/>
                </a:lnTo>
                <a:lnTo>
                  <a:pt x="1646496" y="4762499"/>
                </a:lnTo>
                <a:lnTo>
                  <a:pt x="1646567" y="4711699"/>
                </a:lnTo>
                <a:lnTo>
                  <a:pt x="1621324" y="4673599"/>
                </a:lnTo>
                <a:lnTo>
                  <a:pt x="1597374" y="4622799"/>
                </a:lnTo>
                <a:lnTo>
                  <a:pt x="1573581" y="4584699"/>
                </a:lnTo>
                <a:lnTo>
                  <a:pt x="1549952" y="4533899"/>
                </a:lnTo>
                <a:lnTo>
                  <a:pt x="1526495" y="4483099"/>
                </a:lnTo>
                <a:lnTo>
                  <a:pt x="1503218" y="4444999"/>
                </a:lnTo>
                <a:lnTo>
                  <a:pt x="1480129" y="4394199"/>
                </a:lnTo>
                <a:lnTo>
                  <a:pt x="1457234" y="4343399"/>
                </a:lnTo>
                <a:lnTo>
                  <a:pt x="1434542" y="4305299"/>
                </a:lnTo>
                <a:lnTo>
                  <a:pt x="1412060" y="4254499"/>
                </a:lnTo>
                <a:lnTo>
                  <a:pt x="1389796" y="4203699"/>
                </a:lnTo>
                <a:lnTo>
                  <a:pt x="1367758" y="4152899"/>
                </a:lnTo>
                <a:lnTo>
                  <a:pt x="1345953" y="4114799"/>
                </a:lnTo>
                <a:lnTo>
                  <a:pt x="1324389" y="4063999"/>
                </a:lnTo>
                <a:lnTo>
                  <a:pt x="1303073" y="4013199"/>
                </a:lnTo>
                <a:lnTo>
                  <a:pt x="1282013" y="3975099"/>
                </a:lnTo>
                <a:lnTo>
                  <a:pt x="1261216" y="3924299"/>
                </a:lnTo>
                <a:lnTo>
                  <a:pt x="1240691" y="3873499"/>
                </a:lnTo>
                <a:lnTo>
                  <a:pt x="1220445" y="3822699"/>
                </a:lnTo>
                <a:lnTo>
                  <a:pt x="1200486" y="3784599"/>
                </a:lnTo>
                <a:lnTo>
                  <a:pt x="1180821" y="3733799"/>
                </a:lnTo>
                <a:lnTo>
                  <a:pt x="1161457" y="3682999"/>
                </a:lnTo>
                <a:lnTo>
                  <a:pt x="1142403" y="3632199"/>
                </a:lnTo>
                <a:lnTo>
                  <a:pt x="1123666" y="3594099"/>
                </a:lnTo>
                <a:lnTo>
                  <a:pt x="1105254" y="3543299"/>
                </a:lnTo>
                <a:lnTo>
                  <a:pt x="1087174" y="3492499"/>
                </a:lnTo>
                <a:lnTo>
                  <a:pt x="1069435" y="3454399"/>
                </a:lnTo>
                <a:lnTo>
                  <a:pt x="1052042" y="3403599"/>
                </a:lnTo>
                <a:lnTo>
                  <a:pt x="1035005" y="3352799"/>
                </a:lnTo>
                <a:lnTo>
                  <a:pt x="1018331" y="3314699"/>
                </a:lnTo>
                <a:lnTo>
                  <a:pt x="1002028" y="3263899"/>
                </a:lnTo>
                <a:lnTo>
                  <a:pt x="986102" y="3213099"/>
                </a:lnTo>
                <a:lnTo>
                  <a:pt x="970563" y="3174999"/>
                </a:lnTo>
                <a:lnTo>
                  <a:pt x="955416" y="3124199"/>
                </a:lnTo>
                <a:lnTo>
                  <a:pt x="940671" y="3086099"/>
                </a:lnTo>
                <a:lnTo>
                  <a:pt x="926335" y="3035299"/>
                </a:lnTo>
                <a:lnTo>
                  <a:pt x="912414" y="2997199"/>
                </a:lnTo>
                <a:lnTo>
                  <a:pt x="898918" y="2946399"/>
                </a:lnTo>
                <a:lnTo>
                  <a:pt x="873506" y="2870199"/>
                </a:lnTo>
                <a:lnTo>
                  <a:pt x="850664" y="2781299"/>
                </a:lnTo>
                <a:lnTo>
                  <a:pt x="830316" y="2705099"/>
                </a:lnTo>
                <a:lnTo>
                  <a:pt x="812391" y="2628899"/>
                </a:lnTo>
                <a:lnTo>
                  <a:pt x="796814" y="2565399"/>
                </a:lnTo>
                <a:lnTo>
                  <a:pt x="783512" y="2501899"/>
                </a:lnTo>
                <a:lnTo>
                  <a:pt x="772413" y="2438399"/>
                </a:lnTo>
                <a:lnTo>
                  <a:pt x="763442" y="2387599"/>
                </a:lnTo>
                <a:lnTo>
                  <a:pt x="756527" y="2336799"/>
                </a:lnTo>
                <a:lnTo>
                  <a:pt x="751594" y="2298699"/>
                </a:lnTo>
                <a:lnTo>
                  <a:pt x="748570" y="2247899"/>
                </a:lnTo>
                <a:lnTo>
                  <a:pt x="747381" y="2209799"/>
                </a:lnTo>
                <a:lnTo>
                  <a:pt x="747955" y="2184399"/>
                </a:lnTo>
                <a:lnTo>
                  <a:pt x="750218" y="2146299"/>
                </a:lnTo>
                <a:lnTo>
                  <a:pt x="754096" y="2133599"/>
                </a:lnTo>
                <a:lnTo>
                  <a:pt x="759517" y="2108199"/>
                </a:lnTo>
                <a:lnTo>
                  <a:pt x="766407" y="2095499"/>
                </a:lnTo>
                <a:lnTo>
                  <a:pt x="774692" y="2082799"/>
                </a:lnTo>
                <a:lnTo>
                  <a:pt x="784300" y="2070099"/>
                </a:lnTo>
                <a:lnTo>
                  <a:pt x="853335" y="2070099"/>
                </a:lnTo>
                <a:lnTo>
                  <a:pt x="830841" y="2057399"/>
                </a:lnTo>
                <a:lnTo>
                  <a:pt x="810283" y="2044699"/>
                </a:lnTo>
                <a:close/>
              </a:path>
              <a:path w="1649729" h="5778500">
                <a:moveTo>
                  <a:pt x="853335" y="2070099"/>
                </a:moveTo>
                <a:lnTo>
                  <a:pt x="830924" y="2070099"/>
                </a:lnTo>
                <a:lnTo>
                  <a:pt x="850029" y="2082799"/>
                </a:lnTo>
                <a:lnTo>
                  <a:pt x="872626" y="2108199"/>
                </a:lnTo>
                <a:lnTo>
                  <a:pt x="898973" y="2120899"/>
                </a:lnTo>
                <a:lnTo>
                  <a:pt x="929327" y="2158999"/>
                </a:lnTo>
                <a:lnTo>
                  <a:pt x="963944" y="2197099"/>
                </a:lnTo>
                <a:lnTo>
                  <a:pt x="1003081" y="2247899"/>
                </a:lnTo>
                <a:lnTo>
                  <a:pt x="1046995" y="2311399"/>
                </a:lnTo>
                <a:lnTo>
                  <a:pt x="1095943" y="2387599"/>
                </a:lnTo>
                <a:lnTo>
                  <a:pt x="1150181" y="2476499"/>
                </a:lnTo>
                <a:lnTo>
                  <a:pt x="1649298" y="3327399"/>
                </a:lnTo>
                <a:lnTo>
                  <a:pt x="1649298" y="3276599"/>
                </a:lnTo>
                <a:lnTo>
                  <a:pt x="1641385" y="3276599"/>
                </a:lnTo>
                <a:lnTo>
                  <a:pt x="1226438" y="2565399"/>
                </a:lnTo>
                <a:lnTo>
                  <a:pt x="1183132" y="2489199"/>
                </a:lnTo>
                <a:lnTo>
                  <a:pt x="1141682" y="2425699"/>
                </a:lnTo>
                <a:lnTo>
                  <a:pt x="1102094" y="2362199"/>
                </a:lnTo>
                <a:lnTo>
                  <a:pt x="1064377" y="2298699"/>
                </a:lnTo>
                <a:lnTo>
                  <a:pt x="1028537" y="2247899"/>
                </a:lnTo>
                <a:lnTo>
                  <a:pt x="994582" y="2209799"/>
                </a:lnTo>
                <a:lnTo>
                  <a:pt x="962520" y="2171699"/>
                </a:lnTo>
                <a:lnTo>
                  <a:pt x="932356" y="2133599"/>
                </a:lnTo>
                <a:lnTo>
                  <a:pt x="904099" y="2108199"/>
                </a:lnTo>
                <a:lnTo>
                  <a:pt x="877756" y="2082799"/>
                </a:lnTo>
                <a:lnTo>
                  <a:pt x="853335" y="2070099"/>
                </a:lnTo>
                <a:close/>
              </a:path>
              <a:path w="1649729" h="5778500">
                <a:moveTo>
                  <a:pt x="249762" y="38099"/>
                </a:moveTo>
                <a:lnTo>
                  <a:pt x="228904" y="38099"/>
                </a:lnTo>
                <a:lnTo>
                  <a:pt x="249795" y="76199"/>
                </a:lnTo>
                <a:lnTo>
                  <a:pt x="270770" y="126999"/>
                </a:lnTo>
                <a:lnTo>
                  <a:pt x="312976" y="203199"/>
                </a:lnTo>
                <a:lnTo>
                  <a:pt x="334208" y="253999"/>
                </a:lnTo>
                <a:lnTo>
                  <a:pt x="376937" y="330199"/>
                </a:lnTo>
                <a:lnTo>
                  <a:pt x="398435" y="380999"/>
                </a:lnTo>
                <a:lnTo>
                  <a:pt x="441703" y="457199"/>
                </a:lnTo>
                <a:lnTo>
                  <a:pt x="463475" y="507999"/>
                </a:lnTo>
                <a:lnTo>
                  <a:pt x="485339" y="546099"/>
                </a:lnTo>
                <a:lnTo>
                  <a:pt x="507298" y="596899"/>
                </a:lnTo>
                <a:lnTo>
                  <a:pt x="529351" y="634999"/>
                </a:lnTo>
                <a:lnTo>
                  <a:pt x="551500" y="685799"/>
                </a:lnTo>
                <a:lnTo>
                  <a:pt x="596088" y="761999"/>
                </a:lnTo>
                <a:lnTo>
                  <a:pt x="618529" y="812799"/>
                </a:lnTo>
                <a:lnTo>
                  <a:pt x="641069" y="850899"/>
                </a:lnTo>
                <a:lnTo>
                  <a:pt x="663710" y="901699"/>
                </a:lnTo>
                <a:lnTo>
                  <a:pt x="686451" y="939799"/>
                </a:lnTo>
                <a:lnTo>
                  <a:pt x="709295" y="990599"/>
                </a:lnTo>
                <a:lnTo>
                  <a:pt x="732241" y="1028699"/>
                </a:lnTo>
                <a:lnTo>
                  <a:pt x="755290" y="1079499"/>
                </a:lnTo>
                <a:lnTo>
                  <a:pt x="778445" y="1117599"/>
                </a:lnTo>
                <a:lnTo>
                  <a:pt x="801704" y="1168399"/>
                </a:lnTo>
                <a:lnTo>
                  <a:pt x="825071" y="1206499"/>
                </a:lnTo>
                <a:lnTo>
                  <a:pt x="848544" y="1257299"/>
                </a:lnTo>
                <a:lnTo>
                  <a:pt x="872125" y="1295399"/>
                </a:lnTo>
                <a:lnTo>
                  <a:pt x="919616" y="1396999"/>
                </a:lnTo>
                <a:lnTo>
                  <a:pt x="943527" y="1435099"/>
                </a:lnTo>
                <a:lnTo>
                  <a:pt x="967550" y="1485899"/>
                </a:lnTo>
                <a:lnTo>
                  <a:pt x="991685" y="1523999"/>
                </a:lnTo>
                <a:lnTo>
                  <a:pt x="1040297" y="1625599"/>
                </a:lnTo>
                <a:lnTo>
                  <a:pt x="1064775" y="1663699"/>
                </a:lnTo>
                <a:lnTo>
                  <a:pt x="1114081" y="1765299"/>
                </a:lnTo>
                <a:lnTo>
                  <a:pt x="1138910" y="1803399"/>
                </a:lnTo>
                <a:lnTo>
                  <a:pt x="1188926" y="1904999"/>
                </a:lnTo>
                <a:lnTo>
                  <a:pt x="1214114" y="1943099"/>
                </a:lnTo>
                <a:lnTo>
                  <a:pt x="1264856" y="2044699"/>
                </a:lnTo>
                <a:lnTo>
                  <a:pt x="1290412" y="2082799"/>
                </a:lnTo>
                <a:lnTo>
                  <a:pt x="1341896" y="2184399"/>
                </a:lnTo>
                <a:lnTo>
                  <a:pt x="1393884" y="2285999"/>
                </a:lnTo>
                <a:lnTo>
                  <a:pt x="1420069" y="2324099"/>
                </a:lnTo>
                <a:lnTo>
                  <a:pt x="1446383" y="2374899"/>
                </a:lnTo>
                <a:lnTo>
                  <a:pt x="1499399" y="2476499"/>
                </a:lnTo>
                <a:lnTo>
                  <a:pt x="1508510" y="2527299"/>
                </a:lnTo>
                <a:lnTo>
                  <a:pt x="1517981" y="2578099"/>
                </a:lnTo>
                <a:lnTo>
                  <a:pt x="1527808" y="2628899"/>
                </a:lnTo>
                <a:lnTo>
                  <a:pt x="1537988" y="2679699"/>
                </a:lnTo>
                <a:lnTo>
                  <a:pt x="1548516" y="2730499"/>
                </a:lnTo>
                <a:lnTo>
                  <a:pt x="1559390" y="2781299"/>
                </a:lnTo>
                <a:lnTo>
                  <a:pt x="1570605" y="2819399"/>
                </a:lnTo>
                <a:lnTo>
                  <a:pt x="1582158" y="2870199"/>
                </a:lnTo>
                <a:lnTo>
                  <a:pt x="1594046" y="2920999"/>
                </a:lnTo>
                <a:lnTo>
                  <a:pt x="1606264" y="2971799"/>
                </a:lnTo>
                <a:lnTo>
                  <a:pt x="1618809" y="3009899"/>
                </a:lnTo>
                <a:lnTo>
                  <a:pt x="1631677" y="3060699"/>
                </a:lnTo>
                <a:lnTo>
                  <a:pt x="1644865" y="3098799"/>
                </a:lnTo>
                <a:lnTo>
                  <a:pt x="1643950" y="3149599"/>
                </a:lnTo>
                <a:lnTo>
                  <a:pt x="1643068" y="3187699"/>
                </a:lnTo>
                <a:lnTo>
                  <a:pt x="1641385" y="3276599"/>
                </a:lnTo>
                <a:lnTo>
                  <a:pt x="1649298" y="3276599"/>
                </a:lnTo>
                <a:lnTo>
                  <a:pt x="1649298" y="3047999"/>
                </a:lnTo>
                <a:lnTo>
                  <a:pt x="1637446" y="3009899"/>
                </a:lnTo>
                <a:lnTo>
                  <a:pt x="1624881" y="2959099"/>
                </a:lnTo>
                <a:lnTo>
                  <a:pt x="1612645" y="2920999"/>
                </a:lnTo>
                <a:lnTo>
                  <a:pt x="1600740" y="2870199"/>
                </a:lnTo>
                <a:lnTo>
                  <a:pt x="1589172" y="2819399"/>
                </a:lnTo>
                <a:lnTo>
                  <a:pt x="1577943" y="2768599"/>
                </a:lnTo>
                <a:lnTo>
                  <a:pt x="1567057" y="2717799"/>
                </a:lnTo>
                <a:lnTo>
                  <a:pt x="1556518" y="2679699"/>
                </a:lnTo>
                <a:lnTo>
                  <a:pt x="1546329" y="2628899"/>
                </a:lnTo>
                <a:lnTo>
                  <a:pt x="1536495" y="2578099"/>
                </a:lnTo>
                <a:lnTo>
                  <a:pt x="1527018" y="2527299"/>
                </a:lnTo>
                <a:lnTo>
                  <a:pt x="1517903" y="2463799"/>
                </a:lnTo>
                <a:lnTo>
                  <a:pt x="1516874" y="2463799"/>
                </a:lnTo>
                <a:lnTo>
                  <a:pt x="1490140" y="2412999"/>
                </a:lnTo>
                <a:lnTo>
                  <a:pt x="1463538" y="2374899"/>
                </a:lnTo>
                <a:lnTo>
                  <a:pt x="1410726" y="2273299"/>
                </a:lnTo>
                <a:lnTo>
                  <a:pt x="1358432" y="2171699"/>
                </a:lnTo>
                <a:lnTo>
                  <a:pt x="1332476" y="2120899"/>
                </a:lnTo>
                <a:lnTo>
                  <a:pt x="1306647" y="2082799"/>
                </a:lnTo>
                <a:lnTo>
                  <a:pt x="1255366" y="1981199"/>
                </a:lnTo>
                <a:lnTo>
                  <a:pt x="1229911" y="1930399"/>
                </a:lnTo>
                <a:lnTo>
                  <a:pt x="1204579" y="1892299"/>
                </a:lnTo>
                <a:lnTo>
                  <a:pt x="1154281" y="1790699"/>
                </a:lnTo>
                <a:lnTo>
                  <a:pt x="1129313" y="1752599"/>
                </a:lnTo>
                <a:lnTo>
                  <a:pt x="1079734" y="1650999"/>
                </a:lnTo>
                <a:lnTo>
                  <a:pt x="1055121" y="1612899"/>
                </a:lnTo>
                <a:lnTo>
                  <a:pt x="1006244" y="1511299"/>
                </a:lnTo>
                <a:lnTo>
                  <a:pt x="981978" y="1473199"/>
                </a:lnTo>
                <a:lnTo>
                  <a:pt x="933787" y="1371599"/>
                </a:lnTo>
                <a:lnTo>
                  <a:pt x="909860" y="1333499"/>
                </a:lnTo>
                <a:lnTo>
                  <a:pt x="886044" y="1282699"/>
                </a:lnTo>
                <a:lnTo>
                  <a:pt x="862338" y="1244599"/>
                </a:lnTo>
                <a:lnTo>
                  <a:pt x="838742" y="1193799"/>
                </a:lnTo>
                <a:lnTo>
                  <a:pt x="815254" y="1155699"/>
                </a:lnTo>
                <a:lnTo>
                  <a:pt x="791874" y="1104899"/>
                </a:lnTo>
                <a:lnTo>
                  <a:pt x="768600" y="1066799"/>
                </a:lnTo>
                <a:lnTo>
                  <a:pt x="722369" y="965199"/>
                </a:lnTo>
                <a:lnTo>
                  <a:pt x="699409" y="927099"/>
                </a:lnTo>
                <a:lnTo>
                  <a:pt x="676553" y="876299"/>
                </a:lnTo>
                <a:lnTo>
                  <a:pt x="631145" y="800099"/>
                </a:lnTo>
                <a:lnTo>
                  <a:pt x="608592" y="749299"/>
                </a:lnTo>
                <a:lnTo>
                  <a:pt x="586139" y="711199"/>
                </a:lnTo>
                <a:lnTo>
                  <a:pt x="563784" y="660399"/>
                </a:lnTo>
                <a:lnTo>
                  <a:pt x="541526" y="622299"/>
                </a:lnTo>
                <a:lnTo>
                  <a:pt x="519365" y="571499"/>
                </a:lnTo>
                <a:lnTo>
                  <a:pt x="497299" y="533399"/>
                </a:lnTo>
                <a:lnTo>
                  <a:pt x="475329" y="482599"/>
                </a:lnTo>
                <a:lnTo>
                  <a:pt x="431668" y="406399"/>
                </a:lnTo>
                <a:lnTo>
                  <a:pt x="409977" y="355599"/>
                </a:lnTo>
                <a:lnTo>
                  <a:pt x="388376" y="317499"/>
                </a:lnTo>
                <a:lnTo>
                  <a:pt x="366866" y="266699"/>
                </a:lnTo>
                <a:lnTo>
                  <a:pt x="324112" y="190499"/>
                </a:lnTo>
                <a:lnTo>
                  <a:pt x="302867" y="139699"/>
                </a:lnTo>
                <a:lnTo>
                  <a:pt x="260636" y="63499"/>
                </a:lnTo>
                <a:lnTo>
                  <a:pt x="249762" y="38099"/>
                </a:lnTo>
                <a:close/>
              </a:path>
            </a:pathLst>
          </a:custGeom>
          <a:solidFill>
            <a:srgbClr val="FFFFFF">
              <a:alpha val="1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468" y="1717548"/>
            <a:ext cx="1248804" cy="155549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746" y="786137"/>
            <a:ext cx="934262" cy="789906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40915" y="1065018"/>
            <a:ext cx="165234" cy="201125"/>
          </a:xfrm>
          <a:prstGeom prst="rect">
            <a:avLst/>
          </a:prstGeom>
        </p:spPr>
      </p:pic>
      <p:sp>
        <p:nvSpPr>
          <p:cNvPr id="60" name="bg object 60"/>
          <p:cNvSpPr/>
          <p:nvPr/>
        </p:nvSpPr>
        <p:spPr>
          <a:xfrm>
            <a:off x="4409742" y="955789"/>
            <a:ext cx="86360" cy="311150"/>
          </a:xfrm>
          <a:custGeom>
            <a:avLst/>
            <a:gdLst/>
            <a:ahLst/>
            <a:cxnLst/>
            <a:rect l="l" t="t" r="r" b="b"/>
            <a:pathLst>
              <a:path w="86360" h="311150">
                <a:moveTo>
                  <a:pt x="28545" y="105890"/>
                </a:moveTo>
                <a:lnTo>
                  <a:pt x="84193" y="310930"/>
                </a:lnTo>
                <a:lnTo>
                  <a:pt x="85765" y="310349"/>
                </a:lnTo>
                <a:lnTo>
                  <a:pt x="31193" y="109253"/>
                </a:lnTo>
                <a:lnTo>
                  <a:pt x="28545" y="105890"/>
                </a:lnTo>
                <a:close/>
              </a:path>
              <a:path w="86360" h="311150">
                <a:moveTo>
                  <a:pt x="637" y="0"/>
                </a:moveTo>
                <a:lnTo>
                  <a:pt x="0" y="712"/>
                </a:lnTo>
                <a:lnTo>
                  <a:pt x="410" y="2223"/>
                </a:lnTo>
                <a:lnTo>
                  <a:pt x="637" y="0"/>
                </a:lnTo>
                <a:close/>
              </a:path>
            </a:pathLst>
          </a:custGeom>
          <a:solidFill>
            <a:srgbClr val="6A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408406" y="956501"/>
            <a:ext cx="85725" cy="311150"/>
          </a:xfrm>
          <a:custGeom>
            <a:avLst/>
            <a:gdLst/>
            <a:ahLst/>
            <a:cxnLst/>
            <a:rect l="l" t="t" r="r" b="b"/>
            <a:pathLst>
              <a:path w="85725" h="311150">
                <a:moveTo>
                  <a:pt x="27225" y="101806"/>
                </a:moveTo>
                <a:lnTo>
                  <a:pt x="83947" y="310803"/>
                </a:lnTo>
                <a:lnTo>
                  <a:pt x="85528" y="310218"/>
                </a:lnTo>
                <a:lnTo>
                  <a:pt x="29880" y="105178"/>
                </a:lnTo>
                <a:lnTo>
                  <a:pt x="27225" y="101806"/>
                </a:lnTo>
                <a:close/>
              </a:path>
              <a:path w="85725" h="311150">
                <a:moveTo>
                  <a:pt x="1335" y="0"/>
                </a:moveTo>
                <a:lnTo>
                  <a:pt x="0" y="1491"/>
                </a:lnTo>
                <a:lnTo>
                  <a:pt x="1268" y="6165"/>
                </a:lnTo>
                <a:lnTo>
                  <a:pt x="1739" y="1491"/>
                </a:lnTo>
                <a:lnTo>
                  <a:pt x="1335" y="0"/>
                </a:lnTo>
                <a:close/>
              </a:path>
            </a:pathLst>
          </a:custGeom>
          <a:solidFill>
            <a:srgbClr val="69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4407031" y="957993"/>
            <a:ext cx="85725" cy="310515"/>
          </a:xfrm>
          <a:custGeom>
            <a:avLst/>
            <a:gdLst/>
            <a:ahLst/>
            <a:cxnLst/>
            <a:rect l="l" t="t" r="r" b="b"/>
            <a:pathLst>
              <a:path w="85725" h="310515">
                <a:moveTo>
                  <a:pt x="25346" y="94702"/>
                </a:moveTo>
                <a:lnTo>
                  <a:pt x="83744" y="309896"/>
                </a:lnTo>
                <a:lnTo>
                  <a:pt x="85323" y="309311"/>
                </a:lnTo>
                <a:lnTo>
                  <a:pt x="28601" y="100314"/>
                </a:lnTo>
                <a:lnTo>
                  <a:pt x="27628" y="99078"/>
                </a:lnTo>
                <a:lnTo>
                  <a:pt x="25346" y="94702"/>
                </a:lnTo>
                <a:close/>
              </a:path>
              <a:path w="85725" h="310515">
                <a:moveTo>
                  <a:pt x="1375" y="0"/>
                </a:moveTo>
                <a:lnTo>
                  <a:pt x="199" y="1314"/>
                </a:lnTo>
                <a:lnTo>
                  <a:pt x="3" y="1314"/>
                </a:lnTo>
                <a:lnTo>
                  <a:pt x="2171" y="9300"/>
                </a:lnTo>
                <a:lnTo>
                  <a:pt x="2644" y="4674"/>
                </a:lnTo>
                <a:lnTo>
                  <a:pt x="1732" y="1314"/>
                </a:lnTo>
                <a:lnTo>
                  <a:pt x="0" y="1300"/>
                </a:lnTo>
                <a:lnTo>
                  <a:pt x="1728" y="1300"/>
                </a:lnTo>
                <a:lnTo>
                  <a:pt x="1375" y="0"/>
                </a:lnTo>
                <a:close/>
              </a:path>
            </a:pathLst>
          </a:custGeom>
          <a:solidFill>
            <a:srgbClr val="67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405260" y="959174"/>
            <a:ext cx="85725" cy="309880"/>
          </a:xfrm>
          <a:custGeom>
            <a:avLst/>
            <a:gdLst/>
            <a:ahLst/>
            <a:cxnLst/>
            <a:rect l="l" t="t" r="r" b="b"/>
            <a:pathLst>
              <a:path w="85725" h="309880">
                <a:moveTo>
                  <a:pt x="23497" y="86579"/>
                </a:moveTo>
                <a:lnTo>
                  <a:pt x="83943" y="309296"/>
                </a:lnTo>
                <a:lnTo>
                  <a:pt x="85514" y="308715"/>
                </a:lnTo>
                <a:lnTo>
                  <a:pt x="27117" y="93522"/>
                </a:lnTo>
                <a:lnTo>
                  <a:pt x="23497" y="86579"/>
                </a:lnTo>
                <a:close/>
              </a:path>
              <a:path w="85725" h="309880">
                <a:moveTo>
                  <a:pt x="0" y="0"/>
                </a:moveTo>
                <a:lnTo>
                  <a:pt x="3997" y="14729"/>
                </a:lnTo>
                <a:lnTo>
                  <a:pt x="3694" y="10535"/>
                </a:lnTo>
                <a:lnTo>
                  <a:pt x="3941" y="8119"/>
                </a:lnTo>
                <a:lnTo>
                  <a:pt x="1770" y="119"/>
                </a:lnTo>
                <a:lnTo>
                  <a:pt x="0" y="0"/>
                </a:lnTo>
                <a:close/>
              </a:path>
            </a:pathLst>
          </a:custGeom>
          <a:solidFill>
            <a:srgbClr val="66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4403512" y="959055"/>
            <a:ext cx="85725" cy="310515"/>
          </a:xfrm>
          <a:custGeom>
            <a:avLst/>
            <a:gdLst/>
            <a:ahLst/>
            <a:cxnLst/>
            <a:rect l="l" t="t" r="r" b="b"/>
            <a:pathLst>
              <a:path w="85725" h="310515">
                <a:moveTo>
                  <a:pt x="21661" y="79822"/>
                </a:moveTo>
                <a:lnTo>
                  <a:pt x="84123" y="309994"/>
                </a:lnTo>
                <a:lnTo>
                  <a:pt x="85703" y="309410"/>
                </a:lnTo>
                <a:lnTo>
                  <a:pt x="25272" y="86747"/>
                </a:lnTo>
                <a:lnTo>
                  <a:pt x="21661" y="79822"/>
                </a:lnTo>
                <a:close/>
              </a:path>
              <a:path w="85725" h="310515">
                <a:moveTo>
                  <a:pt x="0" y="0"/>
                </a:moveTo>
                <a:lnTo>
                  <a:pt x="6370" y="23473"/>
                </a:lnTo>
                <a:lnTo>
                  <a:pt x="5741" y="14785"/>
                </a:lnTo>
                <a:lnTo>
                  <a:pt x="1761" y="119"/>
                </a:lnTo>
                <a:lnTo>
                  <a:pt x="0" y="0"/>
                </a:lnTo>
                <a:close/>
              </a:path>
            </a:pathLst>
          </a:custGeom>
          <a:solidFill>
            <a:srgbClr val="65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4401773" y="958939"/>
            <a:ext cx="86360" cy="311150"/>
          </a:xfrm>
          <a:custGeom>
            <a:avLst/>
            <a:gdLst/>
            <a:ahLst/>
            <a:cxnLst/>
            <a:rect l="l" t="t" r="r" b="b"/>
            <a:pathLst>
              <a:path w="86360" h="311150">
                <a:moveTo>
                  <a:pt x="15943" y="58862"/>
                </a:moveTo>
                <a:lnTo>
                  <a:pt x="84290" y="310692"/>
                </a:lnTo>
                <a:lnTo>
                  <a:pt x="85862" y="310111"/>
                </a:lnTo>
                <a:lnTo>
                  <a:pt x="23399" y="79939"/>
                </a:lnTo>
                <a:lnTo>
                  <a:pt x="21405" y="76113"/>
                </a:lnTo>
                <a:lnTo>
                  <a:pt x="15943" y="58862"/>
                </a:lnTo>
                <a:close/>
              </a:path>
              <a:path w="86360" h="311150">
                <a:moveTo>
                  <a:pt x="8" y="0"/>
                </a:moveTo>
                <a:lnTo>
                  <a:pt x="12167" y="44947"/>
                </a:lnTo>
                <a:lnTo>
                  <a:pt x="10774" y="39019"/>
                </a:lnTo>
                <a:lnTo>
                  <a:pt x="8205" y="24942"/>
                </a:lnTo>
                <a:lnTo>
                  <a:pt x="8108" y="23589"/>
                </a:lnTo>
                <a:lnTo>
                  <a:pt x="1738" y="116"/>
                </a:lnTo>
                <a:lnTo>
                  <a:pt x="8" y="0"/>
                </a:lnTo>
                <a:close/>
              </a:path>
            </a:pathLst>
          </a:custGeom>
          <a:solidFill>
            <a:srgbClr val="63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4400379" y="958970"/>
            <a:ext cx="85725" cy="311785"/>
          </a:xfrm>
          <a:custGeom>
            <a:avLst/>
            <a:gdLst/>
            <a:ahLst/>
            <a:cxnLst/>
            <a:rect l="l" t="t" r="r" b="b"/>
            <a:pathLst>
              <a:path w="85725" h="311784">
                <a:moveTo>
                  <a:pt x="1370" y="0"/>
                </a:moveTo>
                <a:lnTo>
                  <a:pt x="0" y="1359"/>
                </a:lnTo>
                <a:lnTo>
                  <a:pt x="84103" y="311246"/>
                </a:lnTo>
                <a:lnTo>
                  <a:pt x="85684" y="310661"/>
                </a:lnTo>
                <a:lnTo>
                  <a:pt x="17338" y="58833"/>
                </a:lnTo>
                <a:lnTo>
                  <a:pt x="15372" y="52623"/>
                </a:lnTo>
                <a:lnTo>
                  <a:pt x="13560" y="44914"/>
                </a:lnTo>
                <a:lnTo>
                  <a:pt x="1370" y="0"/>
                </a:lnTo>
                <a:close/>
              </a:path>
            </a:pathLst>
          </a:custGeom>
          <a:solidFill>
            <a:srgbClr val="62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399018" y="960329"/>
            <a:ext cx="85725" cy="310515"/>
          </a:xfrm>
          <a:custGeom>
            <a:avLst/>
            <a:gdLst/>
            <a:ahLst/>
            <a:cxnLst/>
            <a:rect l="l" t="t" r="r" b="b"/>
            <a:pathLst>
              <a:path w="85725" h="310515">
                <a:moveTo>
                  <a:pt x="1360" y="0"/>
                </a:moveTo>
                <a:lnTo>
                  <a:pt x="0" y="1349"/>
                </a:lnTo>
                <a:lnTo>
                  <a:pt x="83894" y="310467"/>
                </a:lnTo>
                <a:lnTo>
                  <a:pt x="85464" y="309887"/>
                </a:lnTo>
                <a:lnTo>
                  <a:pt x="1360" y="0"/>
                </a:lnTo>
                <a:close/>
              </a:path>
            </a:pathLst>
          </a:custGeom>
          <a:solidFill>
            <a:srgbClr val="60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4397657" y="961669"/>
            <a:ext cx="85725" cy="309880"/>
          </a:xfrm>
          <a:custGeom>
            <a:avLst/>
            <a:gdLst/>
            <a:ahLst/>
            <a:cxnLst/>
            <a:rect l="l" t="t" r="r" b="b"/>
            <a:pathLst>
              <a:path w="85725" h="309880">
                <a:moveTo>
                  <a:pt x="1370" y="0"/>
                </a:moveTo>
                <a:lnTo>
                  <a:pt x="0" y="1359"/>
                </a:lnTo>
                <a:lnTo>
                  <a:pt x="83624" y="309479"/>
                </a:lnTo>
                <a:lnTo>
                  <a:pt x="84082" y="309562"/>
                </a:lnTo>
                <a:lnTo>
                  <a:pt x="85267" y="309123"/>
                </a:lnTo>
                <a:lnTo>
                  <a:pt x="1370" y="0"/>
                </a:lnTo>
                <a:close/>
              </a:path>
            </a:pathLst>
          </a:custGeom>
          <a:solidFill>
            <a:srgbClr val="5F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4396295" y="963028"/>
            <a:ext cx="85090" cy="308610"/>
          </a:xfrm>
          <a:custGeom>
            <a:avLst/>
            <a:gdLst/>
            <a:ahLst/>
            <a:cxnLst/>
            <a:rect l="l" t="t" r="r" b="b"/>
            <a:pathLst>
              <a:path w="85089" h="308609">
                <a:moveTo>
                  <a:pt x="1362" y="0"/>
                </a:moveTo>
                <a:lnTo>
                  <a:pt x="0" y="1350"/>
                </a:lnTo>
                <a:lnTo>
                  <a:pt x="83159" y="307790"/>
                </a:lnTo>
                <a:lnTo>
                  <a:pt x="84986" y="308120"/>
                </a:lnTo>
                <a:lnTo>
                  <a:pt x="1362" y="0"/>
                </a:lnTo>
                <a:close/>
              </a:path>
            </a:pathLst>
          </a:custGeom>
          <a:solidFill>
            <a:srgbClr val="5D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395343" y="964379"/>
            <a:ext cx="84455" cy="306705"/>
          </a:xfrm>
          <a:custGeom>
            <a:avLst/>
            <a:gdLst/>
            <a:ahLst/>
            <a:cxnLst/>
            <a:rect l="l" t="t" r="r" b="b"/>
            <a:pathLst>
              <a:path w="84454" h="306705">
                <a:moveTo>
                  <a:pt x="952" y="0"/>
                </a:moveTo>
                <a:lnTo>
                  <a:pt x="368" y="579"/>
                </a:lnTo>
                <a:lnTo>
                  <a:pt x="0" y="2894"/>
                </a:lnTo>
                <a:lnTo>
                  <a:pt x="82293" y="306111"/>
                </a:lnTo>
                <a:lnTo>
                  <a:pt x="84111" y="306439"/>
                </a:lnTo>
                <a:lnTo>
                  <a:pt x="952" y="0"/>
                </a:lnTo>
                <a:close/>
              </a:path>
            </a:pathLst>
          </a:custGeom>
          <a:solidFill>
            <a:srgbClr val="5C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4394708" y="967244"/>
            <a:ext cx="83185" cy="303530"/>
          </a:xfrm>
          <a:custGeom>
            <a:avLst/>
            <a:gdLst/>
            <a:ahLst/>
            <a:cxnLst/>
            <a:rect l="l" t="t" r="r" b="b"/>
            <a:pathLst>
              <a:path w="83185" h="303530">
                <a:moveTo>
                  <a:pt x="638" y="0"/>
                </a:moveTo>
                <a:lnTo>
                  <a:pt x="0" y="4056"/>
                </a:lnTo>
                <a:lnTo>
                  <a:pt x="81111" y="302918"/>
                </a:lnTo>
                <a:lnTo>
                  <a:pt x="82940" y="303248"/>
                </a:lnTo>
                <a:lnTo>
                  <a:pt x="638" y="0"/>
                </a:lnTo>
                <a:close/>
              </a:path>
            </a:pathLst>
          </a:custGeom>
          <a:solidFill>
            <a:srgbClr val="5A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394144" y="971301"/>
            <a:ext cx="81915" cy="299085"/>
          </a:xfrm>
          <a:custGeom>
            <a:avLst/>
            <a:gdLst/>
            <a:ahLst/>
            <a:cxnLst/>
            <a:rect l="l" t="t" r="r" b="b"/>
            <a:pathLst>
              <a:path w="81914" h="299084">
                <a:moveTo>
                  <a:pt x="563" y="0"/>
                </a:moveTo>
                <a:lnTo>
                  <a:pt x="106" y="3042"/>
                </a:lnTo>
                <a:lnTo>
                  <a:pt x="0" y="4286"/>
                </a:lnTo>
                <a:lnTo>
                  <a:pt x="79858" y="298533"/>
                </a:lnTo>
                <a:lnTo>
                  <a:pt x="81675" y="298861"/>
                </a:lnTo>
                <a:lnTo>
                  <a:pt x="563" y="0"/>
                </a:lnTo>
                <a:close/>
              </a:path>
            </a:pathLst>
          </a:custGeom>
          <a:solidFill>
            <a:srgbClr val="58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393728" y="975587"/>
            <a:ext cx="80645" cy="294640"/>
          </a:xfrm>
          <a:custGeom>
            <a:avLst/>
            <a:gdLst/>
            <a:ahLst/>
            <a:cxnLst/>
            <a:rect l="l" t="t" r="r" b="b"/>
            <a:pathLst>
              <a:path w="80645" h="294640">
                <a:moveTo>
                  <a:pt x="416" y="0"/>
                </a:moveTo>
                <a:lnTo>
                  <a:pt x="0" y="4877"/>
                </a:lnTo>
                <a:lnTo>
                  <a:pt x="78445" y="293917"/>
                </a:lnTo>
                <a:lnTo>
                  <a:pt x="80275" y="294247"/>
                </a:lnTo>
                <a:lnTo>
                  <a:pt x="416" y="0"/>
                </a:lnTo>
                <a:close/>
              </a:path>
            </a:pathLst>
          </a:custGeom>
          <a:solidFill>
            <a:srgbClr val="57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393728" y="980465"/>
            <a:ext cx="78740" cy="289560"/>
          </a:xfrm>
          <a:custGeom>
            <a:avLst/>
            <a:gdLst/>
            <a:ahLst/>
            <a:cxnLst/>
            <a:rect l="l" t="t" r="r" b="b"/>
            <a:pathLst>
              <a:path w="78739" h="289559">
                <a:moveTo>
                  <a:pt x="0" y="0"/>
                </a:moveTo>
                <a:lnTo>
                  <a:pt x="18" y="6440"/>
                </a:lnTo>
                <a:lnTo>
                  <a:pt x="76618" y="288710"/>
                </a:lnTo>
                <a:lnTo>
                  <a:pt x="78445" y="289039"/>
                </a:lnTo>
                <a:lnTo>
                  <a:pt x="0" y="0"/>
                </a:lnTo>
                <a:close/>
              </a:path>
            </a:pathLst>
          </a:custGeom>
          <a:solidFill>
            <a:srgbClr val="55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4393746" y="986858"/>
            <a:ext cx="76835" cy="282575"/>
          </a:xfrm>
          <a:custGeom>
            <a:avLst/>
            <a:gdLst/>
            <a:ahLst/>
            <a:cxnLst/>
            <a:rect l="l" t="t" r="r" b="b"/>
            <a:pathLst>
              <a:path w="76835" h="282575">
                <a:moveTo>
                  <a:pt x="0" y="0"/>
                </a:moveTo>
                <a:lnTo>
                  <a:pt x="7" y="725"/>
                </a:lnTo>
                <a:lnTo>
                  <a:pt x="442" y="8033"/>
                </a:lnTo>
                <a:lnTo>
                  <a:pt x="74795" y="281991"/>
                </a:lnTo>
                <a:lnTo>
                  <a:pt x="76613" y="282319"/>
                </a:lnTo>
                <a:lnTo>
                  <a:pt x="0" y="0"/>
                </a:lnTo>
                <a:close/>
              </a:path>
            </a:pathLst>
          </a:custGeom>
          <a:solidFill>
            <a:srgbClr val="53B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394189" y="994890"/>
            <a:ext cx="74930" cy="274320"/>
          </a:xfrm>
          <a:custGeom>
            <a:avLst/>
            <a:gdLst/>
            <a:ahLst/>
            <a:cxnLst/>
            <a:rect l="l" t="t" r="r" b="b"/>
            <a:pathLst>
              <a:path w="74929" h="274319">
                <a:moveTo>
                  <a:pt x="0" y="0"/>
                </a:moveTo>
                <a:lnTo>
                  <a:pt x="466" y="8092"/>
                </a:lnTo>
                <a:lnTo>
                  <a:pt x="72525" y="273629"/>
                </a:lnTo>
                <a:lnTo>
                  <a:pt x="74352" y="273958"/>
                </a:lnTo>
                <a:lnTo>
                  <a:pt x="0" y="0"/>
                </a:lnTo>
                <a:close/>
              </a:path>
            </a:pathLst>
          </a:custGeom>
          <a:solidFill>
            <a:srgbClr val="52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4394655" y="1002983"/>
            <a:ext cx="72390" cy="266065"/>
          </a:xfrm>
          <a:custGeom>
            <a:avLst/>
            <a:gdLst/>
            <a:ahLst/>
            <a:cxnLst/>
            <a:rect l="l" t="t" r="r" b="b"/>
            <a:pathLst>
              <a:path w="72389" h="266065">
                <a:moveTo>
                  <a:pt x="0" y="0"/>
                </a:moveTo>
                <a:lnTo>
                  <a:pt x="413" y="7923"/>
                </a:lnTo>
                <a:lnTo>
                  <a:pt x="70241" y="265209"/>
                </a:lnTo>
                <a:lnTo>
                  <a:pt x="72059" y="265537"/>
                </a:lnTo>
                <a:lnTo>
                  <a:pt x="0" y="0"/>
                </a:lnTo>
                <a:close/>
              </a:path>
            </a:pathLst>
          </a:custGeom>
          <a:solidFill>
            <a:srgbClr val="50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4395069" y="1010908"/>
            <a:ext cx="69850" cy="257810"/>
          </a:xfrm>
          <a:custGeom>
            <a:avLst/>
            <a:gdLst/>
            <a:ahLst/>
            <a:cxnLst/>
            <a:rect l="l" t="t" r="r" b="b"/>
            <a:pathLst>
              <a:path w="69850" h="257809">
                <a:moveTo>
                  <a:pt x="0" y="0"/>
                </a:moveTo>
                <a:lnTo>
                  <a:pt x="84" y="1611"/>
                </a:lnTo>
                <a:lnTo>
                  <a:pt x="668" y="8873"/>
                </a:lnTo>
                <a:lnTo>
                  <a:pt x="67997" y="256953"/>
                </a:lnTo>
                <a:lnTo>
                  <a:pt x="69827" y="257283"/>
                </a:lnTo>
                <a:lnTo>
                  <a:pt x="0" y="0"/>
                </a:lnTo>
                <a:close/>
              </a:path>
            </a:pathLst>
          </a:custGeom>
          <a:solidFill>
            <a:srgbClr val="4E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95732" y="1019714"/>
            <a:ext cx="67348" cy="248149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4373971" y="933587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40">
                <a:moveTo>
                  <a:pt x="144" y="0"/>
                </a:moveTo>
                <a:lnTo>
                  <a:pt x="0" y="1801"/>
                </a:lnTo>
                <a:lnTo>
                  <a:pt x="228" y="2464"/>
                </a:lnTo>
                <a:lnTo>
                  <a:pt x="144" y="0"/>
                </a:lnTo>
                <a:close/>
              </a:path>
            </a:pathLst>
          </a:custGeom>
          <a:solidFill>
            <a:srgbClr val="A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4374119" y="928025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441" y="0"/>
                </a:moveTo>
                <a:lnTo>
                  <a:pt x="0" y="5518"/>
                </a:lnTo>
                <a:lnTo>
                  <a:pt x="86" y="8043"/>
                </a:lnTo>
                <a:lnTo>
                  <a:pt x="785" y="10070"/>
                </a:lnTo>
                <a:lnTo>
                  <a:pt x="441" y="0"/>
                </a:lnTo>
                <a:close/>
              </a:path>
            </a:pathLst>
          </a:custGeom>
          <a:solidFill>
            <a:srgbClr val="A0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374562" y="923000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4">
                <a:moveTo>
                  <a:pt x="460" y="0"/>
                </a:moveTo>
                <a:lnTo>
                  <a:pt x="383" y="187"/>
                </a:lnTo>
                <a:lnTo>
                  <a:pt x="0" y="4990"/>
                </a:lnTo>
                <a:lnTo>
                  <a:pt x="348" y="15116"/>
                </a:lnTo>
                <a:lnTo>
                  <a:pt x="1046" y="17142"/>
                </a:lnTo>
                <a:lnTo>
                  <a:pt x="460" y="0"/>
                </a:lnTo>
                <a:close/>
              </a:path>
            </a:pathLst>
          </a:custGeom>
          <a:solidFill>
            <a:srgbClr val="9F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375025" y="921567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581" y="0"/>
                </a:moveTo>
                <a:lnTo>
                  <a:pt x="0" y="1426"/>
                </a:lnTo>
                <a:lnTo>
                  <a:pt x="591" y="18595"/>
                </a:lnTo>
                <a:lnTo>
                  <a:pt x="1280" y="20597"/>
                </a:lnTo>
                <a:lnTo>
                  <a:pt x="581" y="0"/>
                </a:lnTo>
                <a:close/>
              </a:path>
            </a:pathLst>
          </a:custGeom>
          <a:solidFill>
            <a:srgbClr val="9E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375609" y="920128"/>
            <a:ext cx="1905" cy="24130"/>
          </a:xfrm>
          <a:custGeom>
            <a:avLst/>
            <a:gdLst/>
            <a:ahLst/>
            <a:cxnLst/>
            <a:rect l="l" t="t" r="r" b="b"/>
            <a:pathLst>
              <a:path w="1904" h="24130">
                <a:moveTo>
                  <a:pt x="583" y="0"/>
                </a:moveTo>
                <a:lnTo>
                  <a:pt x="0" y="1433"/>
                </a:lnTo>
                <a:lnTo>
                  <a:pt x="705" y="22060"/>
                </a:lnTo>
                <a:lnTo>
                  <a:pt x="1402" y="24081"/>
                </a:lnTo>
                <a:lnTo>
                  <a:pt x="583" y="0"/>
                </a:lnTo>
                <a:close/>
              </a:path>
            </a:pathLst>
          </a:custGeom>
          <a:solidFill>
            <a:srgbClr val="9D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4376183" y="918743"/>
            <a:ext cx="1905" cy="27940"/>
          </a:xfrm>
          <a:custGeom>
            <a:avLst/>
            <a:gdLst/>
            <a:ahLst/>
            <a:cxnLst/>
            <a:rect l="l" t="t" r="r" b="b"/>
            <a:pathLst>
              <a:path w="1904" h="27940">
                <a:moveTo>
                  <a:pt x="574" y="0"/>
                </a:moveTo>
                <a:lnTo>
                  <a:pt x="0" y="1409"/>
                </a:lnTo>
                <a:lnTo>
                  <a:pt x="822" y="25448"/>
                </a:lnTo>
                <a:lnTo>
                  <a:pt x="1513" y="27452"/>
                </a:lnTo>
                <a:lnTo>
                  <a:pt x="574" y="0"/>
                </a:lnTo>
                <a:close/>
              </a:path>
            </a:pathLst>
          </a:custGeom>
          <a:solidFill>
            <a:srgbClr val="9C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376758" y="918152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80">
                <a:moveTo>
                  <a:pt x="613" y="0"/>
                </a:moveTo>
                <a:lnTo>
                  <a:pt x="29" y="514"/>
                </a:lnTo>
                <a:lnTo>
                  <a:pt x="946" y="28069"/>
                </a:lnTo>
                <a:lnTo>
                  <a:pt x="1642" y="30089"/>
                </a:lnTo>
                <a:lnTo>
                  <a:pt x="613" y="0"/>
                </a:lnTo>
                <a:close/>
              </a:path>
            </a:pathLst>
          </a:custGeom>
          <a:solidFill>
            <a:srgbClr val="9B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377373" y="917610"/>
            <a:ext cx="1905" cy="31750"/>
          </a:xfrm>
          <a:custGeom>
            <a:avLst/>
            <a:gdLst/>
            <a:ahLst/>
            <a:cxnLst/>
            <a:rect l="l" t="t" r="r" b="b"/>
            <a:pathLst>
              <a:path w="1904" h="31750">
                <a:moveTo>
                  <a:pt x="614" y="0"/>
                </a:moveTo>
                <a:lnTo>
                  <a:pt x="0" y="541"/>
                </a:lnTo>
                <a:lnTo>
                  <a:pt x="1036" y="30658"/>
                </a:lnTo>
                <a:lnTo>
                  <a:pt x="1113" y="30880"/>
                </a:lnTo>
                <a:lnTo>
                  <a:pt x="1697" y="31640"/>
                </a:lnTo>
                <a:lnTo>
                  <a:pt x="614" y="0"/>
                </a:lnTo>
                <a:close/>
              </a:path>
            </a:pathLst>
          </a:custGeom>
          <a:solidFill>
            <a:srgbClr val="9A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377989" y="917067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4" h="33655">
                <a:moveTo>
                  <a:pt x="615" y="0"/>
                </a:moveTo>
                <a:lnTo>
                  <a:pt x="0" y="541"/>
                </a:lnTo>
                <a:lnTo>
                  <a:pt x="1089" y="32195"/>
                </a:lnTo>
                <a:lnTo>
                  <a:pt x="1745" y="33049"/>
                </a:lnTo>
                <a:lnTo>
                  <a:pt x="615" y="0"/>
                </a:lnTo>
                <a:close/>
              </a:path>
            </a:pathLst>
          </a:custGeom>
          <a:solidFill>
            <a:srgbClr val="99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378606" y="916524"/>
            <a:ext cx="1905" cy="34925"/>
          </a:xfrm>
          <a:custGeom>
            <a:avLst/>
            <a:gdLst/>
            <a:ahLst/>
            <a:cxnLst/>
            <a:rect l="l" t="t" r="r" b="b"/>
            <a:pathLst>
              <a:path w="1904" h="34925">
                <a:moveTo>
                  <a:pt x="615" y="0"/>
                </a:moveTo>
                <a:lnTo>
                  <a:pt x="0" y="541"/>
                </a:lnTo>
                <a:lnTo>
                  <a:pt x="1138" y="33603"/>
                </a:lnTo>
                <a:lnTo>
                  <a:pt x="1793" y="34456"/>
                </a:lnTo>
                <a:lnTo>
                  <a:pt x="615" y="0"/>
                </a:lnTo>
                <a:close/>
              </a:path>
            </a:pathLst>
          </a:custGeom>
          <a:solidFill>
            <a:srgbClr val="98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379222" y="915982"/>
            <a:ext cx="1905" cy="36195"/>
          </a:xfrm>
          <a:custGeom>
            <a:avLst/>
            <a:gdLst/>
            <a:ahLst/>
            <a:cxnLst/>
            <a:rect l="l" t="t" r="r" b="b"/>
            <a:pathLst>
              <a:path w="1904" h="36194">
                <a:moveTo>
                  <a:pt x="615" y="0"/>
                </a:moveTo>
                <a:lnTo>
                  <a:pt x="0" y="541"/>
                </a:lnTo>
                <a:lnTo>
                  <a:pt x="1186" y="35011"/>
                </a:lnTo>
                <a:lnTo>
                  <a:pt x="1841" y="35864"/>
                </a:lnTo>
                <a:lnTo>
                  <a:pt x="615" y="0"/>
                </a:lnTo>
                <a:close/>
              </a:path>
            </a:pathLst>
          </a:custGeom>
          <a:solidFill>
            <a:srgbClr val="97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4379826" y="915450"/>
            <a:ext cx="1905" cy="37465"/>
          </a:xfrm>
          <a:custGeom>
            <a:avLst/>
            <a:gdLst/>
            <a:ahLst/>
            <a:cxnLst/>
            <a:rect l="l" t="t" r="r" b="b"/>
            <a:pathLst>
              <a:path w="1904" h="37465">
                <a:moveTo>
                  <a:pt x="615" y="0"/>
                </a:moveTo>
                <a:lnTo>
                  <a:pt x="0" y="541"/>
                </a:lnTo>
                <a:lnTo>
                  <a:pt x="1234" y="36391"/>
                </a:lnTo>
                <a:lnTo>
                  <a:pt x="1889" y="37244"/>
                </a:lnTo>
                <a:lnTo>
                  <a:pt x="615" y="0"/>
                </a:lnTo>
                <a:close/>
              </a:path>
            </a:pathLst>
          </a:custGeom>
          <a:solidFill>
            <a:srgbClr val="96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380442" y="915222"/>
            <a:ext cx="2540" cy="38735"/>
          </a:xfrm>
          <a:custGeom>
            <a:avLst/>
            <a:gdLst/>
            <a:ahLst/>
            <a:cxnLst/>
            <a:rect l="l" t="t" r="r" b="b"/>
            <a:pathLst>
              <a:path w="2539" h="38734">
                <a:moveTo>
                  <a:pt x="626" y="0"/>
                </a:moveTo>
                <a:lnTo>
                  <a:pt x="168" y="78"/>
                </a:lnTo>
                <a:lnTo>
                  <a:pt x="0" y="226"/>
                </a:lnTo>
                <a:lnTo>
                  <a:pt x="1282" y="37484"/>
                </a:lnTo>
                <a:lnTo>
                  <a:pt x="1937" y="38336"/>
                </a:lnTo>
                <a:lnTo>
                  <a:pt x="626" y="0"/>
                </a:lnTo>
                <a:close/>
              </a:path>
            </a:pathLst>
          </a:custGeom>
          <a:solidFill>
            <a:srgbClr val="95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381070" y="915114"/>
            <a:ext cx="2540" cy="39370"/>
          </a:xfrm>
          <a:custGeom>
            <a:avLst/>
            <a:gdLst/>
            <a:ahLst/>
            <a:cxnLst/>
            <a:rect l="l" t="t" r="r" b="b"/>
            <a:pathLst>
              <a:path w="2539" h="39369">
                <a:moveTo>
                  <a:pt x="629" y="0"/>
                </a:moveTo>
                <a:lnTo>
                  <a:pt x="0" y="107"/>
                </a:lnTo>
                <a:lnTo>
                  <a:pt x="1320" y="38458"/>
                </a:lnTo>
                <a:lnTo>
                  <a:pt x="1964" y="39296"/>
                </a:lnTo>
                <a:lnTo>
                  <a:pt x="629" y="0"/>
                </a:lnTo>
                <a:close/>
              </a:path>
            </a:pathLst>
          </a:custGeom>
          <a:solidFill>
            <a:srgbClr val="94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4381700" y="915008"/>
            <a:ext cx="2540" cy="40640"/>
          </a:xfrm>
          <a:custGeom>
            <a:avLst/>
            <a:gdLst/>
            <a:ahLst/>
            <a:cxnLst/>
            <a:rect l="l" t="t" r="r" b="b"/>
            <a:pathLst>
              <a:path w="2539" h="40640">
                <a:moveTo>
                  <a:pt x="618" y="0"/>
                </a:moveTo>
                <a:lnTo>
                  <a:pt x="0" y="106"/>
                </a:lnTo>
                <a:lnTo>
                  <a:pt x="1344" y="39416"/>
                </a:lnTo>
                <a:lnTo>
                  <a:pt x="1995" y="40264"/>
                </a:lnTo>
                <a:lnTo>
                  <a:pt x="618" y="0"/>
                </a:lnTo>
                <a:close/>
              </a:path>
            </a:pathLst>
          </a:custGeom>
          <a:solidFill>
            <a:srgbClr val="93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382307" y="914902"/>
            <a:ext cx="2540" cy="41275"/>
          </a:xfrm>
          <a:custGeom>
            <a:avLst/>
            <a:gdLst/>
            <a:ahLst/>
            <a:cxnLst/>
            <a:rect l="l" t="t" r="r" b="b"/>
            <a:pathLst>
              <a:path w="2539" h="41275">
                <a:moveTo>
                  <a:pt x="630" y="0"/>
                </a:moveTo>
                <a:lnTo>
                  <a:pt x="0" y="108"/>
                </a:lnTo>
                <a:lnTo>
                  <a:pt x="1386" y="40366"/>
                </a:lnTo>
                <a:lnTo>
                  <a:pt x="2040" y="41218"/>
                </a:lnTo>
                <a:lnTo>
                  <a:pt x="630" y="0"/>
                </a:lnTo>
                <a:close/>
              </a:path>
            </a:pathLst>
          </a:custGeom>
          <a:solidFill>
            <a:srgbClr val="92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4382938" y="914793"/>
            <a:ext cx="2540" cy="42545"/>
          </a:xfrm>
          <a:custGeom>
            <a:avLst/>
            <a:gdLst/>
            <a:ahLst/>
            <a:cxnLst/>
            <a:rect l="l" t="t" r="r" b="b"/>
            <a:pathLst>
              <a:path w="2539" h="42544">
                <a:moveTo>
                  <a:pt x="630" y="0"/>
                </a:moveTo>
                <a:lnTo>
                  <a:pt x="0" y="108"/>
                </a:lnTo>
                <a:lnTo>
                  <a:pt x="1419" y="41340"/>
                </a:lnTo>
                <a:lnTo>
                  <a:pt x="2073" y="42192"/>
                </a:lnTo>
                <a:lnTo>
                  <a:pt x="630" y="0"/>
                </a:lnTo>
                <a:close/>
              </a:path>
            </a:pathLst>
          </a:custGeom>
          <a:solidFill>
            <a:srgbClr val="91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4383569" y="914685"/>
            <a:ext cx="2540" cy="43180"/>
          </a:xfrm>
          <a:custGeom>
            <a:avLst/>
            <a:gdLst/>
            <a:ahLst/>
            <a:cxnLst/>
            <a:rect l="l" t="t" r="r" b="b"/>
            <a:pathLst>
              <a:path w="2539" h="43180">
                <a:moveTo>
                  <a:pt x="630" y="0"/>
                </a:moveTo>
                <a:lnTo>
                  <a:pt x="0" y="108"/>
                </a:lnTo>
                <a:lnTo>
                  <a:pt x="1453" y="42314"/>
                </a:lnTo>
                <a:lnTo>
                  <a:pt x="2106" y="43165"/>
                </a:lnTo>
                <a:lnTo>
                  <a:pt x="630" y="0"/>
                </a:lnTo>
                <a:close/>
              </a:path>
            </a:pathLst>
          </a:custGeom>
          <a:solidFill>
            <a:srgbClr val="90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384201" y="914577"/>
            <a:ext cx="2540" cy="44450"/>
          </a:xfrm>
          <a:custGeom>
            <a:avLst/>
            <a:gdLst/>
            <a:ahLst/>
            <a:cxnLst/>
            <a:rect l="l" t="t" r="r" b="b"/>
            <a:pathLst>
              <a:path w="2539" h="44450">
                <a:moveTo>
                  <a:pt x="630" y="0"/>
                </a:moveTo>
                <a:lnTo>
                  <a:pt x="0" y="108"/>
                </a:lnTo>
                <a:lnTo>
                  <a:pt x="1486" y="43287"/>
                </a:lnTo>
                <a:lnTo>
                  <a:pt x="2140" y="44138"/>
                </a:lnTo>
                <a:lnTo>
                  <a:pt x="630" y="0"/>
                </a:lnTo>
                <a:close/>
              </a:path>
            </a:pathLst>
          </a:custGeom>
          <a:solidFill>
            <a:srgbClr val="8F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4384832" y="914468"/>
            <a:ext cx="2540" cy="45085"/>
          </a:xfrm>
          <a:custGeom>
            <a:avLst/>
            <a:gdLst/>
            <a:ahLst/>
            <a:cxnLst/>
            <a:rect l="l" t="t" r="r" b="b"/>
            <a:pathLst>
              <a:path w="2539" h="45084">
                <a:moveTo>
                  <a:pt x="630" y="0"/>
                </a:moveTo>
                <a:lnTo>
                  <a:pt x="0" y="108"/>
                </a:lnTo>
                <a:lnTo>
                  <a:pt x="1520" y="44261"/>
                </a:lnTo>
                <a:lnTo>
                  <a:pt x="1851" y="44693"/>
                </a:lnTo>
                <a:lnTo>
                  <a:pt x="2164" y="44845"/>
                </a:lnTo>
                <a:lnTo>
                  <a:pt x="630" y="0"/>
                </a:lnTo>
                <a:close/>
              </a:path>
            </a:pathLst>
          </a:custGeom>
          <a:solidFill>
            <a:srgbClr val="8E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385463" y="914360"/>
            <a:ext cx="2540" cy="45720"/>
          </a:xfrm>
          <a:custGeom>
            <a:avLst/>
            <a:gdLst/>
            <a:ahLst/>
            <a:cxnLst/>
            <a:rect l="l" t="t" r="r" b="b"/>
            <a:pathLst>
              <a:path w="2539" h="45719">
                <a:moveTo>
                  <a:pt x="630" y="0"/>
                </a:moveTo>
                <a:lnTo>
                  <a:pt x="0" y="108"/>
                </a:lnTo>
                <a:lnTo>
                  <a:pt x="1544" y="44959"/>
                </a:lnTo>
                <a:lnTo>
                  <a:pt x="2178" y="45268"/>
                </a:lnTo>
                <a:lnTo>
                  <a:pt x="630" y="0"/>
                </a:lnTo>
                <a:close/>
              </a:path>
            </a:pathLst>
          </a:custGeom>
          <a:solidFill>
            <a:srgbClr val="8D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386082" y="914254"/>
            <a:ext cx="2540" cy="45720"/>
          </a:xfrm>
          <a:custGeom>
            <a:avLst/>
            <a:gdLst/>
            <a:ahLst/>
            <a:cxnLst/>
            <a:rect l="l" t="t" r="r" b="b"/>
            <a:pathLst>
              <a:path w="2539" h="45719">
                <a:moveTo>
                  <a:pt x="630" y="0"/>
                </a:moveTo>
                <a:lnTo>
                  <a:pt x="0" y="108"/>
                </a:lnTo>
                <a:lnTo>
                  <a:pt x="1558" y="45374"/>
                </a:lnTo>
                <a:lnTo>
                  <a:pt x="2193" y="45683"/>
                </a:lnTo>
                <a:lnTo>
                  <a:pt x="630" y="0"/>
                </a:lnTo>
                <a:close/>
              </a:path>
            </a:pathLst>
          </a:custGeom>
          <a:solidFill>
            <a:srgbClr val="8C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386713" y="914146"/>
            <a:ext cx="2540" cy="46355"/>
          </a:xfrm>
          <a:custGeom>
            <a:avLst/>
            <a:gdLst/>
            <a:ahLst/>
            <a:cxnLst/>
            <a:rect l="l" t="t" r="r" b="b"/>
            <a:pathLst>
              <a:path w="2539" h="46355">
                <a:moveTo>
                  <a:pt x="629" y="0"/>
                </a:moveTo>
                <a:lnTo>
                  <a:pt x="0" y="108"/>
                </a:lnTo>
                <a:lnTo>
                  <a:pt x="1572" y="45796"/>
                </a:lnTo>
                <a:lnTo>
                  <a:pt x="2196" y="46100"/>
                </a:lnTo>
                <a:lnTo>
                  <a:pt x="629" y="0"/>
                </a:lnTo>
                <a:close/>
              </a:path>
            </a:pathLst>
          </a:custGeom>
          <a:solidFill>
            <a:srgbClr val="8B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387344" y="914037"/>
            <a:ext cx="2540" cy="46990"/>
          </a:xfrm>
          <a:custGeom>
            <a:avLst/>
            <a:gdLst/>
            <a:ahLst/>
            <a:cxnLst/>
            <a:rect l="l" t="t" r="r" b="b"/>
            <a:pathLst>
              <a:path w="2539" h="46990">
                <a:moveTo>
                  <a:pt x="630" y="0"/>
                </a:moveTo>
                <a:lnTo>
                  <a:pt x="0" y="108"/>
                </a:lnTo>
                <a:lnTo>
                  <a:pt x="1576" y="46214"/>
                </a:lnTo>
                <a:lnTo>
                  <a:pt x="2211" y="46523"/>
                </a:lnTo>
                <a:lnTo>
                  <a:pt x="630" y="0"/>
                </a:lnTo>
                <a:close/>
              </a:path>
            </a:pathLst>
          </a:custGeom>
          <a:solidFill>
            <a:srgbClr val="8A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387975" y="913931"/>
            <a:ext cx="2540" cy="46990"/>
          </a:xfrm>
          <a:custGeom>
            <a:avLst/>
            <a:gdLst/>
            <a:ahLst/>
            <a:cxnLst/>
            <a:rect l="l" t="t" r="r" b="b"/>
            <a:pathLst>
              <a:path w="2539" h="46990">
                <a:moveTo>
                  <a:pt x="618" y="0"/>
                </a:moveTo>
                <a:lnTo>
                  <a:pt x="0" y="106"/>
                </a:lnTo>
                <a:lnTo>
                  <a:pt x="1591" y="46635"/>
                </a:lnTo>
                <a:lnTo>
                  <a:pt x="2224" y="46943"/>
                </a:lnTo>
                <a:lnTo>
                  <a:pt x="618" y="0"/>
                </a:lnTo>
                <a:close/>
              </a:path>
            </a:pathLst>
          </a:custGeom>
          <a:solidFill>
            <a:srgbClr val="89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388594" y="913861"/>
            <a:ext cx="2540" cy="47625"/>
          </a:xfrm>
          <a:custGeom>
            <a:avLst/>
            <a:gdLst/>
            <a:ahLst/>
            <a:cxnLst/>
            <a:rect l="l" t="t" r="r" b="b"/>
            <a:pathLst>
              <a:path w="2539" h="47625">
                <a:moveTo>
                  <a:pt x="631" y="0"/>
                </a:moveTo>
                <a:lnTo>
                  <a:pt x="232" y="30"/>
                </a:lnTo>
                <a:lnTo>
                  <a:pt x="0" y="70"/>
                </a:lnTo>
                <a:lnTo>
                  <a:pt x="1616" y="47020"/>
                </a:lnTo>
                <a:lnTo>
                  <a:pt x="2250" y="47329"/>
                </a:lnTo>
                <a:lnTo>
                  <a:pt x="631" y="0"/>
                </a:lnTo>
                <a:close/>
              </a:path>
            </a:pathLst>
          </a:custGeom>
          <a:solidFill>
            <a:srgbClr val="88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389214" y="913813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632" y="0"/>
                </a:moveTo>
                <a:lnTo>
                  <a:pt x="0" y="48"/>
                </a:lnTo>
                <a:lnTo>
                  <a:pt x="1629" y="47375"/>
                </a:lnTo>
                <a:lnTo>
                  <a:pt x="2263" y="47684"/>
                </a:lnTo>
                <a:lnTo>
                  <a:pt x="632" y="0"/>
                </a:lnTo>
                <a:close/>
              </a:path>
            </a:pathLst>
          </a:custGeom>
          <a:solidFill>
            <a:srgbClr val="87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4389848" y="913765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632" y="0"/>
                </a:moveTo>
                <a:lnTo>
                  <a:pt x="0" y="48"/>
                </a:lnTo>
                <a:lnTo>
                  <a:pt x="1641" y="47739"/>
                </a:lnTo>
                <a:lnTo>
                  <a:pt x="2276" y="48048"/>
                </a:lnTo>
                <a:lnTo>
                  <a:pt x="632" y="0"/>
                </a:lnTo>
                <a:close/>
              </a:path>
            </a:pathLst>
          </a:custGeom>
          <a:solidFill>
            <a:srgbClr val="86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4390481" y="913751"/>
            <a:ext cx="2540" cy="48895"/>
          </a:xfrm>
          <a:custGeom>
            <a:avLst/>
            <a:gdLst/>
            <a:ahLst/>
            <a:cxnLst/>
            <a:rect l="l" t="t" r="r" b="b"/>
            <a:pathLst>
              <a:path w="2539" h="48894">
                <a:moveTo>
                  <a:pt x="633" y="0"/>
                </a:moveTo>
                <a:lnTo>
                  <a:pt x="0" y="13"/>
                </a:lnTo>
                <a:lnTo>
                  <a:pt x="1654" y="48067"/>
                </a:lnTo>
                <a:lnTo>
                  <a:pt x="2288" y="48376"/>
                </a:lnTo>
                <a:lnTo>
                  <a:pt x="633" y="0"/>
                </a:lnTo>
                <a:close/>
              </a:path>
            </a:pathLst>
          </a:custGeom>
          <a:solidFill>
            <a:srgbClr val="85B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391115" y="913751"/>
            <a:ext cx="2540" cy="48895"/>
          </a:xfrm>
          <a:custGeom>
            <a:avLst/>
            <a:gdLst/>
            <a:ahLst/>
            <a:cxnLst/>
            <a:rect l="l" t="t" r="r" b="b"/>
            <a:pathLst>
              <a:path w="2539" h="48894">
                <a:moveTo>
                  <a:pt x="634" y="0"/>
                </a:moveTo>
                <a:lnTo>
                  <a:pt x="0" y="0"/>
                </a:lnTo>
                <a:lnTo>
                  <a:pt x="1665" y="48381"/>
                </a:lnTo>
                <a:lnTo>
                  <a:pt x="2299" y="48690"/>
                </a:lnTo>
                <a:lnTo>
                  <a:pt x="634" y="0"/>
                </a:lnTo>
                <a:close/>
              </a:path>
            </a:pathLst>
          </a:custGeom>
          <a:solidFill>
            <a:srgbClr val="84B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4391750" y="913751"/>
            <a:ext cx="2540" cy="49530"/>
          </a:xfrm>
          <a:custGeom>
            <a:avLst/>
            <a:gdLst/>
            <a:ahLst/>
            <a:cxnLst/>
            <a:rect l="l" t="t" r="r" b="b"/>
            <a:pathLst>
              <a:path w="2539" h="49530">
                <a:moveTo>
                  <a:pt x="634" y="0"/>
                </a:moveTo>
                <a:lnTo>
                  <a:pt x="0" y="0"/>
                </a:lnTo>
                <a:lnTo>
                  <a:pt x="1676" y="48696"/>
                </a:lnTo>
                <a:lnTo>
                  <a:pt x="2310" y="49005"/>
                </a:lnTo>
                <a:lnTo>
                  <a:pt x="634" y="0"/>
                </a:lnTo>
                <a:close/>
              </a:path>
            </a:pathLst>
          </a:custGeom>
          <a:solidFill>
            <a:srgbClr val="83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4392373" y="913751"/>
            <a:ext cx="2540" cy="49530"/>
          </a:xfrm>
          <a:custGeom>
            <a:avLst/>
            <a:gdLst/>
            <a:ahLst/>
            <a:cxnLst/>
            <a:rect l="l" t="t" r="r" b="b"/>
            <a:pathLst>
              <a:path w="2539" h="49530">
                <a:moveTo>
                  <a:pt x="0" y="0"/>
                </a:moveTo>
                <a:lnTo>
                  <a:pt x="1687" y="49005"/>
                </a:lnTo>
                <a:lnTo>
                  <a:pt x="2309" y="49308"/>
                </a:lnTo>
                <a:lnTo>
                  <a:pt x="635" y="45"/>
                </a:lnTo>
                <a:lnTo>
                  <a:pt x="0" y="0"/>
                </a:lnTo>
                <a:close/>
              </a:path>
            </a:pathLst>
          </a:custGeom>
          <a:solidFill>
            <a:srgbClr val="82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4393009" y="913797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685" y="49268"/>
                </a:lnTo>
                <a:lnTo>
                  <a:pt x="2318" y="49577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80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393646" y="913855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693" y="49524"/>
                </a:lnTo>
                <a:lnTo>
                  <a:pt x="2326" y="49833"/>
                </a:lnTo>
                <a:lnTo>
                  <a:pt x="624" y="57"/>
                </a:lnTo>
                <a:lnTo>
                  <a:pt x="0" y="0"/>
                </a:lnTo>
                <a:close/>
              </a:path>
            </a:pathLst>
          </a:custGeom>
          <a:solidFill>
            <a:srgbClr val="7F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394271" y="913913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13" y="49781"/>
                </a:lnTo>
                <a:lnTo>
                  <a:pt x="2347" y="50090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7E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394908" y="913971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2" y="50038"/>
                </a:lnTo>
                <a:lnTo>
                  <a:pt x="2349" y="50144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7D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395545" y="914030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4" y="50086"/>
                </a:lnTo>
                <a:lnTo>
                  <a:pt x="2349" y="50144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7C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396169" y="914087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4" y="50087"/>
                </a:lnTo>
                <a:lnTo>
                  <a:pt x="2349" y="50144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7B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396806" y="914145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4" y="50087"/>
                </a:lnTo>
                <a:lnTo>
                  <a:pt x="2349" y="50144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7A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397443" y="914203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4" y="50087"/>
                </a:lnTo>
                <a:lnTo>
                  <a:pt x="2349" y="50145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79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398080" y="914262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4" y="50088"/>
                </a:lnTo>
                <a:lnTo>
                  <a:pt x="2349" y="50145"/>
                </a:lnTo>
                <a:lnTo>
                  <a:pt x="636" y="58"/>
                </a:lnTo>
                <a:lnTo>
                  <a:pt x="0" y="0"/>
                </a:lnTo>
                <a:close/>
              </a:path>
            </a:pathLst>
          </a:custGeom>
          <a:solidFill>
            <a:srgbClr val="78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398704" y="914319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4" y="50088"/>
                </a:lnTo>
                <a:lnTo>
                  <a:pt x="2337" y="50144"/>
                </a:lnTo>
                <a:lnTo>
                  <a:pt x="635" y="58"/>
                </a:lnTo>
                <a:lnTo>
                  <a:pt x="0" y="0"/>
                </a:lnTo>
                <a:close/>
              </a:path>
            </a:pathLst>
          </a:custGeom>
          <a:solidFill>
            <a:srgbClr val="76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399341" y="914377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13" y="50087"/>
                </a:lnTo>
                <a:lnTo>
                  <a:pt x="2337" y="50144"/>
                </a:lnTo>
                <a:lnTo>
                  <a:pt x="627" y="154"/>
                </a:lnTo>
                <a:lnTo>
                  <a:pt x="0" y="0"/>
                </a:lnTo>
                <a:close/>
              </a:path>
            </a:pathLst>
          </a:custGeom>
          <a:solidFill>
            <a:srgbClr val="75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399969" y="914532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21" y="49991"/>
                </a:lnTo>
                <a:lnTo>
                  <a:pt x="1888" y="50007"/>
                </a:lnTo>
                <a:lnTo>
                  <a:pt x="2334" y="49711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74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400610" y="914696"/>
            <a:ext cx="2540" cy="50165"/>
          </a:xfrm>
          <a:custGeom>
            <a:avLst/>
            <a:gdLst/>
            <a:ahLst/>
            <a:cxnLst/>
            <a:rect l="l" t="t" r="r" b="b"/>
            <a:pathLst>
              <a:path w="2539" h="50165">
                <a:moveTo>
                  <a:pt x="0" y="0"/>
                </a:moveTo>
                <a:lnTo>
                  <a:pt x="1705" y="49539"/>
                </a:lnTo>
                <a:lnTo>
                  <a:pt x="2314" y="49135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73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401250" y="914860"/>
            <a:ext cx="2540" cy="49530"/>
          </a:xfrm>
          <a:custGeom>
            <a:avLst/>
            <a:gdLst/>
            <a:ahLst/>
            <a:cxnLst/>
            <a:rect l="l" t="t" r="r" b="b"/>
            <a:pathLst>
              <a:path w="2539" h="49530">
                <a:moveTo>
                  <a:pt x="0" y="0"/>
                </a:moveTo>
                <a:lnTo>
                  <a:pt x="1685" y="48963"/>
                </a:lnTo>
                <a:lnTo>
                  <a:pt x="2294" y="48559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72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401891" y="915025"/>
            <a:ext cx="2540" cy="48895"/>
          </a:xfrm>
          <a:custGeom>
            <a:avLst/>
            <a:gdLst/>
            <a:ahLst/>
            <a:cxnLst/>
            <a:rect l="l" t="t" r="r" b="b"/>
            <a:pathLst>
              <a:path w="2539" h="48894">
                <a:moveTo>
                  <a:pt x="0" y="0"/>
                </a:moveTo>
                <a:lnTo>
                  <a:pt x="1665" y="48387"/>
                </a:lnTo>
                <a:lnTo>
                  <a:pt x="2275" y="47983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70B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4402519" y="915186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0"/>
                </a:moveTo>
                <a:lnTo>
                  <a:pt x="1646" y="47822"/>
                </a:lnTo>
                <a:lnTo>
                  <a:pt x="2255" y="47418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6FB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403159" y="915350"/>
            <a:ext cx="2540" cy="47625"/>
          </a:xfrm>
          <a:custGeom>
            <a:avLst/>
            <a:gdLst/>
            <a:ahLst/>
            <a:cxnLst/>
            <a:rect l="l" t="t" r="r" b="b"/>
            <a:pathLst>
              <a:path w="2539" h="47625">
                <a:moveTo>
                  <a:pt x="0" y="0"/>
                </a:moveTo>
                <a:lnTo>
                  <a:pt x="1626" y="47246"/>
                </a:lnTo>
                <a:lnTo>
                  <a:pt x="2236" y="46842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6E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4403800" y="915515"/>
            <a:ext cx="2540" cy="46990"/>
          </a:xfrm>
          <a:custGeom>
            <a:avLst/>
            <a:gdLst/>
            <a:ahLst/>
            <a:cxnLst/>
            <a:rect l="l" t="t" r="r" b="b"/>
            <a:pathLst>
              <a:path w="2539" h="46990">
                <a:moveTo>
                  <a:pt x="0" y="0"/>
                </a:moveTo>
                <a:lnTo>
                  <a:pt x="1606" y="46670"/>
                </a:lnTo>
                <a:lnTo>
                  <a:pt x="2216" y="46266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6D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4404441" y="915679"/>
            <a:ext cx="2540" cy="46355"/>
          </a:xfrm>
          <a:custGeom>
            <a:avLst/>
            <a:gdLst/>
            <a:ahLst/>
            <a:cxnLst/>
            <a:rect l="l" t="t" r="r" b="b"/>
            <a:pathLst>
              <a:path w="2539" h="46355">
                <a:moveTo>
                  <a:pt x="0" y="0"/>
                </a:moveTo>
                <a:lnTo>
                  <a:pt x="1586" y="46094"/>
                </a:lnTo>
                <a:lnTo>
                  <a:pt x="2128" y="45735"/>
                </a:lnTo>
                <a:lnTo>
                  <a:pt x="638" y="163"/>
                </a:lnTo>
                <a:lnTo>
                  <a:pt x="0" y="0"/>
                </a:lnTo>
                <a:close/>
              </a:path>
            </a:pathLst>
          </a:custGeom>
          <a:solidFill>
            <a:srgbClr val="6B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4405080" y="915843"/>
            <a:ext cx="2540" cy="45720"/>
          </a:xfrm>
          <a:custGeom>
            <a:avLst/>
            <a:gdLst/>
            <a:ahLst/>
            <a:cxnLst/>
            <a:rect l="l" t="t" r="r" b="b"/>
            <a:pathLst>
              <a:path w="2539" h="45719">
                <a:moveTo>
                  <a:pt x="0" y="0"/>
                </a:moveTo>
                <a:lnTo>
                  <a:pt x="1557" y="45549"/>
                </a:lnTo>
                <a:lnTo>
                  <a:pt x="2174" y="45350"/>
                </a:lnTo>
                <a:lnTo>
                  <a:pt x="639" y="164"/>
                </a:lnTo>
                <a:lnTo>
                  <a:pt x="0" y="0"/>
                </a:lnTo>
                <a:close/>
              </a:path>
            </a:pathLst>
          </a:custGeom>
          <a:solidFill>
            <a:srgbClr val="6A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4405708" y="916004"/>
            <a:ext cx="2540" cy="45720"/>
          </a:xfrm>
          <a:custGeom>
            <a:avLst/>
            <a:gdLst/>
            <a:ahLst/>
            <a:cxnLst/>
            <a:rect l="l" t="t" r="r" b="b"/>
            <a:pathLst>
              <a:path w="2539" h="45719">
                <a:moveTo>
                  <a:pt x="0" y="0"/>
                </a:moveTo>
                <a:lnTo>
                  <a:pt x="1545" y="45190"/>
                </a:lnTo>
                <a:lnTo>
                  <a:pt x="2161" y="44991"/>
                </a:lnTo>
                <a:lnTo>
                  <a:pt x="628" y="191"/>
                </a:lnTo>
                <a:lnTo>
                  <a:pt x="420" y="107"/>
                </a:lnTo>
                <a:lnTo>
                  <a:pt x="0" y="0"/>
                </a:lnTo>
                <a:close/>
              </a:path>
            </a:pathLst>
          </a:custGeom>
          <a:solidFill>
            <a:srgbClr val="69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4406338" y="916196"/>
            <a:ext cx="2540" cy="45085"/>
          </a:xfrm>
          <a:custGeom>
            <a:avLst/>
            <a:gdLst/>
            <a:ahLst/>
            <a:cxnLst/>
            <a:rect l="l" t="t" r="r" b="b"/>
            <a:pathLst>
              <a:path w="2539" h="45084">
                <a:moveTo>
                  <a:pt x="0" y="0"/>
                </a:moveTo>
                <a:lnTo>
                  <a:pt x="1542" y="44796"/>
                </a:lnTo>
                <a:lnTo>
                  <a:pt x="2159" y="44597"/>
                </a:lnTo>
                <a:lnTo>
                  <a:pt x="64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67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4406982" y="916454"/>
            <a:ext cx="2540" cy="44450"/>
          </a:xfrm>
          <a:custGeom>
            <a:avLst/>
            <a:gdLst/>
            <a:ahLst/>
            <a:cxnLst/>
            <a:rect l="l" t="t" r="r" b="b"/>
            <a:pathLst>
              <a:path w="2539" h="44450">
                <a:moveTo>
                  <a:pt x="0" y="0"/>
                </a:moveTo>
                <a:lnTo>
                  <a:pt x="1526" y="44336"/>
                </a:lnTo>
                <a:lnTo>
                  <a:pt x="2143" y="44137"/>
                </a:lnTo>
                <a:lnTo>
                  <a:pt x="64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66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4407626" y="916713"/>
            <a:ext cx="2540" cy="44450"/>
          </a:xfrm>
          <a:custGeom>
            <a:avLst/>
            <a:gdLst/>
            <a:ahLst/>
            <a:cxnLst/>
            <a:rect l="l" t="t" r="r" b="b"/>
            <a:pathLst>
              <a:path w="2539" h="44450">
                <a:moveTo>
                  <a:pt x="0" y="0"/>
                </a:moveTo>
                <a:lnTo>
                  <a:pt x="1510" y="43875"/>
                </a:lnTo>
                <a:lnTo>
                  <a:pt x="2127" y="43677"/>
                </a:lnTo>
                <a:lnTo>
                  <a:pt x="64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65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4408270" y="916971"/>
            <a:ext cx="2540" cy="43815"/>
          </a:xfrm>
          <a:custGeom>
            <a:avLst/>
            <a:gdLst/>
            <a:ahLst/>
            <a:cxnLst/>
            <a:rect l="l" t="t" r="r" b="b"/>
            <a:pathLst>
              <a:path w="2539" h="43815">
                <a:moveTo>
                  <a:pt x="0" y="0"/>
                </a:moveTo>
                <a:lnTo>
                  <a:pt x="1494" y="43415"/>
                </a:lnTo>
                <a:lnTo>
                  <a:pt x="2111" y="43216"/>
                </a:lnTo>
                <a:lnTo>
                  <a:pt x="64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63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408901" y="917224"/>
            <a:ext cx="2540" cy="43180"/>
          </a:xfrm>
          <a:custGeom>
            <a:avLst/>
            <a:gdLst/>
            <a:ahLst/>
            <a:cxnLst/>
            <a:rect l="l" t="t" r="r" b="b"/>
            <a:pathLst>
              <a:path w="2539" h="43180">
                <a:moveTo>
                  <a:pt x="0" y="0"/>
                </a:moveTo>
                <a:lnTo>
                  <a:pt x="1479" y="42964"/>
                </a:lnTo>
                <a:lnTo>
                  <a:pt x="2096" y="42765"/>
                </a:lnTo>
                <a:lnTo>
                  <a:pt x="64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62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409545" y="917482"/>
            <a:ext cx="2540" cy="42545"/>
          </a:xfrm>
          <a:custGeom>
            <a:avLst/>
            <a:gdLst/>
            <a:ahLst/>
            <a:cxnLst/>
            <a:rect l="l" t="t" r="r" b="b"/>
            <a:pathLst>
              <a:path w="2539" h="42544">
                <a:moveTo>
                  <a:pt x="0" y="0"/>
                </a:moveTo>
                <a:lnTo>
                  <a:pt x="1463" y="42504"/>
                </a:lnTo>
                <a:lnTo>
                  <a:pt x="2080" y="42305"/>
                </a:lnTo>
                <a:lnTo>
                  <a:pt x="64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60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4410188" y="917740"/>
            <a:ext cx="2540" cy="42545"/>
          </a:xfrm>
          <a:custGeom>
            <a:avLst/>
            <a:gdLst/>
            <a:ahLst/>
            <a:cxnLst/>
            <a:rect l="l" t="t" r="r" b="b"/>
            <a:pathLst>
              <a:path w="2539" h="42544">
                <a:moveTo>
                  <a:pt x="0" y="0"/>
                </a:moveTo>
                <a:lnTo>
                  <a:pt x="1447" y="42043"/>
                </a:lnTo>
                <a:lnTo>
                  <a:pt x="2053" y="41848"/>
                </a:lnTo>
                <a:lnTo>
                  <a:pt x="640" y="256"/>
                </a:lnTo>
                <a:lnTo>
                  <a:pt x="0" y="0"/>
                </a:lnTo>
                <a:close/>
              </a:path>
            </a:pathLst>
          </a:custGeom>
          <a:solidFill>
            <a:srgbClr val="5F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4410831" y="917997"/>
            <a:ext cx="2540" cy="41910"/>
          </a:xfrm>
          <a:custGeom>
            <a:avLst/>
            <a:gdLst/>
            <a:ahLst/>
            <a:cxnLst/>
            <a:rect l="l" t="t" r="r" b="b"/>
            <a:pathLst>
              <a:path w="2539" h="41909">
                <a:moveTo>
                  <a:pt x="0" y="0"/>
                </a:moveTo>
                <a:lnTo>
                  <a:pt x="1422" y="41587"/>
                </a:lnTo>
                <a:lnTo>
                  <a:pt x="2039" y="41388"/>
                </a:lnTo>
                <a:lnTo>
                  <a:pt x="642" y="257"/>
                </a:lnTo>
                <a:lnTo>
                  <a:pt x="0" y="0"/>
                </a:lnTo>
                <a:close/>
              </a:path>
            </a:pathLst>
          </a:custGeom>
          <a:solidFill>
            <a:srgbClr val="5D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4411475" y="918255"/>
            <a:ext cx="2540" cy="41275"/>
          </a:xfrm>
          <a:custGeom>
            <a:avLst/>
            <a:gdLst/>
            <a:ahLst/>
            <a:cxnLst/>
            <a:rect l="l" t="t" r="r" b="b"/>
            <a:pathLst>
              <a:path w="2539" h="41275">
                <a:moveTo>
                  <a:pt x="0" y="0"/>
                </a:moveTo>
                <a:lnTo>
                  <a:pt x="1406" y="41127"/>
                </a:lnTo>
                <a:lnTo>
                  <a:pt x="2022" y="40929"/>
                </a:lnTo>
                <a:lnTo>
                  <a:pt x="630" y="252"/>
                </a:lnTo>
                <a:lnTo>
                  <a:pt x="0" y="0"/>
                </a:lnTo>
                <a:close/>
              </a:path>
            </a:pathLst>
          </a:custGeom>
          <a:solidFill>
            <a:srgbClr val="5C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4412094" y="918504"/>
            <a:ext cx="2540" cy="41275"/>
          </a:xfrm>
          <a:custGeom>
            <a:avLst/>
            <a:gdLst/>
            <a:ahLst/>
            <a:cxnLst/>
            <a:rect l="l" t="t" r="r" b="b"/>
            <a:pathLst>
              <a:path w="2539" h="41275">
                <a:moveTo>
                  <a:pt x="0" y="0"/>
                </a:moveTo>
                <a:lnTo>
                  <a:pt x="1400" y="40681"/>
                </a:lnTo>
                <a:lnTo>
                  <a:pt x="2017" y="40482"/>
                </a:lnTo>
                <a:lnTo>
                  <a:pt x="643" y="288"/>
                </a:lnTo>
                <a:lnTo>
                  <a:pt x="405" y="162"/>
                </a:lnTo>
                <a:lnTo>
                  <a:pt x="0" y="0"/>
                </a:lnTo>
                <a:close/>
              </a:path>
            </a:pathLst>
          </a:custGeom>
          <a:solidFill>
            <a:srgbClr val="5A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4412739" y="918793"/>
            <a:ext cx="2540" cy="40640"/>
          </a:xfrm>
          <a:custGeom>
            <a:avLst/>
            <a:gdLst/>
            <a:ahLst/>
            <a:cxnLst/>
            <a:rect l="l" t="t" r="r" b="b"/>
            <a:pathLst>
              <a:path w="2539" h="40640">
                <a:moveTo>
                  <a:pt x="0" y="0"/>
                </a:moveTo>
                <a:lnTo>
                  <a:pt x="1383" y="40189"/>
                </a:lnTo>
                <a:lnTo>
                  <a:pt x="2001" y="39990"/>
                </a:lnTo>
                <a:lnTo>
                  <a:pt x="644" y="341"/>
                </a:lnTo>
                <a:lnTo>
                  <a:pt x="0" y="0"/>
                </a:lnTo>
                <a:close/>
              </a:path>
            </a:pathLst>
          </a:custGeom>
          <a:solidFill>
            <a:srgbClr val="58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413386" y="919136"/>
            <a:ext cx="2540" cy="40005"/>
          </a:xfrm>
          <a:custGeom>
            <a:avLst/>
            <a:gdLst/>
            <a:ahLst/>
            <a:cxnLst/>
            <a:rect l="l" t="t" r="r" b="b"/>
            <a:pathLst>
              <a:path w="2539" h="40005">
                <a:moveTo>
                  <a:pt x="0" y="0"/>
                </a:moveTo>
                <a:lnTo>
                  <a:pt x="1364" y="39644"/>
                </a:lnTo>
                <a:lnTo>
                  <a:pt x="1982" y="39446"/>
                </a:lnTo>
                <a:lnTo>
                  <a:pt x="644" y="341"/>
                </a:lnTo>
                <a:lnTo>
                  <a:pt x="0" y="0"/>
                </a:lnTo>
                <a:close/>
              </a:path>
            </a:pathLst>
          </a:custGeom>
          <a:solidFill>
            <a:srgbClr val="57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414033" y="919479"/>
            <a:ext cx="2540" cy="39370"/>
          </a:xfrm>
          <a:custGeom>
            <a:avLst/>
            <a:gdLst/>
            <a:ahLst/>
            <a:cxnLst/>
            <a:rect l="l" t="t" r="r" b="b"/>
            <a:pathLst>
              <a:path w="2539" h="39369">
                <a:moveTo>
                  <a:pt x="0" y="0"/>
                </a:moveTo>
                <a:lnTo>
                  <a:pt x="1346" y="39100"/>
                </a:lnTo>
                <a:lnTo>
                  <a:pt x="1963" y="38901"/>
                </a:lnTo>
                <a:lnTo>
                  <a:pt x="644" y="341"/>
                </a:lnTo>
                <a:lnTo>
                  <a:pt x="0" y="0"/>
                </a:lnTo>
                <a:close/>
              </a:path>
            </a:pathLst>
          </a:custGeom>
          <a:solidFill>
            <a:srgbClr val="55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4414680" y="919822"/>
            <a:ext cx="2540" cy="38735"/>
          </a:xfrm>
          <a:custGeom>
            <a:avLst/>
            <a:gdLst/>
            <a:ahLst/>
            <a:cxnLst/>
            <a:rect l="l" t="t" r="r" b="b"/>
            <a:pathLst>
              <a:path w="2539" h="38734">
                <a:moveTo>
                  <a:pt x="0" y="0"/>
                </a:moveTo>
                <a:lnTo>
                  <a:pt x="1327" y="38555"/>
                </a:lnTo>
                <a:lnTo>
                  <a:pt x="1944" y="38356"/>
                </a:lnTo>
                <a:lnTo>
                  <a:pt x="644" y="341"/>
                </a:lnTo>
                <a:lnTo>
                  <a:pt x="0" y="0"/>
                </a:lnTo>
                <a:close/>
              </a:path>
            </a:pathLst>
          </a:custGeom>
          <a:solidFill>
            <a:srgbClr val="53B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4415314" y="920157"/>
            <a:ext cx="2540" cy="38100"/>
          </a:xfrm>
          <a:custGeom>
            <a:avLst/>
            <a:gdLst/>
            <a:ahLst/>
            <a:cxnLst/>
            <a:rect l="l" t="t" r="r" b="b"/>
            <a:pathLst>
              <a:path w="2539" h="38100">
                <a:moveTo>
                  <a:pt x="0" y="0"/>
                </a:moveTo>
                <a:lnTo>
                  <a:pt x="1309" y="38021"/>
                </a:lnTo>
                <a:lnTo>
                  <a:pt x="1926" y="37822"/>
                </a:lnTo>
                <a:lnTo>
                  <a:pt x="644" y="341"/>
                </a:lnTo>
                <a:lnTo>
                  <a:pt x="0" y="0"/>
                </a:lnTo>
                <a:close/>
              </a:path>
            </a:pathLst>
          </a:custGeom>
          <a:solidFill>
            <a:srgbClr val="52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4415960" y="920500"/>
            <a:ext cx="1905" cy="38100"/>
          </a:xfrm>
          <a:custGeom>
            <a:avLst/>
            <a:gdLst/>
            <a:ahLst/>
            <a:cxnLst/>
            <a:rect l="l" t="t" r="r" b="b"/>
            <a:pathLst>
              <a:path w="1904" h="38100">
                <a:moveTo>
                  <a:pt x="0" y="0"/>
                </a:moveTo>
                <a:lnTo>
                  <a:pt x="1290" y="37476"/>
                </a:lnTo>
                <a:lnTo>
                  <a:pt x="1897" y="37280"/>
                </a:lnTo>
                <a:lnTo>
                  <a:pt x="642" y="340"/>
                </a:lnTo>
                <a:lnTo>
                  <a:pt x="0" y="0"/>
                </a:lnTo>
                <a:close/>
              </a:path>
            </a:pathLst>
          </a:custGeom>
          <a:solidFill>
            <a:srgbClr val="50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4416605" y="920842"/>
            <a:ext cx="1905" cy="37465"/>
          </a:xfrm>
          <a:custGeom>
            <a:avLst/>
            <a:gdLst/>
            <a:ahLst/>
            <a:cxnLst/>
            <a:rect l="l" t="t" r="r" b="b"/>
            <a:pathLst>
              <a:path w="1904" h="37465">
                <a:moveTo>
                  <a:pt x="0" y="0"/>
                </a:moveTo>
                <a:lnTo>
                  <a:pt x="1263" y="36936"/>
                </a:lnTo>
                <a:lnTo>
                  <a:pt x="1881" y="36747"/>
                </a:lnTo>
                <a:lnTo>
                  <a:pt x="644" y="341"/>
                </a:lnTo>
                <a:lnTo>
                  <a:pt x="0" y="0"/>
                </a:lnTo>
                <a:close/>
              </a:path>
            </a:pathLst>
          </a:custGeom>
          <a:solidFill>
            <a:srgbClr val="4E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417252" y="921184"/>
            <a:ext cx="1905" cy="36830"/>
          </a:xfrm>
          <a:custGeom>
            <a:avLst/>
            <a:gdLst/>
            <a:ahLst/>
            <a:cxnLst/>
            <a:rect l="l" t="t" r="r" b="b"/>
            <a:pathLst>
              <a:path w="1904" h="36830">
                <a:moveTo>
                  <a:pt x="0" y="0"/>
                </a:moveTo>
                <a:lnTo>
                  <a:pt x="1245" y="36402"/>
                </a:lnTo>
                <a:lnTo>
                  <a:pt x="1863" y="36284"/>
                </a:lnTo>
                <a:lnTo>
                  <a:pt x="633" y="335"/>
                </a:lnTo>
                <a:lnTo>
                  <a:pt x="0" y="0"/>
                </a:lnTo>
                <a:close/>
              </a:path>
            </a:pathLst>
          </a:custGeom>
          <a:solidFill>
            <a:srgbClr val="4CB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4417888" y="921521"/>
            <a:ext cx="1905" cy="36195"/>
          </a:xfrm>
          <a:custGeom>
            <a:avLst/>
            <a:gdLst/>
            <a:ahLst/>
            <a:cxnLst/>
            <a:rect l="l" t="t" r="r" b="b"/>
            <a:pathLst>
              <a:path w="1904" h="36194">
                <a:moveTo>
                  <a:pt x="0" y="0"/>
                </a:moveTo>
                <a:lnTo>
                  <a:pt x="1237" y="35945"/>
                </a:lnTo>
                <a:lnTo>
                  <a:pt x="1857" y="35826"/>
                </a:lnTo>
                <a:lnTo>
                  <a:pt x="644" y="341"/>
                </a:lnTo>
                <a:lnTo>
                  <a:pt x="0" y="0"/>
                </a:lnTo>
                <a:close/>
              </a:path>
            </a:pathLst>
          </a:custGeom>
          <a:solidFill>
            <a:srgbClr val="4AB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418522" y="921857"/>
            <a:ext cx="1905" cy="35560"/>
          </a:xfrm>
          <a:custGeom>
            <a:avLst/>
            <a:gdLst/>
            <a:ahLst/>
            <a:cxnLst/>
            <a:rect l="l" t="t" r="r" b="b"/>
            <a:pathLst>
              <a:path w="1904" h="35559">
                <a:moveTo>
                  <a:pt x="0" y="0"/>
                </a:moveTo>
                <a:lnTo>
                  <a:pt x="1221" y="35490"/>
                </a:lnTo>
                <a:lnTo>
                  <a:pt x="1842" y="35372"/>
                </a:lnTo>
                <a:lnTo>
                  <a:pt x="647" y="438"/>
                </a:lnTo>
                <a:lnTo>
                  <a:pt x="137" y="73"/>
                </a:lnTo>
                <a:lnTo>
                  <a:pt x="0" y="0"/>
                </a:lnTo>
                <a:close/>
              </a:path>
            </a:pathLst>
          </a:custGeom>
          <a:solidFill>
            <a:srgbClr val="48B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419172" y="922297"/>
            <a:ext cx="1905" cy="34925"/>
          </a:xfrm>
          <a:custGeom>
            <a:avLst/>
            <a:gdLst/>
            <a:ahLst/>
            <a:cxnLst/>
            <a:rect l="l" t="t" r="r" b="b"/>
            <a:pathLst>
              <a:path w="1904" h="34925">
                <a:moveTo>
                  <a:pt x="0" y="0"/>
                </a:moveTo>
                <a:lnTo>
                  <a:pt x="1202" y="34929"/>
                </a:lnTo>
                <a:lnTo>
                  <a:pt x="1823" y="34810"/>
                </a:lnTo>
                <a:lnTo>
                  <a:pt x="648" y="464"/>
                </a:lnTo>
                <a:lnTo>
                  <a:pt x="0" y="0"/>
                </a:lnTo>
                <a:close/>
              </a:path>
            </a:pathLst>
          </a:custGeom>
          <a:solidFill>
            <a:srgbClr val="46B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419823" y="922764"/>
            <a:ext cx="1905" cy="34925"/>
          </a:xfrm>
          <a:custGeom>
            <a:avLst/>
            <a:gdLst/>
            <a:ahLst/>
            <a:cxnLst/>
            <a:rect l="l" t="t" r="r" b="b"/>
            <a:pathLst>
              <a:path w="1904" h="34925">
                <a:moveTo>
                  <a:pt x="0" y="0"/>
                </a:moveTo>
                <a:lnTo>
                  <a:pt x="1182" y="34341"/>
                </a:lnTo>
                <a:lnTo>
                  <a:pt x="1802" y="34222"/>
                </a:lnTo>
                <a:lnTo>
                  <a:pt x="648" y="464"/>
                </a:lnTo>
                <a:lnTo>
                  <a:pt x="0" y="0"/>
                </a:lnTo>
                <a:close/>
              </a:path>
            </a:pathLst>
          </a:custGeom>
          <a:solidFill>
            <a:srgbClr val="44B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420474" y="923231"/>
            <a:ext cx="1905" cy="34290"/>
          </a:xfrm>
          <a:custGeom>
            <a:avLst/>
            <a:gdLst/>
            <a:ahLst/>
            <a:cxnLst/>
            <a:rect l="l" t="t" r="r" b="b"/>
            <a:pathLst>
              <a:path w="1904" h="34290">
                <a:moveTo>
                  <a:pt x="0" y="0"/>
                </a:moveTo>
                <a:lnTo>
                  <a:pt x="1162" y="33754"/>
                </a:lnTo>
                <a:lnTo>
                  <a:pt x="1782" y="33635"/>
                </a:lnTo>
                <a:lnTo>
                  <a:pt x="648" y="464"/>
                </a:lnTo>
                <a:lnTo>
                  <a:pt x="0" y="0"/>
                </a:lnTo>
                <a:close/>
              </a:path>
            </a:pathLst>
          </a:custGeom>
          <a:solidFill>
            <a:srgbClr val="42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421125" y="923698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4" h="33655">
                <a:moveTo>
                  <a:pt x="0" y="0"/>
                </a:moveTo>
                <a:lnTo>
                  <a:pt x="1141" y="33166"/>
                </a:lnTo>
                <a:lnTo>
                  <a:pt x="1762" y="33047"/>
                </a:lnTo>
                <a:lnTo>
                  <a:pt x="648" y="464"/>
                </a:lnTo>
                <a:lnTo>
                  <a:pt x="0" y="0"/>
                </a:lnTo>
                <a:close/>
              </a:path>
            </a:pathLst>
          </a:custGeom>
          <a:solidFill>
            <a:srgbClr val="3F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421763" y="924155"/>
            <a:ext cx="1905" cy="33020"/>
          </a:xfrm>
          <a:custGeom>
            <a:avLst/>
            <a:gdLst/>
            <a:ahLst/>
            <a:cxnLst/>
            <a:rect l="l" t="t" r="r" b="b"/>
            <a:pathLst>
              <a:path w="1904" h="33019">
                <a:moveTo>
                  <a:pt x="0" y="0"/>
                </a:moveTo>
                <a:lnTo>
                  <a:pt x="1122" y="32590"/>
                </a:lnTo>
                <a:lnTo>
                  <a:pt x="1742" y="32471"/>
                </a:lnTo>
                <a:lnTo>
                  <a:pt x="647" y="464"/>
                </a:lnTo>
                <a:lnTo>
                  <a:pt x="0" y="0"/>
                </a:lnTo>
                <a:close/>
              </a:path>
            </a:pathLst>
          </a:custGeom>
          <a:solidFill>
            <a:srgbClr val="3DB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4422414" y="924622"/>
            <a:ext cx="1905" cy="32384"/>
          </a:xfrm>
          <a:custGeom>
            <a:avLst/>
            <a:gdLst/>
            <a:ahLst/>
            <a:cxnLst/>
            <a:rect l="l" t="t" r="r" b="b"/>
            <a:pathLst>
              <a:path w="1904" h="32384">
                <a:moveTo>
                  <a:pt x="0" y="0"/>
                </a:moveTo>
                <a:lnTo>
                  <a:pt x="1101" y="32002"/>
                </a:lnTo>
                <a:lnTo>
                  <a:pt x="1712" y="31885"/>
                </a:lnTo>
                <a:lnTo>
                  <a:pt x="644" y="462"/>
                </a:lnTo>
                <a:lnTo>
                  <a:pt x="0" y="0"/>
                </a:lnTo>
                <a:close/>
              </a:path>
            </a:pathLst>
          </a:custGeom>
          <a:solidFill>
            <a:srgbClr val="3BB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4423062" y="925087"/>
            <a:ext cx="1905" cy="31750"/>
          </a:xfrm>
          <a:custGeom>
            <a:avLst/>
            <a:gdLst/>
            <a:ahLst/>
            <a:cxnLst/>
            <a:rect l="l" t="t" r="r" b="b"/>
            <a:pathLst>
              <a:path w="1904" h="31750">
                <a:moveTo>
                  <a:pt x="0" y="0"/>
                </a:moveTo>
                <a:lnTo>
                  <a:pt x="1074" y="31419"/>
                </a:lnTo>
                <a:lnTo>
                  <a:pt x="1692" y="31300"/>
                </a:lnTo>
                <a:lnTo>
                  <a:pt x="637" y="457"/>
                </a:lnTo>
                <a:lnTo>
                  <a:pt x="0" y="0"/>
                </a:lnTo>
                <a:close/>
              </a:path>
            </a:pathLst>
          </a:custGeom>
          <a:solidFill>
            <a:srgbClr val="38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4423703" y="925547"/>
            <a:ext cx="1905" cy="31115"/>
          </a:xfrm>
          <a:custGeom>
            <a:avLst/>
            <a:gdLst/>
            <a:ahLst/>
            <a:cxnLst/>
            <a:rect l="l" t="t" r="r" b="b"/>
            <a:pathLst>
              <a:path w="1904" h="31115">
                <a:moveTo>
                  <a:pt x="0" y="0"/>
                </a:moveTo>
                <a:lnTo>
                  <a:pt x="1061" y="30838"/>
                </a:lnTo>
                <a:lnTo>
                  <a:pt x="1682" y="30719"/>
                </a:lnTo>
                <a:lnTo>
                  <a:pt x="647" y="464"/>
                </a:lnTo>
                <a:lnTo>
                  <a:pt x="0" y="0"/>
                </a:lnTo>
                <a:close/>
              </a:path>
            </a:pathLst>
          </a:custGeom>
          <a:solidFill>
            <a:srgbClr val="35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4424354" y="926013"/>
            <a:ext cx="1905" cy="30480"/>
          </a:xfrm>
          <a:custGeom>
            <a:avLst/>
            <a:gdLst/>
            <a:ahLst/>
            <a:cxnLst/>
            <a:rect l="l" t="t" r="r" b="b"/>
            <a:pathLst>
              <a:path w="1904" h="30480">
                <a:moveTo>
                  <a:pt x="0" y="0"/>
                </a:moveTo>
                <a:lnTo>
                  <a:pt x="1041" y="30251"/>
                </a:lnTo>
                <a:lnTo>
                  <a:pt x="1662" y="30132"/>
                </a:lnTo>
                <a:lnTo>
                  <a:pt x="647" y="464"/>
                </a:lnTo>
                <a:lnTo>
                  <a:pt x="0" y="0"/>
                </a:lnTo>
                <a:close/>
              </a:path>
            </a:pathLst>
          </a:custGeom>
          <a:solidFill>
            <a:srgbClr val="33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4425006" y="926480"/>
            <a:ext cx="1905" cy="29845"/>
          </a:xfrm>
          <a:custGeom>
            <a:avLst/>
            <a:gdLst/>
            <a:ahLst/>
            <a:cxnLst/>
            <a:rect l="l" t="t" r="r" b="b"/>
            <a:pathLst>
              <a:path w="1904" h="29844">
                <a:moveTo>
                  <a:pt x="0" y="0"/>
                </a:moveTo>
                <a:lnTo>
                  <a:pt x="1021" y="29663"/>
                </a:lnTo>
                <a:lnTo>
                  <a:pt x="1641" y="29544"/>
                </a:lnTo>
                <a:lnTo>
                  <a:pt x="647" y="464"/>
                </a:lnTo>
                <a:lnTo>
                  <a:pt x="0" y="0"/>
                </a:lnTo>
                <a:close/>
              </a:path>
            </a:pathLst>
          </a:custGeom>
          <a:solidFill>
            <a:srgbClr val="30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4425644" y="926938"/>
            <a:ext cx="1905" cy="29209"/>
          </a:xfrm>
          <a:custGeom>
            <a:avLst/>
            <a:gdLst/>
            <a:ahLst/>
            <a:cxnLst/>
            <a:rect l="l" t="t" r="r" b="b"/>
            <a:pathLst>
              <a:path w="1904" h="29209">
                <a:moveTo>
                  <a:pt x="0" y="0"/>
                </a:moveTo>
                <a:lnTo>
                  <a:pt x="1001" y="29087"/>
                </a:lnTo>
                <a:lnTo>
                  <a:pt x="1622" y="28968"/>
                </a:lnTo>
                <a:lnTo>
                  <a:pt x="648" y="512"/>
                </a:lnTo>
                <a:lnTo>
                  <a:pt x="465" y="333"/>
                </a:lnTo>
                <a:lnTo>
                  <a:pt x="0" y="0"/>
                </a:lnTo>
                <a:close/>
              </a:path>
            </a:pathLst>
          </a:custGeom>
          <a:solidFill>
            <a:srgbClr val="2D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4426296" y="927454"/>
            <a:ext cx="1905" cy="28575"/>
          </a:xfrm>
          <a:custGeom>
            <a:avLst/>
            <a:gdLst/>
            <a:ahLst/>
            <a:cxnLst/>
            <a:rect l="l" t="t" r="r" b="b"/>
            <a:pathLst>
              <a:path w="1904" h="28575">
                <a:moveTo>
                  <a:pt x="0" y="0"/>
                </a:moveTo>
                <a:lnTo>
                  <a:pt x="979" y="28450"/>
                </a:lnTo>
                <a:lnTo>
                  <a:pt x="1601" y="28358"/>
                </a:lnTo>
                <a:lnTo>
                  <a:pt x="653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9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4426953" y="928093"/>
            <a:ext cx="1905" cy="27940"/>
          </a:xfrm>
          <a:custGeom>
            <a:avLst/>
            <a:gdLst/>
            <a:ahLst/>
            <a:cxnLst/>
            <a:rect l="l" t="t" r="r" b="b"/>
            <a:pathLst>
              <a:path w="1904" h="27940">
                <a:moveTo>
                  <a:pt x="0" y="0"/>
                </a:moveTo>
                <a:lnTo>
                  <a:pt x="954" y="27717"/>
                </a:lnTo>
                <a:lnTo>
                  <a:pt x="1576" y="27646"/>
                </a:lnTo>
                <a:lnTo>
                  <a:pt x="652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5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4427610" y="928732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5">
                <a:moveTo>
                  <a:pt x="0" y="0"/>
                </a:moveTo>
                <a:lnTo>
                  <a:pt x="929" y="27006"/>
                </a:lnTo>
                <a:lnTo>
                  <a:pt x="1552" y="26935"/>
                </a:lnTo>
                <a:lnTo>
                  <a:pt x="652" y="634"/>
                </a:lnTo>
                <a:lnTo>
                  <a:pt x="0" y="0"/>
                </a:lnTo>
                <a:close/>
              </a:path>
            </a:pathLst>
          </a:custGeom>
          <a:solidFill>
            <a:srgbClr val="20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4428267" y="929371"/>
            <a:ext cx="1905" cy="26670"/>
          </a:xfrm>
          <a:custGeom>
            <a:avLst/>
            <a:gdLst/>
            <a:ahLst/>
            <a:cxnLst/>
            <a:rect l="l" t="t" r="r" b="b"/>
            <a:pathLst>
              <a:path w="1904" h="26669">
                <a:moveTo>
                  <a:pt x="0" y="0"/>
                </a:moveTo>
                <a:lnTo>
                  <a:pt x="905" y="26294"/>
                </a:lnTo>
                <a:lnTo>
                  <a:pt x="1517" y="26224"/>
                </a:lnTo>
                <a:lnTo>
                  <a:pt x="648" y="630"/>
                </a:lnTo>
                <a:lnTo>
                  <a:pt x="0" y="0"/>
                </a:lnTo>
                <a:close/>
              </a:path>
            </a:pathLst>
          </a:custGeom>
          <a:solidFill>
            <a:srgbClr val="1A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4428907" y="929993"/>
            <a:ext cx="1905" cy="26034"/>
          </a:xfrm>
          <a:custGeom>
            <a:avLst/>
            <a:gdLst/>
            <a:ahLst/>
            <a:cxnLst/>
            <a:rect l="l" t="t" r="r" b="b"/>
            <a:pathLst>
              <a:path w="1904" h="26034">
                <a:moveTo>
                  <a:pt x="0" y="0"/>
                </a:moveTo>
                <a:lnTo>
                  <a:pt x="875" y="25602"/>
                </a:lnTo>
                <a:lnTo>
                  <a:pt x="1498" y="25531"/>
                </a:lnTo>
                <a:lnTo>
                  <a:pt x="652" y="634"/>
                </a:lnTo>
                <a:lnTo>
                  <a:pt x="0" y="0"/>
                </a:lnTo>
                <a:close/>
              </a:path>
            </a:pathLst>
          </a:custGeom>
          <a:solidFill>
            <a:srgbClr val="14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4429564" y="930632"/>
            <a:ext cx="1905" cy="25400"/>
          </a:xfrm>
          <a:custGeom>
            <a:avLst/>
            <a:gdLst/>
            <a:ahLst/>
            <a:cxnLst/>
            <a:rect l="l" t="t" r="r" b="b"/>
            <a:pathLst>
              <a:path w="1904" h="25400">
                <a:moveTo>
                  <a:pt x="0" y="0"/>
                </a:moveTo>
                <a:lnTo>
                  <a:pt x="851" y="24891"/>
                </a:lnTo>
                <a:lnTo>
                  <a:pt x="1471" y="24819"/>
                </a:lnTo>
                <a:lnTo>
                  <a:pt x="643" y="626"/>
                </a:lnTo>
                <a:lnTo>
                  <a:pt x="0" y="0"/>
                </a:lnTo>
                <a:close/>
              </a:path>
            </a:pathLst>
          </a:custGeom>
          <a:solidFill>
            <a:srgbClr val="0B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430204" y="931265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5">
                <a:moveTo>
                  <a:pt x="1460" y="24117"/>
                </a:moveTo>
                <a:lnTo>
                  <a:pt x="647" y="635"/>
                </a:lnTo>
                <a:lnTo>
                  <a:pt x="0" y="0"/>
                </a:lnTo>
                <a:lnTo>
                  <a:pt x="838" y="24193"/>
                </a:lnTo>
                <a:lnTo>
                  <a:pt x="1460" y="24117"/>
                </a:lnTo>
                <a:close/>
              </a:path>
              <a:path w="2539" h="24765">
                <a:moveTo>
                  <a:pt x="2095" y="24053"/>
                </a:moveTo>
                <a:lnTo>
                  <a:pt x="1308" y="1282"/>
                </a:lnTo>
                <a:lnTo>
                  <a:pt x="660" y="647"/>
                </a:lnTo>
                <a:lnTo>
                  <a:pt x="1460" y="24117"/>
                </a:lnTo>
                <a:lnTo>
                  <a:pt x="2095" y="24053"/>
                </a:lnTo>
                <a:close/>
              </a:path>
            </a:pathLst>
          </a:custGeom>
          <a:solidFill>
            <a:srgbClr val="00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4431525" y="932547"/>
            <a:ext cx="2540" cy="22860"/>
          </a:xfrm>
          <a:custGeom>
            <a:avLst/>
            <a:gdLst/>
            <a:ahLst/>
            <a:cxnLst/>
            <a:rect l="l" t="t" r="r" b="b"/>
            <a:pathLst>
              <a:path w="2539" h="22859">
                <a:moveTo>
                  <a:pt x="2019" y="22618"/>
                </a:moveTo>
                <a:lnTo>
                  <a:pt x="1295" y="1333"/>
                </a:lnTo>
                <a:lnTo>
                  <a:pt x="939" y="927"/>
                </a:lnTo>
                <a:lnTo>
                  <a:pt x="647" y="635"/>
                </a:lnTo>
                <a:lnTo>
                  <a:pt x="0" y="0"/>
                </a:lnTo>
                <a:lnTo>
                  <a:pt x="774" y="22758"/>
                </a:lnTo>
                <a:lnTo>
                  <a:pt x="1397" y="22694"/>
                </a:lnTo>
                <a:lnTo>
                  <a:pt x="2019" y="22618"/>
                </a:lnTo>
                <a:close/>
              </a:path>
            </a:pathLst>
          </a:custGeom>
          <a:solidFill>
            <a:srgbClr val="00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4432820" y="933894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1993" y="21132"/>
                </a:moveTo>
                <a:lnTo>
                  <a:pt x="1320" y="1562"/>
                </a:lnTo>
                <a:lnTo>
                  <a:pt x="660" y="800"/>
                </a:lnTo>
                <a:lnTo>
                  <a:pt x="0" y="0"/>
                </a:lnTo>
                <a:lnTo>
                  <a:pt x="736" y="21272"/>
                </a:lnTo>
                <a:lnTo>
                  <a:pt x="1358" y="21209"/>
                </a:lnTo>
                <a:lnTo>
                  <a:pt x="673" y="1447"/>
                </a:lnTo>
                <a:lnTo>
                  <a:pt x="1371" y="21196"/>
                </a:lnTo>
                <a:lnTo>
                  <a:pt x="1993" y="21132"/>
                </a:lnTo>
                <a:close/>
              </a:path>
            </a:pathLst>
          </a:custGeom>
          <a:solidFill>
            <a:srgbClr val="00B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4434141" y="935469"/>
            <a:ext cx="2540" cy="19685"/>
          </a:xfrm>
          <a:custGeom>
            <a:avLst/>
            <a:gdLst/>
            <a:ahLst/>
            <a:cxnLst/>
            <a:rect l="l" t="t" r="r" b="b"/>
            <a:pathLst>
              <a:path w="2539" h="19684">
                <a:moveTo>
                  <a:pt x="1930" y="19405"/>
                </a:moveTo>
                <a:lnTo>
                  <a:pt x="1320" y="1549"/>
                </a:lnTo>
                <a:lnTo>
                  <a:pt x="660" y="787"/>
                </a:lnTo>
                <a:lnTo>
                  <a:pt x="0" y="0"/>
                </a:lnTo>
                <a:lnTo>
                  <a:pt x="685" y="19558"/>
                </a:lnTo>
                <a:lnTo>
                  <a:pt x="1295" y="19481"/>
                </a:lnTo>
                <a:lnTo>
                  <a:pt x="1930" y="19405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4435458" y="937004"/>
            <a:ext cx="1270" cy="18415"/>
          </a:xfrm>
          <a:custGeom>
            <a:avLst/>
            <a:gdLst/>
            <a:ahLst/>
            <a:cxnLst/>
            <a:rect l="l" t="t" r="r" b="b"/>
            <a:pathLst>
              <a:path w="1270" h="18415">
                <a:moveTo>
                  <a:pt x="0" y="0"/>
                </a:moveTo>
                <a:lnTo>
                  <a:pt x="611" y="17870"/>
                </a:lnTo>
                <a:lnTo>
                  <a:pt x="1231" y="17799"/>
                </a:lnTo>
                <a:lnTo>
                  <a:pt x="648" y="769"/>
                </a:lnTo>
                <a:lnTo>
                  <a:pt x="0" y="0"/>
                </a:lnTo>
                <a:close/>
              </a:path>
            </a:pathLst>
          </a:custGeom>
          <a:solidFill>
            <a:srgbClr val="0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4436113" y="937782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4">
                <a:moveTo>
                  <a:pt x="0" y="0"/>
                </a:moveTo>
                <a:lnTo>
                  <a:pt x="585" y="17020"/>
                </a:lnTo>
                <a:lnTo>
                  <a:pt x="1208" y="16949"/>
                </a:lnTo>
                <a:lnTo>
                  <a:pt x="655" y="777"/>
                </a:lnTo>
                <a:lnTo>
                  <a:pt x="0" y="0"/>
                </a:lnTo>
                <a:close/>
              </a:path>
            </a:pathLst>
          </a:custGeom>
          <a:solidFill>
            <a:srgbClr val="00B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4436770" y="938567"/>
            <a:ext cx="1905" cy="16510"/>
          </a:xfrm>
          <a:custGeom>
            <a:avLst/>
            <a:gdLst/>
            <a:ahLst/>
            <a:cxnLst/>
            <a:rect l="l" t="t" r="r" b="b"/>
            <a:pathLst>
              <a:path w="1904" h="16509">
                <a:moveTo>
                  <a:pt x="1816" y="16027"/>
                </a:moveTo>
                <a:lnTo>
                  <a:pt x="1320" y="1574"/>
                </a:lnTo>
                <a:lnTo>
                  <a:pt x="660" y="787"/>
                </a:lnTo>
                <a:lnTo>
                  <a:pt x="0" y="0"/>
                </a:lnTo>
                <a:lnTo>
                  <a:pt x="558" y="16167"/>
                </a:lnTo>
                <a:lnTo>
                  <a:pt x="1181" y="16090"/>
                </a:lnTo>
                <a:lnTo>
                  <a:pt x="1816" y="16027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4438091" y="940142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1739" y="14300"/>
                </a:moveTo>
                <a:lnTo>
                  <a:pt x="1308" y="1676"/>
                </a:lnTo>
                <a:lnTo>
                  <a:pt x="660" y="850"/>
                </a:lnTo>
                <a:lnTo>
                  <a:pt x="0" y="0"/>
                </a:lnTo>
                <a:lnTo>
                  <a:pt x="495" y="14452"/>
                </a:lnTo>
                <a:lnTo>
                  <a:pt x="1117" y="14376"/>
                </a:lnTo>
                <a:lnTo>
                  <a:pt x="1739" y="14300"/>
                </a:lnTo>
                <a:close/>
              </a:path>
            </a:pathLst>
          </a:custGeom>
          <a:solidFill>
            <a:srgbClr val="00B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4439412" y="941831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689" y="12534"/>
                </a:moveTo>
                <a:lnTo>
                  <a:pt x="1320" y="1701"/>
                </a:lnTo>
                <a:lnTo>
                  <a:pt x="660" y="876"/>
                </a:lnTo>
                <a:lnTo>
                  <a:pt x="0" y="0"/>
                </a:lnTo>
                <a:lnTo>
                  <a:pt x="431" y="12611"/>
                </a:lnTo>
                <a:lnTo>
                  <a:pt x="1054" y="12547"/>
                </a:lnTo>
                <a:lnTo>
                  <a:pt x="1689" y="12534"/>
                </a:lnTo>
                <a:close/>
              </a:path>
            </a:pathLst>
          </a:custGeom>
          <a:solidFill>
            <a:srgbClr val="00B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4440744" y="943543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0" y="0"/>
                </a:moveTo>
                <a:lnTo>
                  <a:pt x="372" y="10822"/>
                </a:lnTo>
                <a:lnTo>
                  <a:pt x="988" y="10845"/>
                </a:lnTo>
                <a:lnTo>
                  <a:pt x="648" y="838"/>
                </a:lnTo>
                <a:lnTo>
                  <a:pt x="0" y="0"/>
                </a:lnTo>
                <a:close/>
              </a:path>
            </a:pathLst>
          </a:custGeom>
          <a:solidFill>
            <a:srgbClr val="00B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4441393" y="944397"/>
            <a:ext cx="1905" cy="10160"/>
          </a:xfrm>
          <a:custGeom>
            <a:avLst/>
            <a:gdLst/>
            <a:ahLst/>
            <a:cxnLst/>
            <a:rect l="l" t="t" r="r" b="b"/>
            <a:pathLst>
              <a:path w="1904" h="10159">
                <a:moveTo>
                  <a:pt x="965" y="10007"/>
                </a:moveTo>
                <a:lnTo>
                  <a:pt x="647" y="838"/>
                </a:lnTo>
                <a:lnTo>
                  <a:pt x="0" y="0"/>
                </a:lnTo>
                <a:lnTo>
                  <a:pt x="342" y="9994"/>
                </a:lnTo>
                <a:lnTo>
                  <a:pt x="965" y="10007"/>
                </a:lnTo>
                <a:close/>
              </a:path>
              <a:path w="1904" h="10159">
                <a:moveTo>
                  <a:pt x="1600" y="10020"/>
                </a:moveTo>
                <a:lnTo>
                  <a:pt x="1320" y="1701"/>
                </a:lnTo>
                <a:lnTo>
                  <a:pt x="660" y="850"/>
                </a:lnTo>
                <a:lnTo>
                  <a:pt x="965" y="10007"/>
                </a:lnTo>
                <a:lnTo>
                  <a:pt x="1600" y="10020"/>
                </a:lnTo>
                <a:close/>
              </a:path>
            </a:pathLst>
          </a:custGeom>
          <a:solidFill>
            <a:srgbClr val="00B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4442701" y="946086"/>
            <a:ext cx="1905" cy="8890"/>
          </a:xfrm>
          <a:custGeom>
            <a:avLst/>
            <a:gdLst/>
            <a:ahLst/>
            <a:cxnLst/>
            <a:rect l="l" t="t" r="r" b="b"/>
            <a:pathLst>
              <a:path w="1904" h="8890">
                <a:moveTo>
                  <a:pt x="914" y="8343"/>
                </a:moveTo>
                <a:lnTo>
                  <a:pt x="660" y="850"/>
                </a:lnTo>
                <a:lnTo>
                  <a:pt x="0" y="0"/>
                </a:lnTo>
                <a:lnTo>
                  <a:pt x="292" y="8331"/>
                </a:lnTo>
                <a:lnTo>
                  <a:pt x="914" y="8343"/>
                </a:lnTo>
                <a:close/>
              </a:path>
              <a:path w="1904" h="8890">
                <a:moveTo>
                  <a:pt x="1549" y="8356"/>
                </a:moveTo>
                <a:lnTo>
                  <a:pt x="1320" y="1714"/>
                </a:lnTo>
                <a:lnTo>
                  <a:pt x="673" y="863"/>
                </a:lnTo>
                <a:lnTo>
                  <a:pt x="914" y="8343"/>
                </a:lnTo>
                <a:lnTo>
                  <a:pt x="1549" y="8356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4444035" y="947813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4">
                <a:moveTo>
                  <a:pt x="850" y="6642"/>
                </a:moveTo>
                <a:lnTo>
                  <a:pt x="647" y="762"/>
                </a:lnTo>
                <a:lnTo>
                  <a:pt x="495" y="622"/>
                </a:lnTo>
                <a:lnTo>
                  <a:pt x="0" y="0"/>
                </a:lnTo>
                <a:lnTo>
                  <a:pt x="228" y="6629"/>
                </a:lnTo>
                <a:lnTo>
                  <a:pt x="850" y="6642"/>
                </a:lnTo>
                <a:close/>
              </a:path>
              <a:path w="1904" h="6984">
                <a:moveTo>
                  <a:pt x="1485" y="6654"/>
                </a:moveTo>
                <a:lnTo>
                  <a:pt x="1308" y="1308"/>
                </a:lnTo>
                <a:lnTo>
                  <a:pt x="660" y="774"/>
                </a:lnTo>
                <a:lnTo>
                  <a:pt x="850" y="6642"/>
                </a:lnTo>
                <a:lnTo>
                  <a:pt x="1485" y="6654"/>
                </a:lnTo>
                <a:close/>
              </a:path>
            </a:pathLst>
          </a:custGeom>
          <a:solidFill>
            <a:srgbClr val="00B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4445356" y="949126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5">
                <a:moveTo>
                  <a:pt x="0" y="0"/>
                </a:moveTo>
                <a:lnTo>
                  <a:pt x="183" y="5332"/>
                </a:lnTo>
                <a:lnTo>
                  <a:pt x="735" y="5342"/>
                </a:lnTo>
                <a:lnTo>
                  <a:pt x="783" y="4604"/>
                </a:lnTo>
                <a:lnTo>
                  <a:pt x="644" y="538"/>
                </a:lnTo>
                <a:lnTo>
                  <a:pt x="0" y="0"/>
                </a:lnTo>
                <a:close/>
              </a:path>
            </a:pathLst>
          </a:custGeom>
          <a:solidFill>
            <a:srgbClr val="00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4445997" y="949661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4">
                <a:moveTo>
                  <a:pt x="0" y="0"/>
                </a:moveTo>
                <a:lnTo>
                  <a:pt x="141" y="4102"/>
                </a:lnTo>
                <a:lnTo>
                  <a:pt x="387" y="323"/>
                </a:lnTo>
                <a:lnTo>
                  <a:pt x="0" y="0"/>
                </a:lnTo>
                <a:close/>
              </a:path>
            </a:pathLst>
          </a:custGeom>
          <a:solidFill>
            <a:srgbClr val="00B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4124998" y="883043"/>
            <a:ext cx="288290" cy="579755"/>
          </a:xfrm>
          <a:custGeom>
            <a:avLst/>
            <a:gdLst/>
            <a:ahLst/>
            <a:cxnLst/>
            <a:rect l="l" t="t" r="r" b="b"/>
            <a:pathLst>
              <a:path w="288289" h="579755">
                <a:moveTo>
                  <a:pt x="171831" y="0"/>
                </a:moveTo>
                <a:lnTo>
                  <a:pt x="129278" y="5794"/>
                </a:lnTo>
                <a:lnTo>
                  <a:pt x="87925" y="22734"/>
                </a:lnTo>
                <a:lnTo>
                  <a:pt x="52091" y="49971"/>
                </a:lnTo>
                <a:lnTo>
                  <a:pt x="26096" y="86655"/>
                </a:lnTo>
                <a:lnTo>
                  <a:pt x="14262" y="131940"/>
                </a:lnTo>
                <a:lnTo>
                  <a:pt x="14685" y="157358"/>
                </a:lnTo>
                <a:lnTo>
                  <a:pt x="20534" y="208110"/>
                </a:lnTo>
                <a:lnTo>
                  <a:pt x="20815" y="233514"/>
                </a:lnTo>
                <a:lnTo>
                  <a:pt x="18013" y="253050"/>
                </a:lnTo>
                <a:lnTo>
                  <a:pt x="13420" y="272167"/>
                </a:lnTo>
                <a:lnTo>
                  <a:pt x="8356" y="291179"/>
                </a:lnTo>
                <a:lnTo>
                  <a:pt x="4140" y="310400"/>
                </a:lnTo>
                <a:lnTo>
                  <a:pt x="2601" y="329222"/>
                </a:lnTo>
                <a:lnTo>
                  <a:pt x="4124" y="346838"/>
                </a:lnTo>
                <a:lnTo>
                  <a:pt x="7747" y="364180"/>
                </a:lnTo>
                <a:lnTo>
                  <a:pt x="12509" y="382181"/>
                </a:lnTo>
                <a:lnTo>
                  <a:pt x="13664" y="401158"/>
                </a:lnTo>
                <a:lnTo>
                  <a:pt x="9345" y="419541"/>
                </a:lnTo>
                <a:lnTo>
                  <a:pt x="3481" y="437852"/>
                </a:lnTo>
                <a:lnTo>
                  <a:pt x="0" y="456615"/>
                </a:lnTo>
                <a:lnTo>
                  <a:pt x="1875" y="475495"/>
                </a:lnTo>
                <a:lnTo>
                  <a:pt x="7794" y="493744"/>
                </a:lnTo>
                <a:lnTo>
                  <a:pt x="15280" y="511640"/>
                </a:lnTo>
                <a:lnTo>
                  <a:pt x="21856" y="529463"/>
                </a:lnTo>
                <a:lnTo>
                  <a:pt x="23258" y="543200"/>
                </a:lnTo>
                <a:lnTo>
                  <a:pt x="23680" y="558636"/>
                </a:lnTo>
                <a:lnTo>
                  <a:pt x="27677" y="571798"/>
                </a:lnTo>
                <a:lnTo>
                  <a:pt x="39801" y="578713"/>
                </a:lnTo>
                <a:lnTo>
                  <a:pt x="50352" y="579470"/>
                </a:lnTo>
                <a:lnTo>
                  <a:pt x="61315" y="579289"/>
                </a:lnTo>
                <a:lnTo>
                  <a:pt x="82981" y="578446"/>
                </a:lnTo>
                <a:lnTo>
                  <a:pt x="94972" y="578594"/>
                </a:lnTo>
                <a:lnTo>
                  <a:pt x="136537" y="558546"/>
                </a:lnTo>
                <a:lnTo>
                  <a:pt x="152869" y="521296"/>
                </a:lnTo>
                <a:lnTo>
                  <a:pt x="163786" y="499919"/>
                </a:lnTo>
                <a:lnTo>
                  <a:pt x="176150" y="479666"/>
                </a:lnTo>
                <a:lnTo>
                  <a:pt x="190497" y="460889"/>
                </a:lnTo>
                <a:lnTo>
                  <a:pt x="207365" y="443941"/>
                </a:lnTo>
                <a:lnTo>
                  <a:pt x="226170" y="427101"/>
                </a:lnTo>
                <a:lnTo>
                  <a:pt x="244144" y="409152"/>
                </a:lnTo>
                <a:lnTo>
                  <a:pt x="260347" y="389712"/>
                </a:lnTo>
                <a:lnTo>
                  <a:pt x="273837" y="368401"/>
                </a:lnTo>
                <a:lnTo>
                  <a:pt x="278358" y="358635"/>
                </a:lnTo>
                <a:lnTo>
                  <a:pt x="279692" y="355028"/>
                </a:lnTo>
                <a:lnTo>
                  <a:pt x="281076" y="352552"/>
                </a:lnTo>
                <a:lnTo>
                  <a:pt x="280924" y="348005"/>
                </a:lnTo>
                <a:lnTo>
                  <a:pt x="276923" y="346468"/>
                </a:lnTo>
                <a:lnTo>
                  <a:pt x="271627" y="345821"/>
                </a:lnTo>
                <a:lnTo>
                  <a:pt x="268605" y="346252"/>
                </a:lnTo>
                <a:lnTo>
                  <a:pt x="262915" y="344436"/>
                </a:lnTo>
                <a:lnTo>
                  <a:pt x="260565" y="342061"/>
                </a:lnTo>
                <a:lnTo>
                  <a:pt x="259346" y="338086"/>
                </a:lnTo>
                <a:lnTo>
                  <a:pt x="259816" y="335622"/>
                </a:lnTo>
                <a:lnTo>
                  <a:pt x="269214" y="333425"/>
                </a:lnTo>
                <a:lnTo>
                  <a:pt x="272669" y="328879"/>
                </a:lnTo>
                <a:lnTo>
                  <a:pt x="281101" y="316433"/>
                </a:lnTo>
                <a:lnTo>
                  <a:pt x="283959" y="306844"/>
                </a:lnTo>
                <a:lnTo>
                  <a:pt x="283157" y="280750"/>
                </a:lnTo>
                <a:lnTo>
                  <a:pt x="283085" y="272855"/>
                </a:lnTo>
                <a:lnTo>
                  <a:pt x="283489" y="265023"/>
                </a:lnTo>
                <a:lnTo>
                  <a:pt x="287397" y="230855"/>
                </a:lnTo>
                <a:lnTo>
                  <a:pt x="287997" y="219405"/>
                </a:lnTo>
                <a:lnTo>
                  <a:pt x="286712" y="177547"/>
                </a:lnTo>
                <a:lnTo>
                  <a:pt x="278358" y="148717"/>
                </a:lnTo>
                <a:lnTo>
                  <a:pt x="277888" y="138684"/>
                </a:lnTo>
                <a:lnTo>
                  <a:pt x="281165" y="133477"/>
                </a:lnTo>
                <a:lnTo>
                  <a:pt x="282892" y="123875"/>
                </a:lnTo>
                <a:lnTo>
                  <a:pt x="283044" y="108280"/>
                </a:lnTo>
                <a:lnTo>
                  <a:pt x="282790" y="102311"/>
                </a:lnTo>
                <a:lnTo>
                  <a:pt x="280073" y="90766"/>
                </a:lnTo>
                <a:lnTo>
                  <a:pt x="277139" y="86004"/>
                </a:lnTo>
                <a:lnTo>
                  <a:pt x="275539" y="75742"/>
                </a:lnTo>
                <a:lnTo>
                  <a:pt x="276250" y="71450"/>
                </a:lnTo>
                <a:lnTo>
                  <a:pt x="275844" y="63004"/>
                </a:lnTo>
                <a:lnTo>
                  <a:pt x="275221" y="58877"/>
                </a:lnTo>
                <a:lnTo>
                  <a:pt x="254105" y="21391"/>
                </a:lnTo>
                <a:lnTo>
                  <a:pt x="208164" y="4097"/>
                </a:lnTo>
                <a:lnTo>
                  <a:pt x="189631" y="1081"/>
                </a:lnTo>
                <a:lnTo>
                  <a:pt x="171831" y="0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4308601" y="1002648"/>
            <a:ext cx="635" cy="5080"/>
          </a:xfrm>
          <a:custGeom>
            <a:avLst/>
            <a:gdLst/>
            <a:ahLst/>
            <a:cxnLst/>
            <a:rect l="l" t="t" r="r" b="b"/>
            <a:pathLst>
              <a:path w="635" h="5080">
                <a:moveTo>
                  <a:pt x="135" y="0"/>
                </a:moveTo>
                <a:lnTo>
                  <a:pt x="0" y="4590"/>
                </a:lnTo>
                <a:lnTo>
                  <a:pt x="419" y="17"/>
                </a:lnTo>
                <a:lnTo>
                  <a:pt x="135" y="0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4306758" y="1002550"/>
            <a:ext cx="2540" cy="12065"/>
          </a:xfrm>
          <a:custGeom>
            <a:avLst/>
            <a:gdLst/>
            <a:ahLst/>
            <a:cxnLst/>
            <a:rect l="l" t="t" r="r" b="b"/>
            <a:pathLst>
              <a:path w="2539" h="12065">
                <a:moveTo>
                  <a:pt x="355" y="0"/>
                </a:moveTo>
                <a:lnTo>
                  <a:pt x="0" y="12068"/>
                </a:lnTo>
                <a:lnTo>
                  <a:pt x="1233" y="11328"/>
                </a:lnTo>
                <a:lnTo>
                  <a:pt x="1842" y="4685"/>
                </a:lnTo>
                <a:lnTo>
                  <a:pt x="1978" y="97"/>
                </a:lnTo>
                <a:lnTo>
                  <a:pt x="355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4305105" y="1002453"/>
            <a:ext cx="2540" cy="13335"/>
          </a:xfrm>
          <a:custGeom>
            <a:avLst/>
            <a:gdLst/>
            <a:ahLst/>
            <a:cxnLst/>
            <a:rect l="l" t="t" r="r" b="b"/>
            <a:pathLst>
              <a:path w="2539" h="13334">
                <a:moveTo>
                  <a:pt x="385" y="0"/>
                </a:moveTo>
                <a:lnTo>
                  <a:pt x="0" y="13088"/>
                </a:lnTo>
                <a:lnTo>
                  <a:pt x="283" y="12987"/>
                </a:lnTo>
                <a:lnTo>
                  <a:pt x="1652" y="12165"/>
                </a:lnTo>
                <a:lnTo>
                  <a:pt x="2008" y="97"/>
                </a:lnTo>
                <a:lnTo>
                  <a:pt x="385" y="0"/>
                </a:lnTo>
                <a:close/>
              </a:path>
            </a:pathLst>
          </a:custGeom>
          <a:solidFill>
            <a:srgbClr val="D1B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4303463" y="1002356"/>
            <a:ext cx="2540" cy="13970"/>
          </a:xfrm>
          <a:custGeom>
            <a:avLst/>
            <a:gdLst/>
            <a:ahLst/>
            <a:cxnLst/>
            <a:rect l="l" t="t" r="r" b="b"/>
            <a:pathLst>
              <a:path w="2539" h="13969">
                <a:moveTo>
                  <a:pt x="405" y="0"/>
                </a:moveTo>
                <a:lnTo>
                  <a:pt x="0" y="13772"/>
                </a:lnTo>
                <a:lnTo>
                  <a:pt x="1642" y="13185"/>
                </a:lnTo>
                <a:lnTo>
                  <a:pt x="2028" y="97"/>
                </a:lnTo>
                <a:lnTo>
                  <a:pt x="405" y="0"/>
                </a:lnTo>
                <a:close/>
              </a:path>
            </a:pathLst>
          </a:custGeom>
          <a:solidFill>
            <a:srgbClr val="D2B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4301820" y="1002259"/>
            <a:ext cx="2540" cy="14604"/>
          </a:xfrm>
          <a:custGeom>
            <a:avLst/>
            <a:gdLst/>
            <a:ahLst/>
            <a:cxnLst/>
            <a:rect l="l" t="t" r="r" b="b"/>
            <a:pathLst>
              <a:path w="2539" h="14605">
                <a:moveTo>
                  <a:pt x="425" y="0"/>
                </a:moveTo>
                <a:lnTo>
                  <a:pt x="0" y="14456"/>
                </a:lnTo>
                <a:lnTo>
                  <a:pt x="1642" y="13869"/>
                </a:lnTo>
                <a:lnTo>
                  <a:pt x="2048" y="97"/>
                </a:lnTo>
                <a:lnTo>
                  <a:pt x="425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4300182" y="1002162"/>
            <a:ext cx="2540" cy="15240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440" y="0"/>
                </a:moveTo>
                <a:lnTo>
                  <a:pt x="0" y="14972"/>
                </a:lnTo>
                <a:lnTo>
                  <a:pt x="797" y="14853"/>
                </a:lnTo>
                <a:lnTo>
                  <a:pt x="1637" y="14553"/>
                </a:lnTo>
                <a:lnTo>
                  <a:pt x="2063" y="97"/>
                </a:lnTo>
                <a:lnTo>
                  <a:pt x="440" y="0"/>
                </a:lnTo>
                <a:close/>
              </a:path>
            </a:pathLst>
          </a:custGeom>
          <a:solidFill>
            <a:srgbClr val="D4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4298550" y="100206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39" h="15875">
                <a:moveTo>
                  <a:pt x="449" y="0"/>
                </a:moveTo>
                <a:lnTo>
                  <a:pt x="0" y="15268"/>
                </a:lnTo>
                <a:lnTo>
                  <a:pt x="462" y="15243"/>
                </a:lnTo>
                <a:lnTo>
                  <a:pt x="1631" y="15069"/>
                </a:lnTo>
                <a:lnTo>
                  <a:pt x="2072" y="97"/>
                </a:lnTo>
                <a:lnTo>
                  <a:pt x="449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4296935" y="1001968"/>
            <a:ext cx="2540" cy="15875"/>
          </a:xfrm>
          <a:custGeom>
            <a:avLst/>
            <a:gdLst/>
            <a:ahLst/>
            <a:cxnLst/>
            <a:rect l="l" t="t" r="r" b="b"/>
            <a:pathLst>
              <a:path w="2539" h="15875">
                <a:moveTo>
                  <a:pt x="454" y="0"/>
                </a:moveTo>
                <a:lnTo>
                  <a:pt x="0" y="15453"/>
                </a:lnTo>
                <a:lnTo>
                  <a:pt x="1628" y="15364"/>
                </a:lnTo>
                <a:lnTo>
                  <a:pt x="2077" y="97"/>
                </a:lnTo>
                <a:lnTo>
                  <a:pt x="454" y="0"/>
                </a:lnTo>
                <a:close/>
              </a:path>
            </a:pathLst>
          </a:custGeom>
          <a:solidFill>
            <a:srgbClr val="D6C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4295307" y="1001871"/>
            <a:ext cx="2540" cy="15875"/>
          </a:xfrm>
          <a:custGeom>
            <a:avLst/>
            <a:gdLst/>
            <a:ahLst/>
            <a:cxnLst/>
            <a:rect l="l" t="t" r="r" b="b"/>
            <a:pathLst>
              <a:path w="2539" h="15875">
                <a:moveTo>
                  <a:pt x="460" y="0"/>
                </a:moveTo>
                <a:lnTo>
                  <a:pt x="0" y="15639"/>
                </a:lnTo>
                <a:lnTo>
                  <a:pt x="1628" y="15550"/>
                </a:lnTo>
                <a:lnTo>
                  <a:pt x="2083" y="97"/>
                </a:lnTo>
                <a:lnTo>
                  <a:pt x="460" y="0"/>
                </a:lnTo>
                <a:close/>
              </a:path>
            </a:pathLst>
          </a:custGeom>
          <a:solidFill>
            <a:srgbClr val="D7C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4293683" y="1001498"/>
            <a:ext cx="2540" cy="16510"/>
          </a:xfrm>
          <a:custGeom>
            <a:avLst/>
            <a:gdLst/>
            <a:ahLst/>
            <a:cxnLst/>
            <a:rect l="l" t="t" r="r" b="b"/>
            <a:pathLst>
              <a:path w="2539" h="16509">
                <a:moveTo>
                  <a:pt x="469" y="0"/>
                </a:moveTo>
                <a:lnTo>
                  <a:pt x="0" y="15956"/>
                </a:lnTo>
                <a:lnTo>
                  <a:pt x="1380" y="16025"/>
                </a:lnTo>
                <a:lnTo>
                  <a:pt x="1623" y="16012"/>
                </a:lnTo>
                <a:lnTo>
                  <a:pt x="2084" y="373"/>
                </a:lnTo>
                <a:lnTo>
                  <a:pt x="1126" y="315"/>
                </a:lnTo>
                <a:lnTo>
                  <a:pt x="469" y="0"/>
                </a:lnTo>
                <a:close/>
              </a:path>
            </a:pathLst>
          </a:custGeom>
          <a:solidFill>
            <a:srgbClr val="D8C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4292059" y="1000727"/>
            <a:ext cx="2540" cy="17145"/>
          </a:xfrm>
          <a:custGeom>
            <a:avLst/>
            <a:gdLst/>
            <a:ahLst/>
            <a:cxnLst/>
            <a:rect l="l" t="t" r="r" b="b"/>
            <a:pathLst>
              <a:path w="2539" h="17144">
                <a:moveTo>
                  <a:pt x="490" y="0"/>
                </a:moveTo>
                <a:lnTo>
                  <a:pt x="0" y="16645"/>
                </a:lnTo>
                <a:lnTo>
                  <a:pt x="1623" y="16726"/>
                </a:lnTo>
                <a:lnTo>
                  <a:pt x="2092" y="770"/>
                </a:lnTo>
                <a:lnTo>
                  <a:pt x="490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4290436" y="999956"/>
            <a:ext cx="2540" cy="17780"/>
          </a:xfrm>
          <a:custGeom>
            <a:avLst/>
            <a:gdLst/>
            <a:ahLst/>
            <a:cxnLst/>
            <a:rect l="l" t="t" r="r" b="b"/>
            <a:pathLst>
              <a:path w="2539" h="17780">
                <a:moveTo>
                  <a:pt x="510" y="0"/>
                </a:moveTo>
                <a:lnTo>
                  <a:pt x="0" y="17334"/>
                </a:lnTo>
                <a:lnTo>
                  <a:pt x="1623" y="17416"/>
                </a:lnTo>
                <a:lnTo>
                  <a:pt x="2113" y="770"/>
                </a:lnTo>
                <a:lnTo>
                  <a:pt x="510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4288805" y="999185"/>
            <a:ext cx="2540" cy="18415"/>
          </a:xfrm>
          <a:custGeom>
            <a:avLst/>
            <a:gdLst/>
            <a:ahLst/>
            <a:cxnLst/>
            <a:rect l="l" t="t" r="r" b="b"/>
            <a:pathLst>
              <a:path w="2539" h="18415">
                <a:moveTo>
                  <a:pt x="536" y="0"/>
                </a:moveTo>
                <a:lnTo>
                  <a:pt x="0" y="18024"/>
                </a:lnTo>
                <a:lnTo>
                  <a:pt x="1631" y="18106"/>
                </a:lnTo>
                <a:lnTo>
                  <a:pt x="2141" y="771"/>
                </a:lnTo>
                <a:lnTo>
                  <a:pt x="536" y="0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4287177" y="998409"/>
            <a:ext cx="2540" cy="19050"/>
          </a:xfrm>
          <a:custGeom>
            <a:avLst/>
            <a:gdLst/>
            <a:ahLst/>
            <a:cxnLst/>
            <a:rect l="l" t="t" r="r" b="b"/>
            <a:pathLst>
              <a:path w="2539" h="19050">
                <a:moveTo>
                  <a:pt x="551" y="0"/>
                </a:moveTo>
                <a:lnTo>
                  <a:pt x="0" y="18718"/>
                </a:lnTo>
                <a:lnTo>
                  <a:pt x="1628" y="18799"/>
                </a:lnTo>
                <a:lnTo>
                  <a:pt x="2164" y="775"/>
                </a:lnTo>
                <a:lnTo>
                  <a:pt x="551" y="0"/>
                </a:lnTo>
                <a:close/>
              </a:path>
            </a:pathLst>
          </a:custGeom>
          <a:solidFill>
            <a:srgbClr val="DBC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4285554" y="997639"/>
            <a:ext cx="2540" cy="19685"/>
          </a:xfrm>
          <a:custGeom>
            <a:avLst/>
            <a:gdLst/>
            <a:ahLst/>
            <a:cxnLst/>
            <a:rect l="l" t="t" r="r" b="b"/>
            <a:pathLst>
              <a:path w="2539" h="19684">
                <a:moveTo>
                  <a:pt x="571" y="0"/>
                </a:moveTo>
                <a:lnTo>
                  <a:pt x="0" y="19407"/>
                </a:lnTo>
                <a:lnTo>
                  <a:pt x="1623" y="19488"/>
                </a:lnTo>
                <a:lnTo>
                  <a:pt x="2174" y="770"/>
                </a:lnTo>
                <a:lnTo>
                  <a:pt x="571" y="0"/>
                </a:lnTo>
                <a:close/>
              </a:path>
            </a:pathLst>
          </a:custGeom>
          <a:solidFill>
            <a:srgbClr val="DCC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4283924" y="996874"/>
            <a:ext cx="2540" cy="20320"/>
          </a:xfrm>
          <a:custGeom>
            <a:avLst/>
            <a:gdLst/>
            <a:ahLst/>
            <a:cxnLst/>
            <a:rect l="l" t="t" r="r" b="b"/>
            <a:pathLst>
              <a:path w="2539" h="20319">
                <a:moveTo>
                  <a:pt x="598" y="0"/>
                </a:moveTo>
                <a:lnTo>
                  <a:pt x="0" y="20322"/>
                </a:lnTo>
                <a:lnTo>
                  <a:pt x="1030" y="20141"/>
                </a:lnTo>
                <a:lnTo>
                  <a:pt x="1630" y="20141"/>
                </a:lnTo>
                <a:lnTo>
                  <a:pt x="2201" y="764"/>
                </a:lnTo>
                <a:lnTo>
                  <a:pt x="598" y="0"/>
                </a:lnTo>
                <a:close/>
              </a:path>
              <a:path w="2539" h="20319">
                <a:moveTo>
                  <a:pt x="1630" y="20141"/>
                </a:moveTo>
                <a:lnTo>
                  <a:pt x="1030" y="20141"/>
                </a:lnTo>
                <a:lnTo>
                  <a:pt x="1630" y="20171"/>
                </a:lnTo>
                <a:close/>
              </a:path>
            </a:pathLst>
          </a:custGeom>
          <a:solidFill>
            <a:srgbClr val="DD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4282290" y="996382"/>
            <a:ext cx="2540" cy="21590"/>
          </a:xfrm>
          <a:custGeom>
            <a:avLst/>
            <a:gdLst/>
            <a:ahLst/>
            <a:cxnLst/>
            <a:rect l="l" t="t" r="r" b="b"/>
            <a:pathLst>
              <a:path w="2539" h="21590">
                <a:moveTo>
                  <a:pt x="621" y="0"/>
                </a:moveTo>
                <a:lnTo>
                  <a:pt x="0" y="21101"/>
                </a:lnTo>
                <a:lnTo>
                  <a:pt x="1634" y="20814"/>
                </a:lnTo>
                <a:lnTo>
                  <a:pt x="2232" y="492"/>
                </a:lnTo>
                <a:lnTo>
                  <a:pt x="621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4280656" y="995890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644" y="0"/>
                </a:moveTo>
                <a:lnTo>
                  <a:pt x="0" y="21880"/>
                </a:lnTo>
                <a:lnTo>
                  <a:pt x="1634" y="21593"/>
                </a:lnTo>
                <a:lnTo>
                  <a:pt x="2255" y="492"/>
                </a:lnTo>
                <a:lnTo>
                  <a:pt x="644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4279022" y="995591"/>
            <a:ext cx="2540" cy="22860"/>
          </a:xfrm>
          <a:custGeom>
            <a:avLst/>
            <a:gdLst/>
            <a:ahLst/>
            <a:cxnLst/>
            <a:rect l="l" t="t" r="r" b="b"/>
            <a:pathLst>
              <a:path w="2539" h="22859">
                <a:moveTo>
                  <a:pt x="1297" y="0"/>
                </a:moveTo>
                <a:lnTo>
                  <a:pt x="661" y="0"/>
                </a:lnTo>
                <a:lnTo>
                  <a:pt x="0" y="22467"/>
                </a:lnTo>
                <a:lnTo>
                  <a:pt x="1634" y="22180"/>
                </a:lnTo>
                <a:lnTo>
                  <a:pt x="2278" y="299"/>
                </a:lnTo>
                <a:lnTo>
                  <a:pt x="1297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4277388" y="995591"/>
            <a:ext cx="2540" cy="22860"/>
          </a:xfrm>
          <a:custGeom>
            <a:avLst/>
            <a:gdLst/>
            <a:ahLst/>
            <a:cxnLst/>
            <a:rect l="l" t="t" r="r" b="b"/>
            <a:pathLst>
              <a:path w="2539" h="22859">
                <a:moveTo>
                  <a:pt x="2295" y="0"/>
                </a:moveTo>
                <a:lnTo>
                  <a:pt x="669" y="0"/>
                </a:lnTo>
                <a:lnTo>
                  <a:pt x="0" y="22754"/>
                </a:lnTo>
                <a:lnTo>
                  <a:pt x="1634" y="22467"/>
                </a:lnTo>
                <a:lnTo>
                  <a:pt x="2295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4275766" y="995591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2303" y="0"/>
                </a:moveTo>
                <a:lnTo>
                  <a:pt x="678" y="0"/>
                </a:lnTo>
                <a:lnTo>
                  <a:pt x="0" y="23039"/>
                </a:lnTo>
                <a:lnTo>
                  <a:pt x="1634" y="22752"/>
                </a:lnTo>
                <a:lnTo>
                  <a:pt x="2303" y="0"/>
                </a:lnTo>
                <a:close/>
              </a:path>
            </a:pathLst>
          </a:custGeom>
          <a:solidFill>
            <a:srgbClr val="E1C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4274107" y="995591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5">
                <a:moveTo>
                  <a:pt x="2337" y="0"/>
                </a:moveTo>
                <a:lnTo>
                  <a:pt x="711" y="0"/>
                </a:lnTo>
                <a:lnTo>
                  <a:pt x="0" y="24172"/>
                </a:lnTo>
                <a:lnTo>
                  <a:pt x="1525" y="23063"/>
                </a:lnTo>
                <a:lnTo>
                  <a:pt x="1658" y="23039"/>
                </a:lnTo>
                <a:lnTo>
                  <a:pt x="2337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4272446" y="995591"/>
            <a:ext cx="2540" cy="25400"/>
          </a:xfrm>
          <a:custGeom>
            <a:avLst/>
            <a:gdLst/>
            <a:ahLst/>
            <a:cxnLst/>
            <a:rect l="l" t="t" r="r" b="b"/>
            <a:pathLst>
              <a:path w="2539" h="25400">
                <a:moveTo>
                  <a:pt x="2372" y="0"/>
                </a:moveTo>
                <a:lnTo>
                  <a:pt x="747" y="0"/>
                </a:lnTo>
                <a:lnTo>
                  <a:pt x="0" y="25380"/>
                </a:lnTo>
                <a:lnTo>
                  <a:pt x="1661" y="24172"/>
                </a:lnTo>
                <a:lnTo>
                  <a:pt x="2372" y="0"/>
                </a:lnTo>
                <a:close/>
              </a:path>
            </a:pathLst>
          </a:custGeom>
          <a:solidFill>
            <a:srgbClr val="E3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4270786" y="995591"/>
            <a:ext cx="2540" cy="26670"/>
          </a:xfrm>
          <a:custGeom>
            <a:avLst/>
            <a:gdLst/>
            <a:ahLst/>
            <a:cxnLst/>
            <a:rect l="l" t="t" r="r" b="b"/>
            <a:pathLst>
              <a:path w="2539" h="26669">
                <a:moveTo>
                  <a:pt x="2407" y="0"/>
                </a:moveTo>
                <a:lnTo>
                  <a:pt x="1722" y="0"/>
                </a:lnTo>
                <a:lnTo>
                  <a:pt x="777" y="148"/>
                </a:lnTo>
                <a:lnTo>
                  <a:pt x="0" y="26558"/>
                </a:lnTo>
                <a:lnTo>
                  <a:pt x="1660" y="25380"/>
                </a:lnTo>
                <a:lnTo>
                  <a:pt x="2407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4269140" y="995739"/>
            <a:ext cx="2540" cy="27305"/>
          </a:xfrm>
          <a:custGeom>
            <a:avLst/>
            <a:gdLst/>
            <a:ahLst/>
            <a:cxnLst/>
            <a:rect l="l" t="t" r="r" b="b"/>
            <a:pathLst>
              <a:path w="2539" h="27305">
                <a:moveTo>
                  <a:pt x="2423" y="0"/>
                </a:moveTo>
                <a:lnTo>
                  <a:pt x="790" y="256"/>
                </a:lnTo>
                <a:lnTo>
                  <a:pt x="0" y="27103"/>
                </a:lnTo>
                <a:lnTo>
                  <a:pt x="1646" y="26410"/>
                </a:lnTo>
                <a:lnTo>
                  <a:pt x="2423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4267494" y="995995"/>
            <a:ext cx="2540" cy="27940"/>
          </a:xfrm>
          <a:custGeom>
            <a:avLst/>
            <a:gdLst/>
            <a:ahLst/>
            <a:cxnLst/>
            <a:rect l="l" t="t" r="r" b="b"/>
            <a:pathLst>
              <a:path w="2539" h="27940">
                <a:moveTo>
                  <a:pt x="2436" y="0"/>
                </a:moveTo>
                <a:lnTo>
                  <a:pt x="1775" y="103"/>
                </a:lnTo>
                <a:lnTo>
                  <a:pt x="799" y="370"/>
                </a:lnTo>
                <a:lnTo>
                  <a:pt x="0" y="27540"/>
                </a:lnTo>
                <a:lnTo>
                  <a:pt x="1646" y="26846"/>
                </a:lnTo>
                <a:lnTo>
                  <a:pt x="2436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4265848" y="996365"/>
            <a:ext cx="2540" cy="27940"/>
          </a:xfrm>
          <a:custGeom>
            <a:avLst/>
            <a:gdLst/>
            <a:ahLst/>
            <a:cxnLst/>
            <a:rect l="l" t="t" r="r" b="b"/>
            <a:pathLst>
              <a:path w="2539" h="27940">
                <a:moveTo>
                  <a:pt x="2445" y="0"/>
                </a:moveTo>
                <a:lnTo>
                  <a:pt x="807" y="447"/>
                </a:lnTo>
                <a:lnTo>
                  <a:pt x="0" y="27862"/>
                </a:lnTo>
                <a:lnTo>
                  <a:pt x="1646" y="27169"/>
                </a:lnTo>
                <a:lnTo>
                  <a:pt x="2445" y="0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4264202" y="996813"/>
            <a:ext cx="2540" cy="28575"/>
          </a:xfrm>
          <a:custGeom>
            <a:avLst/>
            <a:gdLst/>
            <a:ahLst/>
            <a:cxnLst/>
            <a:rect l="l" t="t" r="r" b="b"/>
            <a:pathLst>
              <a:path w="2539" h="28575">
                <a:moveTo>
                  <a:pt x="2453" y="0"/>
                </a:moveTo>
                <a:lnTo>
                  <a:pt x="814" y="447"/>
                </a:lnTo>
                <a:lnTo>
                  <a:pt x="0" y="28108"/>
                </a:lnTo>
                <a:lnTo>
                  <a:pt x="1646" y="27415"/>
                </a:lnTo>
                <a:lnTo>
                  <a:pt x="2453" y="0"/>
                </a:lnTo>
                <a:close/>
              </a:path>
            </a:pathLst>
          </a:custGeom>
          <a:solidFill>
            <a:srgbClr val="E7D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4262545" y="997261"/>
            <a:ext cx="2540" cy="28575"/>
          </a:xfrm>
          <a:custGeom>
            <a:avLst/>
            <a:gdLst/>
            <a:ahLst/>
            <a:cxnLst/>
            <a:rect l="l" t="t" r="r" b="b"/>
            <a:pathLst>
              <a:path w="2539" h="28575">
                <a:moveTo>
                  <a:pt x="2471" y="0"/>
                </a:moveTo>
                <a:lnTo>
                  <a:pt x="830" y="448"/>
                </a:lnTo>
                <a:lnTo>
                  <a:pt x="0" y="28357"/>
                </a:lnTo>
                <a:lnTo>
                  <a:pt x="1656" y="27660"/>
                </a:lnTo>
                <a:lnTo>
                  <a:pt x="2471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4260897" y="997709"/>
            <a:ext cx="2540" cy="29209"/>
          </a:xfrm>
          <a:custGeom>
            <a:avLst/>
            <a:gdLst/>
            <a:ahLst/>
            <a:cxnLst/>
            <a:rect l="l" t="t" r="r" b="b"/>
            <a:pathLst>
              <a:path w="2539" h="29209">
                <a:moveTo>
                  <a:pt x="2479" y="0"/>
                </a:moveTo>
                <a:lnTo>
                  <a:pt x="828" y="450"/>
                </a:lnTo>
                <a:lnTo>
                  <a:pt x="0" y="28603"/>
                </a:lnTo>
                <a:lnTo>
                  <a:pt x="1648" y="27909"/>
                </a:lnTo>
                <a:lnTo>
                  <a:pt x="2479" y="0"/>
                </a:lnTo>
                <a:close/>
              </a:path>
            </a:pathLst>
          </a:custGeom>
          <a:solidFill>
            <a:srgbClr val="E9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4259257" y="998160"/>
            <a:ext cx="2540" cy="29209"/>
          </a:xfrm>
          <a:custGeom>
            <a:avLst/>
            <a:gdLst/>
            <a:ahLst/>
            <a:cxnLst/>
            <a:rect l="l" t="t" r="r" b="b"/>
            <a:pathLst>
              <a:path w="2539" h="29209">
                <a:moveTo>
                  <a:pt x="2469" y="0"/>
                </a:moveTo>
                <a:lnTo>
                  <a:pt x="830" y="448"/>
                </a:lnTo>
                <a:lnTo>
                  <a:pt x="0" y="28647"/>
                </a:lnTo>
                <a:lnTo>
                  <a:pt x="1008" y="28418"/>
                </a:lnTo>
                <a:lnTo>
                  <a:pt x="1640" y="28152"/>
                </a:lnTo>
                <a:lnTo>
                  <a:pt x="2469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4257620" y="998609"/>
            <a:ext cx="2540" cy="28575"/>
          </a:xfrm>
          <a:custGeom>
            <a:avLst/>
            <a:gdLst/>
            <a:ahLst/>
            <a:cxnLst/>
            <a:rect l="l" t="t" r="r" b="b"/>
            <a:pathLst>
              <a:path w="2539" h="28575">
                <a:moveTo>
                  <a:pt x="2466" y="0"/>
                </a:moveTo>
                <a:lnTo>
                  <a:pt x="826" y="499"/>
                </a:lnTo>
                <a:lnTo>
                  <a:pt x="0" y="28569"/>
                </a:lnTo>
                <a:lnTo>
                  <a:pt x="1636" y="28198"/>
                </a:lnTo>
                <a:lnTo>
                  <a:pt x="2466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4255984" y="999108"/>
            <a:ext cx="2540" cy="28575"/>
          </a:xfrm>
          <a:custGeom>
            <a:avLst/>
            <a:gdLst/>
            <a:ahLst/>
            <a:cxnLst/>
            <a:rect l="l" t="t" r="r" b="b"/>
            <a:pathLst>
              <a:path w="2539" h="28575">
                <a:moveTo>
                  <a:pt x="2462" y="0"/>
                </a:moveTo>
                <a:lnTo>
                  <a:pt x="822" y="499"/>
                </a:lnTo>
                <a:lnTo>
                  <a:pt x="0" y="28440"/>
                </a:lnTo>
                <a:lnTo>
                  <a:pt x="1636" y="28069"/>
                </a:lnTo>
                <a:lnTo>
                  <a:pt x="2462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4252734" y="999616"/>
            <a:ext cx="4445" cy="28575"/>
          </a:xfrm>
          <a:custGeom>
            <a:avLst/>
            <a:gdLst/>
            <a:ahLst/>
            <a:cxnLst/>
            <a:rect l="l" t="t" r="r" b="b"/>
            <a:pathLst>
              <a:path w="4445" h="28575">
                <a:moveTo>
                  <a:pt x="4064" y="0"/>
                </a:moveTo>
                <a:lnTo>
                  <a:pt x="2438" y="495"/>
                </a:lnTo>
                <a:lnTo>
                  <a:pt x="800" y="990"/>
                </a:lnTo>
                <a:lnTo>
                  <a:pt x="0" y="28295"/>
                </a:lnTo>
                <a:lnTo>
                  <a:pt x="1625" y="28206"/>
                </a:lnTo>
                <a:lnTo>
                  <a:pt x="2247" y="28168"/>
                </a:lnTo>
                <a:lnTo>
                  <a:pt x="3238" y="27940"/>
                </a:lnTo>
                <a:lnTo>
                  <a:pt x="4064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4251106" y="1000603"/>
            <a:ext cx="2540" cy="27940"/>
          </a:xfrm>
          <a:custGeom>
            <a:avLst/>
            <a:gdLst/>
            <a:ahLst/>
            <a:cxnLst/>
            <a:rect l="l" t="t" r="r" b="b"/>
            <a:pathLst>
              <a:path w="2539" h="27940">
                <a:moveTo>
                  <a:pt x="2432" y="0"/>
                </a:moveTo>
                <a:lnTo>
                  <a:pt x="1793" y="194"/>
                </a:lnTo>
                <a:lnTo>
                  <a:pt x="771" y="1203"/>
                </a:lnTo>
                <a:lnTo>
                  <a:pt x="0" y="27406"/>
                </a:lnTo>
                <a:lnTo>
                  <a:pt x="1628" y="27307"/>
                </a:lnTo>
                <a:lnTo>
                  <a:pt x="2432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4249478" y="1001806"/>
            <a:ext cx="2540" cy="26670"/>
          </a:xfrm>
          <a:custGeom>
            <a:avLst/>
            <a:gdLst/>
            <a:ahLst/>
            <a:cxnLst/>
            <a:rect l="l" t="t" r="r" b="b"/>
            <a:pathLst>
              <a:path w="2539" h="26669">
                <a:moveTo>
                  <a:pt x="2399" y="0"/>
                </a:moveTo>
                <a:lnTo>
                  <a:pt x="725" y="1653"/>
                </a:lnTo>
                <a:lnTo>
                  <a:pt x="0" y="26302"/>
                </a:lnTo>
                <a:lnTo>
                  <a:pt x="1628" y="26203"/>
                </a:lnTo>
                <a:lnTo>
                  <a:pt x="2399" y="0"/>
                </a:lnTo>
                <a:close/>
              </a:path>
            </a:pathLst>
          </a:custGeom>
          <a:solidFill>
            <a:srgbClr val="EE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4247849" y="1003460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5">
                <a:moveTo>
                  <a:pt x="2354" y="0"/>
                </a:moveTo>
                <a:lnTo>
                  <a:pt x="679" y="1653"/>
                </a:lnTo>
                <a:lnTo>
                  <a:pt x="0" y="24748"/>
                </a:lnTo>
                <a:lnTo>
                  <a:pt x="1628" y="24649"/>
                </a:lnTo>
                <a:lnTo>
                  <a:pt x="2354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4246217" y="1005113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2312" y="0"/>
                </a:moveTo>
                <a:lnTo>
                  <a:pt x="638" y="1653"/>
                </a:lnTo>
                <a:lnTo>
                  <a:pt x="0" y="23334"/>
                </a:lnTo>
                <a:lnTo>
                  <a:pt x="663" y="23154"/>
                </a:lnTo>
                <a:lnTo>
                  <a:pt x="1632" y="23095"/>
                </a:lnTo>
                <a:lnTo>
                  <a:pt x="2312" y="0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4244578" y="1006767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2277" y="0"/>
                </a:moveTo>
                <a:lnTo>
                  <a:pt x="1209" y="1054"/>
                </a:lnTo>
                <a:lnTo>
                  <a:pt x="597" y="1821"/>
                </a:lnTo>
                <a:lnTo>
                  <a:pt x="0" y="22126"/>
                </a:lnTo>
                <a:lnTo>
                  <a:pt x="1638" y="21681"/>
                </a:lnTo>
                <a:lnTo>
                  <a:pt x="2277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4242939" y="1008588"/>
            <a:ext cx="2540" cy="20955"/>
          </a:xfrm>
          <a:custGeom>
            <a:avLst/>
            <a:gdLst/>
            <a:ahLst/>
            <a:cxnLst/>
            <a:rect l="l" t="t" r="r" b="b"/>
            <a:pathLst>
              <a:path w="2539" h="20955">
                <a:moveTo>
                  <a:pt x="2236" y="0"/>
                </a:moveTo>
                <a:lnTo>
                  <a:pt x="548" y="2118"/>
                </a:lnTo>
                <a:lnTo>
                  <a:pt x="0" y="20750"/>
                </a:lnTo>
                <a:lnTo>
                  <a:pt x="1638" y="20305"/>
                </a:lnTo>
                <a:lnTo>
                  <a:pt x="2236" y="0"/>
                </a:lnTo>
                <a:close/>
              </a:path>
            </a:pathLst>
          </a:custGeom>
          <a:solidFill>
            <a:srgbClr val="EF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4241316" y="1010707"/>
            <a:ext cx="2540" cy="19050"/>
          </a:xfrm>
          <a:custGeom>
            <a:avLst/>
            <a:gdLst/>
            <a:ahLst/>
            <a:cxnLst/>
            <a:rect l="l" t="t" r="r" b="b"/>
            <a:pathLst>
              <a:path w="2539" h="19050">
                <a:moveTo>
                  <a:pt x="2171" y="0"/>
                </a:moveTo>
                <a:lnTo>
                  <a:pt x="1181" y="1241"/>
                </a:lnTo>
                <a:lnTo>
                  <a:pt x="476" y="2342"/>
                </a:lnTo>
                <a:lnTo>
                  <a:pt x="0" y="18536"/>
                </a:lnTo>
                <a:lnTo>
                  <a:pt x="470" y="18945"/>
                </a:lnTo>
                <a:lnTo>
                  <a:pt x="1622" y="18632"/>
                </a:lnTo>
                <a:lnTo>
                  <a:pt x="2171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4238142" y="1013053"/>
            <a:ext cx="3810" cy="16510"/>
          </a:xfrm>
          <a:custGeom>
            <a:avLst/>
            <a:gdLst/>
            <a:ahLst/>
            <a:cxnLst/>
            <a:rect l="l" t="t" r="r" b="b"/>
            <a:pathLst>
              <a:path w="3810" h="16509">
                <a:moveTo>
                  <a:pt x="3644" y="0"/>
                </a:moveTo>
                <a:lnTo>
                  <a:pt x="1943" y="2667"/>
                </a:lnTo>
                <a:lnTo>
                  <a:pt x="241" y="5321"/>
                </a:lnTo>
                <a:lnTo>
                  <a:pt x="0" y="13436"/>
                </a:lnTo>
                <a:lnTo>
                  <a:pt x="1587" y="14820"/>
                </a:lnTo>
                <a:lnTo>
                  <a:pt x="3162" y="16192"/>
                </a:lnTo>
                <a:lnTo>
                  <a:pt x="3644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4235526" y="1018374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2857" y="0"/>
                </a:moveTo>
                <a:lnTo>
                  <a:pt x="2413" y="685"/>
                </a:lnTo>
                <a:lnTo>
                  <a:pt x="1117" y="3454"/>
                </a:lnTo>
                <a:lnTo>
                  <a:pt x="0" y="5842"/>
                </a:lnTo>
                <a:lnTo>
                  <a:pt x="1016" y="6731"/>
                </a:lnTo>
                <a:lnTo>
                  <a:pt x="2616" y="8115"/>
                </a:lnTo>
                <a:lnTo>
                  <a:pt x="2857" y="0"/>
                </a:lnTo>
                <a:close/>
              </a:path>
            </a:pathLst>
          </a:custGeom>
          <a:solidFill>
            <a:srgbClr val="F2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4136402" y="912215"/>
            <a:ext cx="257175" cy="551180"/>
          </a:xfrm>
          <a:custGeom>
            <a:avLst/>
            <a:gdLst/>
            <a:ahLst/>
            <a:cxnLst/>
            <a:rect l="l" t="t" r="r" b="b"/>
            <a:pathLst>
              <a:path w="257175" h="551180">
                <a:moveTo>
                  <a:pt x="256705" y="301713"/>
                </a:moveTo>
                <a:lnTo>
                  <a:pt x="241147" y="312407"/>
                </a:lnTo>
                <a:lnTo>
                  <a:pt x="256692" y="301713"/>
                </a:lnTo>
                <a:lnTo>
                  <a:pt x="173278" y="111302"/>
                </a:lnTo>
                <a:lnTo>
                  <a:pt x="129527" y="111302"/>
                </a:lnTo>
                <a:lnTo>
                  <a:pt x="128778" y="111302"/>
                </a:lnTo>
                <a:lnTo>
                  <a:pt x="129527" y="111302"/>
                </a:lnTo>
                <a:lnTo>
                  <a:pt x="130289" y="109232"/>
                </a:lnTo>
                <a:lnTo>
                  <a:pt x="129540" y="111264"/>
                </a:lnTo>
                <a:lnTo>
                  <a:pt x="173278" y="111264"/>
                </a:lnTo>
                <a:lnTo>
                  <a:pt x="156972" y="74053"/>
                </a:lnTo>
                <a:lnTo>
                  <a:pt x="157632" y="73456"/>
                </a:lnTo>
                <a:lnTo>
                  <a:pt x="162255" y="67310"/>
                </a:lnTo>
                <a:lnTo>
                  <a:pt x="166636" y="60337"/>
                </a:lnTo>
                <a:lnTo>
                  <a:pt x="169532" y="53035"/>
                </a:lnTo>
                <a:lnTo>
                  <a:pt x="170891" y="45300"/>
                </a:lnTo>
                <a:lnTo>
                  <a:pt x="170675" y="37058"/>
                </a:lnTo>
                <a:lnTo>
                  <a:pt x="169811" y="30010"/>
                </a:lnTo>
                <a:lnTo>
                  <a:pt x="167500" y="21488"/>
                </a:lnTo>
                <a:lnTo>
                  <a:pt x="163957" y="15290"/>
                </a:lnTo>
                <a:lnTo>
                  <a:pt x="158280" y="8305"/>
                </a:lnTo>
                <a:lnTo>
                  <a:pt x="150939" y="3568"/>
                </a:lnTo>
                <a:lnTo>
                  <a:pt x="142443" y="850"/>
                </a:lnTo>
                <a:lnTo>
                  <a:pt x="133362" y="0"/>
                </a:lnTo>
                <a:lnTo>
                  <a:pt x="124536" y="0"/>
                </a:lnTo>
                <a:lnTo>
                  <a:pt x="34582" y="0"/>
                </a:lnTo>
                <a:lnTo>
                  <a:pt x="34582" y="142138"/>
                </a:lnTo>
                <a:lnTo>
                  <a:pt x="33477" y="123202"/>
                </a:lnTo>
                <a:lnTo>
                  <a:pt x="33502" y="123532"/>
                </a:lnTo>
                <a:lnTo>
                  <a:pt x="34582" y="142138"/>
                </a:lnTo>
                <a:lnTo>
                  <a:pt x="34582" y="0"/>
                </a:lnTo>
                <a:lnTo>
                  <a:pt x="0" y="0"/>
                </a:lnTo>
                <a:lnTo>
                  <a:pt x="0" y="550621"/>
                </a:lnTo>
                <a:lnTo>
                  <a:pt x="256705" y="550621"/>
                </a:lnTo>
                <a:lnTo>
                  <a:pt x="256705" y="546379"/>
                </a:lnTo>
                <a:lnTo>
                  <a:pt x="256705" y="301713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4152940" y="912203"/>
            <a:ext cx="154940" cy="289560"/>
          </a:xfrm>
          <a:custGeom>
            <a:avLst/>
            <a:gdLst/>
            <a:ahLst/>
            <a:cxnLst/>
            <a:rect l="l" t="t" r="r" b="b"/>
            <a:pathLst>
              <a:path w="154939" h="289559">
                <a:moveTo>
                  <a:pt x="116825" y="0"/>
                </a:moveTo>
                <a:lnTo>
                  <a:pt x="107999" y="0"/>
                </a:lnTo>
                <a:lnTo>
                  <a:pt x="99109" y="2273"/>
                </a:lnTo>
                <a:lnTo>
                  <a:pt x="92327" y="6095"/>
                </a:lnTo>
                <a:lnTo>
                  <a:pt x="80302" y="12193"/>
                </a:lnTo>
                <a:lnTo>
                  <a:pt x="43622" y="30556"/>
                </a:lnTo>
                <a:lnTo>
                  <a:pt x="16637" y="69566"/>
                </a:lnTo>
                <a:lnTo>
                  <a:pt x="14501" y="84874"/>
                </a:lnTo>
                <a:lnTo>
                  <a:pt x="15565" y="104565"/>
                </a:lnTo>
                <a:lnTo>
                  <a:pt x="16967" y="123532"/>
                </a:lnTo>
                <a:lnTo>
                  <a:pt x="18046" y="142138"/>
                </a:lnTo>
                <a:lnTo>
                  <a:pt x="16346" y="184803"/>
                </a:lnTo>
                <a:lnTo>
                  <a:pt x="8298" y="232808"/>
                </a:lnTo>
                <a:lnTo>
                  <a:pt x="3198" y="256031"/>
                </a:lnTo>
                <a:lnTo>
                  <a:pt x="14" y="280560"/>
                </a:lnTo>
                <a:lnTo>
                  <a:pt x="0" y="289086"/>
                </a:lnTo>
                <a:lnTo>
                  <a:pt x="9556" y="286462"/>
                </a:lnTo>
                <a:lnTo>
                  <a:pt x="52653" y="265999"/>
                </a:lnTo>
                <a:lnTo>
                  <a:pt x="91264" y="238704"/>
                </a:lnTo>
                <a:lnTo>
                  <a:pt x="124607" y="205360"/>
                </a:lnTo>
                <a:lnTo>
                  <a:pt x="140563" y="182788"/>
                </a:lnTo>
                <a:lnTo>
                  <a:pt x="137079" y="177511"/>
                </a:lnTo>
                <a:lnTo>
                  <a:pt x="109498" y="145507"/>
                </a:lnTo>
                <a:lnTo>
                  <a:pt x="103914" y="140736"/>
                </a:lnTo>
                <a:lnTo>
                  <a:pt x="98985" y="135501"/>
                </a:lnTo>
                <a:lnTo>
                  <a:pt x="95959" y="129514"/>
                </a:lnTo>
                <a:lnTo>
                  <a:pt x="96277" y="123191"/>
                </a:lnTo>
                <a:lnTo>
                  <a:pt x="99867" y="118133"/>
                </a:lnTo>
                <a:lnTo>
                  <a:pt x="105282" y="114321"/>
                </a:lnTo>
                <a:lnTo>
                  <a:pt x="111072" y="111734"/>
                </a:lnTo>
                <a:lnTo>
                  <a:pt x="112317" y="111277"/>
                </a:lnTo>
                <a:lnTo>
                  <a:pt x="112999" y="111277"/>
                </a:lnTo>
                <a:lnTo>
                  <a:pt x="113752" y="109232"/>
                </a:lnTo>
                <a:lnTo>
                  <a:pt x="125613" y="88074"/>
                </a:lnTo>
                <a:lnTo>
                  <a:pt x="134732" y="79171"/>
                </a:lnTo>
                <a:lnTo>
                  <a:pt x="154362" y="45312"/>
                </a:lnTo>
                <a:lnTo>
                  <a:pt x="154138" y="37058"/>
                </a:lnTo>
                <a:lnTo>
                  <a:pt x="134403" y="3568"/>
                </a:lnTo>
                <a:lnTo>
                  <a:pt x="125911" y="860"/>
                </a:lnTo>
                <a:lnTo>
                  <a:pt x="116825" y="0"/>
                </a:lnTo>
                <a:close/>
              </a:path>
              <a:path w="154939" h="289559">
                <a:moveTo>
                  <a:pt x="112999" y="111277"/>
                </a:moveTo>
                <a:lnTo>
                  <a:pt x="112317" y="111277"/>
                </a:lnTo>
                <a:lnTo>
                  <a:pt x="112990" y="111302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4152948" y="912203"/>
            <a:ext cx="154940" cy="283845"/>
          </a:xfrm>
          <a:custGeom>
            <a:avLst/>
            <a:gdLst/>
            <a:ahLst/>
            <a:cxnLst/>
            <a:rect l="l" t="t" r="r" b="b"/>
            <a:pathLst>
              <a:path w="154939" h="283844">
                <a:moveTo>
                  <a:pt x="116816" y="0"/>
                </a:moveTo>
                <a:lnTo>
                  <a:pt x="107989" y="0"/>
                </a:lnTo>
                <a:lnTo>
                  <a:pt x="99099" y="2273"/>
                </a:lnTo>
                <a:lnTo>
                  <a:pt x="92318" y="6095"/>
                </a:lnTo>
                <a:lnTo>
                  <a:pt x="80293" y="12193"/>
                </a:lnTo>
                <a:lnTo>
                  <a:pt x="43613" y="30556"/>
                </a:lnTo>
                <a:lnTo>
                  <a:pt x="16628" y="69566"/>
                </a:lnTo>
                <a:lnTo>
                  <a:pt x="14492" y="84874"/>
                </a:lnTo>
                <a:lnTo>
                  <a:pt x="15556" y="104565"/>
                </a:lnTo>
                <a:lnTo>
                  <a:pt x="16957" y="123532"/>
                </a:lnTo>
                <a:lnTo>
                  <a:pt x="18037" y="142138"/>
                </a:lnTo>
                <a:lnTo>
                  <a:pt x="16337" y="184803"/>
                </a:lnTo>
                <a:lnTo>
                  <a:pt x="8289" y="232808"/>
                </a:lnTo>
                <a:lnTo>
                  <a:pt x="3189" y="256031"/>
                </a:lnTo>
                <a:lnTo>
                  <a:pt x="5" y="280560"/>
                </a:lnTo>
                <a:lnTo>
                  <a:pt x="0" y="283585"/>
                </a:lnTo>
                <a:lnTo>
                  <a:pt x="7692" y="281473"/>
                </a:lnTo>
                <a:lnTo>
                  <a:pt x="49961" y="261402"/>
                </a:lnTo>
                <a:lnTo>
                  <a:pt x="87829" y="234632"/>
                </a:lnTo>
                <a:lnTo>
                  <a:pt x="120530" y="201929"/>
                </a:lnTo>
                <a:lnTo>
                  <a:pt x="137417" y="178038"/>
                </a:lnTo>
                <a:lnTo>
                  <a:pt x="137069" y="177511"/>
                </a:lnTo>
                <a:lnTo>
                  <a:pt x="109489" y="145507"/>
                </a:lnTo>
                <a:lnTo>
                  <a:pt x="103905" y="140736"/>
                </a:lnTo>
                <a:lnTo>
                  <a:pt x="98975" y="135501"/>
                </a:lnTo>
                <a:lnTo>
                  <a:pt x="95950" y="129514"/>
                </a:lnTo>
                <a:lnTo>
                  <a:pt x="96268" y="123191"/>
                </a:lnTo>
                <a:lnTo>
                  <a:pt x="99858" y="118133"/>
                </a:lnTo>
                <a:lnTo>
                  <a:pt x="105272" y="114321"/>
                </a:lnTo>
                <a:lnTo>
                  <a:pt x="111063" y="111734"/>
                </a:lnTo>
                <a:lnTo>
                  <a:pt x="112307" y="111277"/>
                </a:lnTo>
                <a:lnTo>
                  <a:pt x="112990" y="111277"/>
                </a:lnTo>
                <a:lnTo>
                  <a:pt x="113743" y="109232"/>
                </a:lnTo>
                <a:lnTo>
                  <a:pt x="125604" y="88074"/>
                </a:lnTo>
                <a:lnTo>
                  <a:pt x="134723" y="79171"/>
                </a:lnTo>
                <a:lnTo>
                  <a:pt x="154352" y="45312"/>
                </a:lnTo>
                <a:lnTo>
                  <a:pt x="154129" y="37058"/>
                </a:lnTo>
                <a:lnTo>
                  <a:pt x="134394" y="3568"/>
                </a:lnTo>
                <a:lnTo>
                  <a:pt x="125902" y="860"/>
                </a:lnTo>
                <a:lnTo>
                  <a:pt x="116816" y="0"/>
                </a:lnTo>
                <a:close/>
              </a:path>
              <a:path w="154939" h="283844">
                <a:moveTo>
                  <a:pt x="112990" y="111277"/>
                </a:moveTo>
                <a:lnTo>
                  <a:pt x="112307" y="111277"/>
                </a:lnTo>
                <a:lnTo>
                  <a:pt x="112981" y="111302"/>
                </a:lnTo>
                <a:close/>
              </a:path>
            </a:pathLst>
          </a:custGeom>
          <a:solidFill>
            <a:srgbClr val="F0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4153286" y="912203"/>
            <a:ext cx="154305" cy="278130"/>
          </a:xfrm>
          <a:custGeom>
            <a:avLst/>
            <a:gdLst/>
            <a:ahLst/>
            <a:cxnLst/>
            <a:rect l="l" t="t" r="r" b="b"/>
            <a:pathLst>
              <a:path w="154304" h="278130">
                <a:moveTo>
                  <a:pt x="116478" y="0"/>
                </a:moveTo>
                <a:lnTo>
                  <a:pt x="107652" y="0"/>
                </a:lnTo>
                <a:lnTo>
                  <a:pt x="98762" y="2273"/>
                </a:lnTo>
                <a:lnTo>
                  <a:pt x="91980" y="6095"/>
                </a:lnTo>
                <a:lnTo>
                  <a:pt x="79955" y="12193"/>
                </a:lnTo>
                <a:lnTo>
                  <a:pt x="43275" y="30556"/>
                </a:lnTo>
                <a:lnTo>
                  <a:pt x="16290" y="69566"/>
                </a:lnTo>
                <a:lnTo>
                  <a:pt x="14154" y="84874"/>
                </a:lnTo>
                <a:lnTo>
                  <a:pt x="15219" y="104565"/>
                </a:lnTo>
                <a:lnTo>
                  <a:pt x="16620" y="123532"/>
                </a:lnTo>
                <a:lnTo>
                  <a:pt x="17699" y="142138"/>
                </a:lnTo>
                <a:lnTo>
                  <a:pt x="15999" y="184803"/>
                </a:lnTo>
                <a:lnTo>
                  <a:pt x="7952" y="232808"/>
                </a:lnTo>
                <a:lnTo>
                  <a:pt x="2851" y="256031"/>
                </a:lnTo>
                <a:lnTo>
                  <a:pt x="0" y="277998"/>
                </a:lnTo>
                <a:lnTo>
                  <a:pt x="46947" y="256809"/>
                </a:lnTo>
                <a:lnTo>
                  <a:pt x="84072" y="230564"/>
                </a:lnTo>
                <a:lnTo>
                  <a:pt x="116133" y="198502"/>
                </a:lnTo>
                <a:lnTo>
                  <a:pt x="133767" y="173556"/>
                </a:lnTo>
                <a:lnTo>
                  <a:pt x="129631" y="168036"/>
                </a:lnTo>
                <a:lnTo>
                  <a:pt x="122065" y="158919"/>
                </a:lnTo>
                <a:lnTo>
                  <a:pt x="114141" y="150101"/>
                </a:lnTo>
                <a:lnTo>
                  <a:pt x="109151" y="145507"/>
                </a:lnTo>
                <a:lnTo>
                  <a:pt x="103567" y="140736"/>
                </a:lnTo>
                <a:lnTo>
                  <a:pt x="98638" y="135501"/>
                </a:lnTo>
                <a:lnTo>
                  <a:pt x="95612" y="129514"/>
                </a:lnTo>
                <a:lnTo>
                  <a:pt x="95930" y="123191"/>
                </a:lnTo>
                <a:lnTo>
                  <a:pt x="99521" y="118133"/>
                </a:lnTo>
                <a:lnTo>
                  <a:pt x="104935" y="114321"/>
                </a:lnTo>
                <a:lnTo>
                  <a:pt x="110725" y="111734"/>
                </a:lnTo>
                <a:lnTo>
                  <a:pt x="111970" y="111277"/>
                </a:lnTo>
                <a:lnTo>
                  <a:pt x="112652" y="111277"/>
                </a:lnTo>
                <a:lnTo>
                  <a:pt x="113405" y="109232"/>
                </a:lnTo>
                <a:lnTo>
                  <a:pt x="125267" y="88074"/>
                </a:lnTo>
                <a:lnTo>
                  <a:pt x="134385" y="79171"/>
                </a:lnTo>
                <a:lnTo>
                  <a:pt x="154015" y="45312"/>
                </a:lnTo>
                <a:lnTo>
                  <a:pt x="153791" y="37058"/>
                </a:lnTo>
                <a:lnTo>
                  <a:pt x="134057" y="3568"/>
                </a:lnTo>
                <a:lnTo>
                  <a:pt x="125564" y="860"/>
                </a:lnTo>
                <a:lnTo>
                  <a:pt x="116478" y="0"/>
                </a:lnTo>
                <a:close/>
              </a:path>
              <a:path w="154304" h="278130">
                <a:moveTo>
                  <a:pt x="112652" y="111277"/>
                </a:moveTo>
                <a:lnTo>
                  <a:pt x="111970" y="111277"/>
                </a:lnTo>
                <a:lnTo>
                  <a:pt x="112643" y="111302"/>
                </a:lnTo>
                <a:close/>
              </a:path>
            </a:pathLst>
          </a:custGeom>
          <a:solidFill>
            <a:srgbClr val="EFD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4154026" y="912203"/>
            <a:ext cx="153670" cy="272415"/>
          </a:xfrm>
          <a:custGeom>
            <a:avLst/>
            <a:gdLst/>
            <a:ahLst/>
            <a:cxnLst/>
            <a:rect l="l" t="t" r="r" b="b"/>
            <a:pathLst>
              <a:path w="153670" h="272415">
                <a:moveTo>
                  <a:pt x="115738" y="0"/>
                </a:moveTo>
                <a:lnTo>
                  <a:pt x="106912" y="0"/>
                </a:lnTo>
                <a:lnTo>
                  <a:pt x="98022" y="2273"/>
                </a:lnTo>
                <a:lnTo>
                  <a:pt x="91240" y="6095"/>
                </a:lnTo>
                <a:lnTo>
                  <a:pt x="79215" y="12193"/>
                </a:lnTo>
                <a:lnTo>
                  <a:pt x="42536" y="30556"/>
                </a:lnTo>
                <a:lnTo>
                  <a:pt x="15550" y="69566"/>
                </a:lnTo>
                <a:lnTo>
                  <a:pt x="13414" y="84874"/>
                </a:lnTo>
                <a:lnTo>
                  <a:pt x="14479" y="104565"/>
                </a:lnTo>
                <a:lnTo>
                  <a:pt x="15880" y="123532"/>
                </a:lnTo>
                <a:lnTo>
                  <a:pt x="16960" y="142138"/>
                </a:lnTo>
                <a:lnTo>
                  <a:pt x="15260" y="184803"/>
                </a:lnTo>
                <a:lnTo>
                  <a:pt x="7212" y="232808"/>
                </a:lnTo>
                <a:lnTo>
                  <a:pt x="2111" y="256031"/>
                </a:lnTo>
                <a:lnTo>
                  <a:pt x="0" y="272299"/>
                </a:lnTo>
                <a:lnTo>
                  <a:pt x="43529" y="252215"/>
                </a:lnTo>
                <a:lnTo>
                  <a:pt x="79911" y="226496"/>
                </a:lnTo>
                <a:lnTo>
                  <a:pt x="111329" y="195076"/>
                </a:lnTo>
                <a:lnTo>
                  <a:pt x="129689" y="169101"/>
                </a:lnTo>
                <a:lnTo>
                  <a:pt x="128891" y="168036"/>
                </a:lnTo>
                <a:lnTo>
                  <a:pt x="121325" y="158919"/>
                </a:lnTo>
                <a:lnTo>
                  <a:pt x="113402" y="150101"/>
                </a:lnTo>
                <a:lnTo>
                  <a:pt x="108411" y="145507"/>
                </a:lnTo>
                <a:lnTo>
                  <a:pt x="102827" y="140736"/>
                </a:lnTo>
                <a:lnTo>
                  <a:pt x="97898" y="135501"/>
                </a:lnTo>
                <a:lnTo>
                  <a:pt x="94872" y="129514"/>
                </a:lnTo>
                <a:lnTo>
                  <a:pt x="95191" y="123191"/>
                </a:lnTo>
                <a:lnTo>
                  <a:pt x="98781" y="118133"/>
                </a:lnTo>
                <a:lnTo>
                  <a:pt x="104195" y="114321"/>
                </a:lnTo>
                <a:lnTo>
                  <a:pt x="109985" y="111734"/>
                </a:lnTo>
                <a:lnTo>
                  <a:pt x="111230" y="111277"/>
                </a:lnTo>
                <a:lnTo>
                  <a:pt x="111912" y="111277"/>
                </a:lnTo>
                <a:lnTo>
                  <a:pt x="112665" y="109232"/>
                </a:lnTo>
                <a:lnTo>
                  <a:pt x="124527" y="88074"/>
                </a:lnTo>
                <a:lnTo>
                  <a:pt x="133645" y="79171"/>
                </a:lnTo>
                <a:lnTo>
                  <a:pt x="153275" y="45312"/>
                </a:lnTo>
                <a:lnTo>
                  <a:pt x="153051" y="37058"/>
                </a:lnTo>
                <a:lnTo>
                  <a:pt x="133317" y="3568"/>
                </a:lnTo>
                <a:lnTo>
                  <a:pt x="124825" y="860"/>
                </a:lnTo>
                <a:lnTo>
                  <a:pt x="115738" y="0"/>
                </a:lnTo>
                <a:close/>
              </a:path>
              <a:path w="153670" h="272415">
                <a:moveTo>
                  <a:pt x="111912" y="111277"/>
                </a:moveTo>
                <a:lnTo>
                  <a:pt x="111230" y="111277"/>
                </a:lnTo>
                <a:lnTo>
                  <a:pt x="111903" y="111302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4154767" y="912203"/>
            <a:ext cx="153035" cy="266700"/>
          </a:xfrm>
          <a:custGeom>
            <a:avLst/>
            <a:gdLst/>
            <a:ahLst/>
            <a:cxnLst/>
            <a:rect l="l" t="t" r="r" b="b"/>
            <a:pathLst>
              <a:path w="153035" h="266700">
                <a:moveTo>
                  <a:pt x="114998" y="0"/>
                </a:moveTo>
                <a:lnTo>
                  <a:pt x="106171" y="0"/>
                </a:lnTo>
                <a:lnTo>
                  <a:pt x="97281" y="2273"/>
                </a:lnTo>
                <a:lnTo>
                  <a:pt x="90500" y="6095"/>
                </a:lnTo>
                <a:lnTo>
                  <a:pt x="78475" y="12193"/>
                </a:lnTo>
                <a:lnTo>
                  <a:pt x="41795" y="30556"/>
                </a:lnTo>
                <a:lnTo>
                  <a:pt x="14810" y="69566"/>
                </a:lnTo>
                <a:lnTo>
                  <a:pt x="12674" y="84874"/>
                </a:lnTo>
                <a:lnTo>
                  <a:pt x="13738" y="104565"/>
                </a:lnTo>
                <a:lnTo>
                  <a:pt x="15139" y="123532"/>
                </a:lnTo>
                <a:lnTo>
                  <a:pt x="16219" y="142138"/>
                </a:lnTo>
                <a:lnTo>
                  <a:pt x="14519" y="184803"/>
                </a:lnTo>
                <a:lnTo>
                  <a:pt x="6471" y="232808"/>
                </a:lnTo>
                <a:lnTo>
                  <a:pt x="1371" y="256031"/>
                </a:lnTo>
                <a:lnTo>
                  <a:pt x="0" y="266595"/>
                </a:lnTo>
                <a:lnTo>
                  <a:pt x="40099" y="247619"/>
                </a:lnTo>
                <a:lnTo>
                  <a:pt x="75739" y="222424"/>
                </a:lnTo>
                <a:lnTo>
                  <a:pt x="106516" y="191645"/>
                </a:lnTo>
                <a:lnTo>
                  <a:pt x="125479" y="164817"/>
                </a:lnTo>
                <a:lnTo>
                  <a:pt x="120585" y="158919"/>
                </a:lnTo>
                <a:lnTo>
                  <a:pt x="112661" y="150101"/>
                </a:lnTo>
                <a:lnTo>
                  <a:pt x="107671" y="145507"/>
                </a:lnTo>
                <a:lnTo>
                  <a:pt x="102087" y="140736"/>
                </a:lnTo>
                <a:lnTo>
                  <a:pt x="97157" y="135501"/>
                </a:lnTo>
                <a:lnTo>
                  <a:pt x="94132" y="129514"/>
                </a:lnTo>
                <a:lnTo>
                  <a:pt x="94450" y="123191"/>
                </a:lnTo>
                <a:lnTo>
                  <a:pt x="98040" y="118133"/>
                </a:lnTo>
                <a:lnTo>
                  <a:pt x="103454" y="114321"/>
                </a:lnTo>
                <a:lnTo>
                  <a:pt x="109245" y="111734"/>
                </a:lnTo>
                <a:lnTo>
                  <a:pt x="110489" y="111277"/>
                </a:lnTo>
                <a:lnTo>
                  <a:pt x="111172" y="111277"/>
                </a:lnTo>
                <a:lnTo>
                  <a:pt x="111924" y="109232"/>
                </a:lnTo>
                <a:lnTo>
                  <a:pt x="123786" y="88074"/>
                </a:lnTo>
                <a:lnTo>
                  <a:pt x="132905" y="79171"/>
                </a:lnTo>
                <a:lnTo>
                  <a:pt x="152534" y="45312"/>
                </a:lnTo>
                <a:lnTo>
                  <a:pt x="152310" y="37058"/>
                </a:lnTo>
                <a:lnTo>
                  <a:pt x="132576" y="3568"/>
                </a:lnTo>
                <a:lnTo>
                  <a:pt x="124084" y="860"/>
                </a:lnTo>
                <a:lnTo>
                  <a:pt x="114998" y="0"/>
                </a:lnTo>
                <a:close/>
              </a:path>
              <a:path w="153035" h="266700">
                <a:moveTo>
                  <a:pt x="111172" y="111277"/>
                </a:moveTo>
                <a:lnTo>
                  <a:pt x="110489" y="111277"/>
                </a:lnTo>
                <a:lnTo>
                  <a:pt x="111162" y="111302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4155570" y="912203"/>
            <a:ext cx="151765" cy="260985"/>
          </a:xfrm>
          <a:custGeom>
            <a:avLst/>
            <a:gdLst/>
            <a:ahLst/>
            <a:cxnLst/>
            <a:rect l="l" t="t" r="r" b="b"/>
            <a:pathLst>
              <a:path w="151764" h="260984">
                <a:moveTo>
                  <a:pt x="114195" y="0"/>
                </a:moveTo>
                <a:lnTo>
                  <a:pt x="105368" y="0"/>
                </a:lnTo>
                <a:lnTo>
                  <a:pt x="96478" y="2273"/>
                </a:lnTo>
                <a:lnTo>
                  <a:pt x="89696" y="6095"/>
                </a:lnTo>
                <a:lnTo>
                  <a:pt x="77672" y="12193"/>
                </a:lnTo>
                <a:lnTo>
                  <a:pt x="40992" y="30556"/>
                </a:lnTo>
                <a:lnTo>
                  <a:pt x="14006" y="69566"/>
                </a:lnTo>
                <a:lnTo>
                  <a:pt x="11871" y="84874"/>
                </a:lnTo>
                <a:lnTo>
                  <a:pt x="12935" y="104565"/>
                </a:lnTo>
                <a:lnTo>
                  <a:pt x="14336" y="123532"/>
                </a:lnTo>
                <a:lnTo>
                  <a:pt x="15416" y="142138"/>
                </a:lnTo>
                <a:lnTo>
                  <a:pt x="13716" y="184803"/>
                </a:lnTo>
                <a:lnTo>
                  <a:pt x="5668" y="232808"/>
                </a:lnTo>
                <a:lnTo>
                  <a:pt x="568" y="256031"/>
                </a:lnTo>
                <a:lnTo>
                  <a:pt x="0" y="260409"/>
                </a:lnTo>
                <a:lnTo>
                  <a:pt x="36613" y="243025"/>
                </a:lnTo>
                <a:lnTo>
                  <a:pt x="71510" y="218356"/>
                </a:lnTo>
                <a:lnTo>
                  <a:pt x="101645" y="188218"/>
                </a:lnTo>
                <a:lnTo>
                  <a:pt x="121171" y="160593"/>
                </a:lnTo>
                <a:lnTo>
                  <a:pt x="119782" y="158919"/>
                </a:lnTo>
                <a:lnTo>
                  <a:pt x="111858" y="150101"/>
                </a:lnTo>
                <a:lnTo>
                  <a:pt x="106868" y="145507"/>
                </a:lnTo>
                <a:lnTo>
                  <a:pt x="101284" y="140736"/>
                </a:lnTo>
                <a:lnTo>
                  <a:pt x="96354" y="135501"/>
                </a:lnTo>
                <a:lnTo>
                  <a:pt x="93329" y="129514"/>
                </a:lnTo>
                <a:lnTo>
                  <a:pt x="93647" y="123191"/>
                </a:lnTo>
                <a:lnTo>
                  <a:pt x="97237" y="118133"/>
                </a:lnTo>
                <a:lnTo>
                  <a:pt x="102651" y="114321"/>
                </a:lnTo>
                <a:lnTo>
                  <a:pt x="108442" y="111734"/>
                </a:lnTo>
                <a:lnTo>
                  <a:pt x="109686" y="111277"/>
                </a:lnTo>
                <a:lnTo>
                  <a:pt x="110369" y="111277"/>
                </a:lnTo>
                <a:lnTo>
                  <a:pt x="111121" y="109232"/>
                </a:lnTo>
                <a:lnTo>
                  <a:pt x="122983" y="88074"/>
                </a:lnTo>
                <a:lnTo>
                  <a:pt x="132102" y="79171"/>
                </a:lnTo>
                <a:lnTo>
                  <a:pt x="151731" y="45312"/>
                </a:lnTo>
                <a:lnTo>
                  <a:pt x="151507" y="37058"/>
                </a:lnTo>
                <a:lnTo>
                  <a:pt x="131773" y="3568"/>
                </a:lnTo>
                <a:lnTo>
                  <a:pt x="123281" y="860"/>
                </a:lnTo>
                <a:lnTo>
                  <a:pt x="114195" y="0"/>
                </a:lnTo>
                <a:close/>
              </a:path>
              <a:path w="151764" h="260984">
                <a:moveTo>
                  <a:pt x="110369" y="111277"/>
                </a:moveTo>
                <a:lnTo>
                  <a:pt x="109686" y="111277"/>
                </a:lnTo>
                <a:lnTo>
                  <a:pt x="110359" y="111302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4156572" y="912203"/>
            <a:ext cx="151130" cy="254635"/>
          </a:xfrm>
          <a:custGeom>
            <a:avLst/>
            <a:gdLst/>
            <a:ahLst/>
            <a:cxnLst/>
            <a:rect l="l" t="t" r="r" b="b"/>
            <a:pathLst>
              <a:path w="151129" h="254634">
                <a:moveTo>
                  <a:pt x="113193" y="0"/>
                </a:moveTo>
                <a:lnTo>
                  <a:pt x="104366" y="0"/>
                </a:lnTo>
                <a:lnTo>
                  <a:pt x="95476" y="2273"/>
                </a:lnTo>
                <a:lnTo>
                  <a:pt x="88695" y="6095"/>
                </a:lnTo>
                <a:lnTo>
                  <a:pt x="76670" y="12193"/>
                </a:lnTo>
                <a:lnTo>
                  <a:pt x="39990" y="30556"/>
                </a:lnTo>
                <a:lnTo>
                  <a:pt x="13005" y="69566"/>
                </a:lnTo>
                <a:lnTo>
                  <a:pt x="10869" y="84874"/>
                </a:lnTo>
                <a:lnTo>
                  <a:pt x="11933" y="104565"/>
                </a:lnTo>
                <a:lnTo>
                  <a:pt x="13334" y="123532"/>
                </a:lnTo>
                <a:lnTo>
                  <a:pt x="14414" y="142138"/>
                </a:lnTo>
                <a:lnTo>
                  <a:pt x="12714" y="184803"/>
                </a:lnTo>
                <a:lnTo>
                  <a:pt x="4666" y="232808"/>
                </a:lnTo>
                <a:lnTo>
                  <a:pt x="0" y="254057"/>
                </a:lnTo>
                <a:lnTo>
                  <a:pt x="4658" y="252611"/>
                </a:lnTo>
                <a:lnTo>
                  <a:pt x="46229" y="230048"/>
                </a:lnTo>
                <a:lnTo>
                  <a:pt x="82448" y="200165"/>
                </a:lnTo>
                <a:lnTo>
                  <a:pt x="112331" y="163947"/>
                </a:lnTo>
                <a:lnTo>
                  <a:pt x="116460" y="156337"/>
                </a:lnTo>
                <a:lnTo>
                  <a:pt x="110856" y="150101"/>
                </a:lnTo>
                <a:lnTo>
                  <a:pt x="105866" y="145507"/>
                </a:lnTo>
                <a:lnTo>
                  <a:pt x="100282" y="140736"/>
                </a:lnTo>
                <a:lnTo>
                  <a:pt x="95352" y="135501"/>
                </a:lnTo>
                <a:lnTo>
                  <a:pt x="92327" y="129514"/>
                </a:lnTo>
                <a:lnTo>
                  <a:pt x="92645" y="123191"/>
                </a:lnTo>
                <a:lnTo>
                  <a:pt x="96235" y="118133"/>
                </a:lnTo>
                <a:lnTo>
                  <a:pt x="101649" y="114321"/>
                </a:lnTo>
                <a:lnTo>
                  <a:pt x="107440" y="111734"/>
                </a:lnTo>
                <a:lnTo>
                  <a:pt x="108684" y="111277"/>
                </a:lnTo>
                <a:lnTo>
                  <a:pt x="109367" y="111277"/>
                </a:lnTo>
                <a:lnTo>
                  <a:pt x="110119" y="109232"/>
                </a:lnTo>
                <a:lnTo>
                  <a:pt x="121981" y="88074"/>
                </a:lnTo>
                <a:lnTo>
                  <a:pt x="131100" y="79171"/>
                </a:lnTo>
                <a:lnTo>
                  <a:pt x="150729" y="45312"/>
                </a:lnTo>
                <a:lnTo>
                  <a:pt x="150505" y="37058"/>
                </a:lnTo>
                <a:lnTo>
                  <a:pt x="130771" y="3568"/>
                </a:lnTo>
                <a:lnTo>
                  <a:pt x="122279" y="860"/>
                </a:lnTo>
                <a:lnTo>
                  <a:pt x="113193" y="0"/>
                </a:lnTo>
                <a:close/>
              </a:path>
              <a:path w="151129" h="254634">
                <a:moveTo>
                  <a:pt x="109367" y="111277"/>
                </a:moveTo>
                <a:lnTo>
                  <a:pt x="108684" y="111277"/>
                </a:lnTo>
                <a:lnTo>
                  <a:pt x="109357" y="111302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4157878" y="912203"/>
            <a:ext cx="147955" cy="248285"/>
          </a:xfrm>
          <a:custGeom>
            <a:avLst/>
            <a:gdLst/>
            <a:ahLst/>
            <a:cxnLst/>
            <a:rect l="l" t="t" r="r" b="b"/>
            <a:pathLst>
              <a:path w="147954" h="248284">
                <a:moveTo>
                  <a:pt x="111886" y="0"/>
                </a:moveTo>
                <a:lnTo>
                  <a:pt x="103060" y="0"/>
                </a:lnTo>
                <a:lnTo>
                  <a:pt x="94170" y="2273"/>
                </a:lnTo>
                <a:lnTo>
                  <a:pt x="87388" y="6095"/>
                </a:lnTo>
                <a:lnTo>
                  <a:pt x="75363" y="12193"/>
                </a:lnTo>
                <a:lnTo>
                  <a:pt x="38683" y="30556"/>
                </a:lnTo>
                <a:lnTo>
                  <a:pt x="11698" y="69566"/>
                </a:lnTo>
                <a:lnTo>
                  <a:pt x="9562" y="84874"/>
                </a:lnTo>
                <a:lnTo>
                  <a:pt x="10626" y="104565"/>
                </a:lnTo>
                <a:lnTo>
                  <a:pt x="12028" y="123532"/>
                </a:lnTo>
                <a:lnTo>
                  <a:pt x="13107" y="142138"/>
                </a:lnTo>
                <a:lnTo>
                  <a:pt x="11407" y="184803"/>
                </a:lnTo>
                <a:lnTo>
                  <a:pt x="3359" y="232808"/>
                </a:lnTo>
                <a:lnTo>
                  <a:pt x="0" y="248107"/>
                </a:lnTo>
                <a:lnTo>
                  <a:pt x="1282" y="247709"/>
                </a:lnTo>
                <a:lnTo>
                  <a:pt x="41949" y="225637"/>
                </a:lnTo>
                <a:lnTo>
                  <a:pt x="77380" y="196405"/>
                </a:lnTo>
                <a:lnTo>
                  <a:pt x="106613" y="160974"/>
                </a:lnTo>
                <a:lnTo>
                  <a:pt x="111398" y="152158"/>
                </a:lnTo>
                <a:lnTo>
                  <a:pt x="109549" y="150101"/>
                </a:lnTo>
                <a:lnTo>
                  <a:pt x="104559" y="145507"/>
                </a:lnTo>
                <a:lnTo>
                  <a:pt x="98975" y="140736"/>
                </a:lnTo>
                <a:lnTo>
                  <a:pt x="94046" y="135501"/>
                </a:lnTo>
                <a:lnTo>
                  <a:pt x="91020" y="129514"/>
                </a:lnTo>
                <a:lnTo>
                  <a:pt x="91338" y="123191"/>
                </a:lnTo>
                <a:lnTo>
                  <a:pt x="94928" y="118133"/>
                </a:lnTo>
                <a:lnTo>
                  <a:pt x="100343" y="114321"/>
                </a:lnTo>
                <a:lnTo>
                  <a:pt x="106133" y="111734"/>
                </a:lnTo>
                <a:lnTo>
                  <a:pt x="107378" y="111277"/>
                </a:lnTo>
                <a:lnTo>
                  <a:pt x="108060" y="111277"/>
                </a:lnTo>
                <a:lnTo>
                  <a:pt x="108813" y="109232"/>
                </a:lnTo>
                <a:lnTo>
                  <a:pt x="120675" y="88074"/>
                </a:lnTo>
                <a:lnTo>
                  <a:pt x="129793" y="79171"/>
                </a:lnTo>
                <a:lnTo>
                  <a:pt x="136156" y="73456"/>
                </a:lnTo>
                <a:lnTo>
                  <a:pt x="140779" y="67309"/>
                </a:lnTo>
                <a:lnTo>
                  <a:pt x="143953" y="62278"/>
                </a:lnTo>
                <a:lnTo>
                  <a:pt x="147497" y="27114"/>
                </a:lnTo>
                <a:lnTo>
                  <a:pt x="147485" y="26876"/>
                </a:lnTo>
                <a:lnTo>
                  <a:pt x="120972" y="860"/>
                </a:lnTo>
                <a:lnTo>
                  <a:pt x="111886" y="0"/>
                </a:lnTo>
                <a:close/>
              </a:path>
              <a:path w="147954" h="248284">
                <a:moveTo>
                  <a:pt x="108060" y="111277"/>
                </a:moveTo>
                <a:lnTo>
                  <a:pt x="107378" y="111277"/>
                </a:lnTo>
                <a:lnTo>
                  <a:pt x="108051" y="111302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4159305" y="912203"/>
            <a:ext cx="140970" cy="241935"/>
          </a:xfrm>
          <a:custGeom>
            <a:avLst/>
            <a:gdLst/>
            <a:ahLst/>
            <a:cxnLst/>
            <a:rect l="l" t="t" r="r" b="b"/>
            <a:pathLst>
              <a:path w="140970" h="241934">
                <a:moveTo>
                  <a:pt x="110460" y="0"/>
                </a:moveTo>
                <a:lnTo>
                  <a:pt x="101633" y="0"/>
                </a:lnTo>
                <a:lnTo>
                  <a:pt x="92743" y="2273"/>
                </a:lnTo>
                <a:lnTo>
                  <a:pt x="85961" y="6095"/>
                </a:lnTo>
                <a:lnTo>
                  <a:pt x="73936" y="12193"/>
                </a:lnTo>
                <a:lnTo>
                  <a:pt x="37257" y="30556"/>
                </a:lnTo>
                <a:lnTo>
                  <a:pt x="10271" y="69566"/>
                </a:lnTo>
                <a:lnTo>
                  <a:pt x="8136" y="84874"/>
                </a:lnTo>
                <a:lnTo>
                  <a:pt x="9200" y="104565"/>
                </a:lnTo>
                <a:lnTo>
                  <a:pt x="10601" y="123532"/>
                </a:lnTo>
                <a:lnTo>
                  <a:pt x="11681" y="142138"/>
                </a:lnTo>
                <a:lnTo>
                  <a:pt x="9981" y="184803"/>
                </a:lnTo>
                <a:lnTo>
                  <a:pt x="1933" y="232808"/>
                </a:lnTo>
                <a:lnTo>
                  <a:pt x="0" y="241612"/>
                </a:lnTo>
                <a:lnTo>
                  <a:pt x="37544" y="221231"/>
                </a:lnTo>
                <a:lnTo>
                  <a:pt x="72188" y="192645"/>
                </a:lnTo>
                <a:lnTo>
                  <a:pt x="100772" y="157999"/>
                </a:lnTo>
                <a:lnTo>
                  <a:pt x="106080" y="148220"/>
                </a:lnTo>
                <a:lnTo>
                  <a:pt x="103133" y="145507"/>
                </a:lnTo>
                <a:lnTo>
                  <a:pt x="97548" y="140736"/>
                </a:lnTo>
                <a:lnTo>
                  <a:pt x="92619" y="135501"/>
                </a:lnTo>
                <a:lnTo>
                  <a:pt x="89593" y="129514"/>
                </a:lnTo>
                <a:lnTo>
                  <a:pt x="89912" y="123191"/>
                </a:lnTo>
                <a:lnTo>
                  <a:pt x="93502" y="118133"/>
                </a:lnTo>
                <a:lnTo>
                  <a:pt x="98916" y="114321"/>
                </a:lnTo>
                <a:lnTo>
                  <a:pt x="104706" y="111734"/>
                </a:lnTo>
                <a:lnTo>
                  <a:pt x="105951" y="111277"/>
                </a:lnTo>
                <a:lnTo>
                  <a:pt x="106634" y="111277"/>
                </a:lnTo>
                <a:lnTo>
                  <a:pt x="107386" y="109232"/>
                </a:lnTo>
                <a:lnTo>
                  <a:pt x="119248" y="88074"/>
                </a:lnTo>
                <a:lnTo>
                  <a:pt x="128367" y="79171"/>
                </a:lnTo>
                <a:lnTo>
                  <a:pt x="134729" y="73456"/>
                </a:lnTo>
                <a:lnTo>
                  <a:pt x="136286" y="71386"/>
                </a:lnTo>
                <a:lnTo>
                  <a:pt x="140749" y="27114"/>
                </a:lnTo>
                <a:lnTo>
                  <a:pt x="140092" y="14106"/>
                </a:lnTo>
                <a:lnTo>
                  <a:pt x="135389" y="8315"/>
                </a:lnTo>
                <a:lnTo>
                  <a:pt x="128038" y="3568"/>
                </a:lnTo>
                <a:lnTo>
                  <a:pt x="119546" y="860"/>
                </a:lnTo>
                <a:lnTo>
                  <a:pt x="110460" y="0"/>
                </a:lnTo>
                <a:close/>
              </a:path>
              <a:path w="140970" h="241934">
                <a:moveTo>
                  <a:pt x="106634" y="111277"/>
                </a:moveTo>
                <a:lnTo>
                  <a:pt x="105951" y="111277"/>
                </a:lnTo>
                <a:lnTo>
                  <a:pt x="106624" y="111302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4160807" y="912203"/>
            <a:ext cx="133985" cy="234950"/>
          </a:xfrm>
          <a:custGeom>
            <a:avLst/>
            <a:gdLst/>
            <a:ahLst/>
            <a:cxnLst/>
            <a:rect l="l" t="t" r="r" b="b"/>
            <a:pathLst>
              <a:path w="133985" h="234950">
                <a:moveTo>
                  <a:pt x="108957" y="0"/>
                </a:moveTo>
                <a:lnTo>
                  <a:pt x="100131" y="0"/>
                </a:lnTo>
                <a:lnTo>
                  <a:pt x="91241" y="2273"/>
                </a:lnTo>
                <a:lnTo>
                  <a:pt x="84459" y="6095"/>
                </a:lnTo>
                <a:lnTo>
                  <a:pt x="72434" y="12193"/>
                </a:lnTo>
                <a:lnTo>
                  <a:pt x="35754" y="30556"/>
                </a:lnTo>
                <a:lnTo>
                  <a:pt x="8769" y="69566"/>
                </a:lnTo>
                <a:lnTo>
                  <a:pt x="6633" y="84874"/>
                </a:lnTo>
                <a:lnTo>
                  <a:pt x="7698" y="104565"/>
                </a:lnTo>
                <a:lnTo>
                  <a:pt x="9099" y="123532"/>
                </a:lnTo>
                <a:lnTo>
                  <a:pt x="10178" y="142138"/>
                </a:lnTo>
                <a:lnTo>
                  <a:pt x="8478" y="184803"/>
                </a:lnTo>
                <a:lnTo>
                  <a:pt x="431" y="232808"/>
                </a:lnTo>
                <a:lnTo>
                  <a:pt x="0" y="234771"/>
                </a:lnTo>
                <a:lnTo>
                  <a:pt x="33069" y="216820"/>
                </a:lnTo>
                <a:lnTo>
                  <a:pt x="66925" y="188885"/>
                </a:lnTo>
                <a:lnTo>
                  <a:pt x="94858" y="155026"/>
                </a:lnTo>
                <a:lnTo>
                  <a:pt x="100533" y="144570"/>
                </a:lnTo>
                <a:lnTo>
                  <a:pt x="96046" y="140736"/>
                </a:lnTo>
                <a:lnTo>
                  <a:pt x="91117" y="135501"/>
                </a:lnTo>
                <a:lnTo>
                  <a:pt x="88091" y="129514"/>
                </a:lnTo>
                <a:lnTo>
                  <a:pt x="88409" y="123191"/>
                </a:lnTo>
                <a:lnTo>
                  <a:pt x="92000" y="118133"/>
                </a:lnTo>
                <a:lnTo>
                  <a:pt x="97414" y="114321"/>
                </a:lnTo>
                <a:lnTo>
                  <a:pt x="103204" y="111734"/>
                </a:lnTo>
                <a:lnTo>
                  <a:pt x="104449" y="111277"/>
                </a:lnTo>
                <a:lnTo>
                  <a:pt x="105131" y="111277"/>
                </a:lnTo>
                <a:lnTo>
                  <a:pt x="105884" y="109232"/>
                </a:lnTo>
                <a:lnTo>
                  <a:pt x="117746" y="88074"/>
                </a:lnTo>
                <a:lnTo>
                  <a:pt x="126864" y="79171"/>
                </a:lnTo>
                <a:lnTo>
                  <a:pt x="127650" y="78465"/>
                </a:lnTo>
                <a:lnTo>
                  <a:pt x="129278" y="73221"/>
                </a:lnTo>
                <a:lnTo>
                  <a:pt x="133925" y="27114"/>
                </a:lnTo>
                <a:lnTo>
                  <a:pt x="132946" y="7707"/>
                </a:lnTo>
                <a:lnTo>
                  <a:pt x="126536" y="3568"/>
                </a:lnTo>
                <a:lnTo>
                  <a:pt x="118043" y="860"/>
                </a:lnTo>
                <a:lnTo>
                  <a:pt x="108957" y="0"/>
                </a:lnTo>
                <a:close/>
              </a:path>
              <a:path w="133985" h="234950">
                <a:moveTo>
                  <a:pt x="105131" y="111277"/>
                </a:moveTo>
                <a:lnTo>
                  <a:pt x="104449" y="111277"/>
                </a:lnTo>
                <a:lnTo>
                  <a:pt x="105122" y="111302"/>
                </a:lnTo>
                <a:close/>
              </a:path>
            </a:pathLst>
          </a:custGeom>
          <a:solidFill>
            <a:srgbClr val="E8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4162158" y="912203"/>
            <a:ext cx="127635" cy="228600"/>
          </a:xfrm>
          <a:custGeom>
            <a:avLst/>
            <a:gdLst/>
            <a:ahLst/>
            <a:cxnLst/>
            <a:rect l="l" t="t" r="r" b="b"/>
            <a:pathLst>
              <a:path w="127635" h="228600">
                <a:moveTo>
                  <a:pt x="107606" y="0"/>
                </a:moveTo>
                <a:lnTo>
                  <a:pt x="98780" y="0"/>
                </a:lnTo>
                <a:lnTo>
                  <a:pt x="89890" y="2273"/>
                </a:lnTo>
                <a:lnTo>
                  <a:pt x="83108" y="6095"/>
                </a:lnTo>
                <a:lnTo>
                  <a:pt x="71083" y="12193"/>
                </a:lnTo>
                <a:lnTo>
                  <a:pt x="34403" y="30556"/>
                </a:lnTo>
                <a:lnTo>
                  <a:pt x="7418" y="69566"/>
                </a:lnTo>
                <a:lnTo>
                  <a:pt x="5282" y="84874"/>
                </a:lnTo>
                <a:lnTo>
                  <a:pt x="6346" y="104565"/>
                </a:lnTo>
                <a:lnTo>
                  <a:pt x="7748" y="123532"/>
                </a:lnTo>
                <a:lnTo>
                  <a:pt x="8827" y="142138"/>
                </a:lnTo>
                <a:lnTo>
                  <a:pt x="8927" y="160743"/>
                </a:lnTo>
                <a:lnTo>
                  <a:pt x="7127" y="184803"/>
                </a:lnTo>
                <a:lnTo>
                  <a:pt x="3653" y="208945"/>
                </a:lnTo>
                <a:lnTo>
                  <a:pt x="0" y="228008"/>
                </a:lnTo>
                <a:lnTo>
                  <a:pt x="28743" y="212406"/>
                </a:lnTo>
                <a:lnTo>
                  <a:pt x="61815" y="185119"/>
                </a:lnTo>
                <a:lnTo>
                  <a:pt x="89101" y="152048"/>
                </a:lnTo>
                <a:lnTo>
                  <a:pt x="95068" y="141055"/>
                </a:lnTo>
                <a:lnTo>
                  <a:pt x="94695" y="140736"/>
                </a:lnTo>
                <a:lnTo>
                  <a:pt x="89766" y="135501"/>
                </a:lnTo>
                <a:lnTo>
                  <a:pt x="86740" y="129514"/>
                </a:lnTo>
                <a:lnTo>
                  <a:pt x="87058" y="123191"/>
                </a:lnTo>
                <a:lnTo>
                  <a:pt x="90648" y="118133"/>
                </a:lnTo>
                <a:lnTo>
                  <a:pt x="96063" y="114321"/>
                </a:lnTo>
                <a:lnTo>
                  <a:pt x="101853" y="111734"/>
                </a:lnTo>
                <a:lnTo>
                  <a:pt x="103098" y="111277"/>
                </a:lnTo>
                <a:lnTo>
                  <a:pt x="103780" y="111277"/>
                </a:lnTo>
                <a:lnTo>
                  <a:pt x="104533" y="109232"/>
                </a:lnTo>
                <a:lnTo>
                  <a:pt x="116395" y="88074"/>
                </a:lnTo>
                <a:lnTo>
                  <a:pt x="118384" y="86131"/>
                </a:lnTo>
                <a:lnTo>
                  <a:pt x="122726" y="72146"/>
                </a:lnTo>
                <a:lnTo>
                  <a:pt x="127266" y="27114"/>
                </a:lnTo>
                <a:lnTo>
                  <a:pt x="126093" y="4155"/>
                </a:lnTo>
                <a:lnTo>
                  <a:pt x="125185" y="3568"/>
                </a:lnTo>
                <a:lnTo>
                  <a:pt x="116692" y="860"/>
                </a:lnTo>
                <a:lnTo>
                  <a:pt x="107606" y="0"/>
                </a:lnTo>
                <a:close/>
              </a:path>
              <a:path w="127635" h="228600">
                <a:moveTo>
                  <a:pt x="103780" y="111277"/>
                </a:moveTo>
                <a:lnTo>
                  <a:pt x="103098" y="111277"/>
                </a:lnTo>
                <a:lnTo>
                  <a:pt x="103771" y="111302"/>
                </a:lnTo>
                <a:close/>
              </a:path>
            </a:pathLst>
          </a:custGeom>
          <a:solidFill>
            <a:srgbClr val="E7D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4163271" y="912203"/>
            <a:ext cx="121285" cy="222250"/>
          </a:xfrm>
          <a:custGeom>
            <a:avLst/>
            <a:gdLst/>
            <a:ahLst/>
            <a:cxnLst/>
            <a:rect l="l" t="t" r="r" b="b"/>
            <a:pathLst>
              <a:path w="121285" h="222250">
                <a:moveTo>
                  <a:pt x="106494" y="0"/>
                </a:moveTo>
                <a:lnTo>
                  <a:pt x="97667" y="0"/>
                </a:lnTo>
                <a:lnTo>
                  <a:pt x="88777" y="2273"/>
                </a:lnTo>
                <a:lnTo>
                  <a:pt x="81995" y="6095"/>
                </a:lnTo>
                <a:lnTo>
                  <a:pt x="69971" y="12193"/>
                </a:lnTo>
                <a:lnTo>
                  <a:pt x="33291" y="30556"/>
                </a:lnTo>
                <a:lnTo>
                  <a:pt x="6305" y="69566"/>
                </a:lnTo>
                <a:lnTo>
                  <a:pt x="4170" y="84874"/>
                </a:lnTo>
                <a:lnTo>
                  <a:pt x="5234" y="104565"/>
                </a:lnTo>
                <a:lnTo>
                  <a:pt x="6635" y="123532"/>
                </a:lnTo>
                <a:lnTo>
                  <a:pt x="7715" y="142138"/>
                </a:lnTo>
                <a:lnTo>
                  <a:pt x="7815" y="160743"/>
                </a:lnTo>
                <a:lnTo>
                  <a:pt x="6015" y="184803"/>
                </a:lnTo>
                <a:lnTo>
                  <a:pt x="2541" y="208945"/>
                </a:lnTo>
                <a:lnTo>
                  <a:pt x="0" y="222205"/>
                </a:lnTo>
                <a:lnTo>
                  <a:pt x="39129" y="197327"/>
                </a:lnTo>
                <a:lnTo>
                  <a:pt x="72910" y="163546"/>
                </a:lnTo>
                <a:lnTo>
                  <a:pt x="89899" y="136824"/>
                </a:lnTo>
                <a:lnTo>
                  <a:pt x="88653" y="135501"/>
                </a:lnTo>
                <a:lnTo>
                  <a:pt x="85628" y="129514"/>
                </a:lnTo>
                <a:lnTo>
                  <a:pt x="101985" y="111277"/>
                </a:lnTo>
                <a:lnTo>
                  <a:pt x="102668" y="111277"/>
                </a:lnTo>
                <a:lnTo>
                  <a:pt x="103420" y="109232"/>
                </a:lnTo>
                <a:lnTo>
                  <a:pt x="103331" y="108038"/>
                </a:lnTo>
                <a:lnTo>
                  <a:pt x="103827" y="102971"/>
                </a:lnTo>
                <a:lnTo>
                  <a:pt x="104563" y="97751"/>
                </a:lnTo>
                <a:lnTo>
                  <a:pt x="109959" y="91433"/>
                </a:lnTo>
                <a:lnTo>
                  <a:pt x="115071" y="77130"/>
                </a:lnTo>
                <a:lnTo>
                  <a:pt x="120832" y="27114"/>
                </a:lnTo>
                <a:lnTo>
                  <a:pt x="119705" y="4815"/>
                </a:lnTo>
                <a:lnTo>
                  <a:pt x="119281" y="2040"/>
                </a:lnTo>
                <a:lnTo>
                  <a:pt x="115580" y="860"/>
                </a:lnTo>
                <a:lnTo>
                  <a:pt x="106494" y="0"/>
                </a:lnTo>
                <a:close/>
              </a:path>
              <a:path w="121285" h="222250">
                <a:moveTo>
                  <a:pt x="102668" y="111277"/>
                </a:moveTo>
                <a:lnTo>
                  <a:pt x="101985" y="111277"/>
                </a:lnTo>
                <a:lnTo>
                  <a:pt x="102658" y="111302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4164640" y="912203"/>
            <a:ext cx="114300" cy="215265"/>
          </a:xfrm>
          <a:custGeom>
            <a:avLst/>
            <a:gdLst/>
            <a:ahLst/>
            <a:cxnLst/>
            <a:rect l="l" t="t" r="r" b="b"/>
            <a:pathLst>
              <a:path w="114300" h="215265">
                <a:moveTo>
                  <a:pt x="105125" y="0"/>
                </a:moveTo>
                <a:lnTo>
                  <a:pt x="96298" y="0"/>
                </a:lnTo>
                <a:lnTo>
                  <a:pt x="87408" y="2273"/>
                </a:lnTo>
                <a:lnTo>
                  <a:pt x="80626" y="6095"/>
                </a:lnTo>
                <a:lnTo>
                  <a:pt x="68602" y="12193"/>
                </a:lnTo>
                <a:lnTo>
                  <a:pt x="31922" y="30556"/>
                </a:lnTo>
                <a:lnTo>
                  <a:pt x="4936" y="69566"/>
                </a:lnTo>
                <a:lnTo>
                  <a:pt x="2801" y="84874"/>
                </a:lnTo>
                <a:lnTo>
                  <a:pt x="3865" y="104565"/>
                </a:lnTo>
                <a:lnTo>
                  <a:pt x="5266" y="123532"/>
                </a:lnTo>
                <a:lnTo>
                  <a:pt x="6346" y="142138"/>
                </a:lnTo>
                <a:lnTo>
                  <a:pt x="6446" y="160743"/>
                </a:lnTo>
                <a:lnTo>
                  <a:pt x="4646" y="184803"/>
                </a:lnTo>
                <a:lnTo>
                  <a:pt x="1172" y="208945"/>
                </a:lnTo>
                <a:lnTo>
                  <a:pt x="0" y="215062"/>
                </a:lnTo>
                <a:lnTo>
                  <a:pt x="34429" y="193172"/>
                </a:lnTo>
                <a:lnTo>
                  <a:pt x="67386" y="160215"/>
                </a:lnTo>
                <a:lnTo>
                  <a:pt x="85431" y="131834"/>
                </a:lnTo>
                <a:lnTo>
                  <a:pt x="84259" y="129514"/>
                </a:lnTo>
                <a:lnTo>
                  <a:pt x="84577" y="123191"/>
                </a:lnTo>
                <a:lnTo>
                  <a:pt x="88167" y="118133"/>
                </a:lnTo>
                <a:lnTo>
                  <a:pt x="93581" y="114321"/>
                </a:lnTo>
                <a:lnTo>
                  <a:pt x="95019" y="113679"/>
                </a:lnTo>
                <a:lnTo>
                  <a:pt x="108521" y="75907"/>
                </a:lnTo>
                <a:lnTo>
                  <a:pt x="114142" y="27114"/>
                </a:lnTo>
                <a:lnTo>
                  <a:pt x="113041" y="5358"/>
                </a:lnTo>
                <a:lnTo>
                  <a:pt x="112326" y="681"/>
                </a:lnTo>
                <a:lnTo>
                  <a:pt x="105125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4165954" y="912203"/>
            <a:ext cx="107950" cy="208279"/>
          </a:xfrm>
          <a:custGeom>
            <a:avLst/>
            <a:gdLst/>
            <a:ahLst/>
            <a:cxnLst/>
            <a:rect l="l" t="t" r="r" b="b"/>
            <a:pathLst>
              <a:path w="107950" h="208280">
                <a:moveTo>
                  <a:pt x="103811" y="0"/>
                </a:moveTo>
                <a:lnTo>
                  <a:pt x="94984" y="0"/>
                </a:lnTo>
                <a:lnTo>
                  <a:pt x="86094" y="2273"/>
                </a:lnTo>
                <a:lnTo>
                  <a:pt x="79312" y="6095"/>
                </a:lnTo>
                <a:lnTo>
                  <a:pt x="67287" y="12193"/>
                </a:lnTo>
                <a:lnTo>
                  <a:pt x="30608" y="30556"/>
                </a:lnTo>
                <a:lnTo>
                  <a:pt x="3622" y="69566"/>
                </a:lnTo>
                <a:lnTo>
                  <a:pt x="1487" y="84874"/>
                </a:lnTo>
                <a:lnTo>
                  <a:pt x="2551" y="104565"/>
                </a:lnTo>
                <a:lnTo>
                  <a:pt x="3952" y="123532"/>
                </a:lnTo>
                <a:lnTo>
                  <a:pt x="5032" y="142138"/>
                </a:lnTo>
                <a:lnTo>
                  <a:pt x="5132" y="160743"/>
                </a:lnTo>
                <a:lnTo>
                  <a:pt x="3332" y="184803"/>
                </a:lnTo>
                <a:lnTo>
                  <a:pt x="0" y="207961"/>
                </a:lnTo>
                <a:lnTo>
                  <a:pt x="29789" y="189022"/>
                </a:lnTo>
                <a:lnTo>
                  <a:pt x="61922" y="156888"/>
                </a:lnTo>
                <a:lnTo>
                  <a:pt x="83256" y="123333"/>
                </a:lnTo>
                <a:lnTo>
                  <a:pt x="83263" y="123191"/>
                </a:lnTo>
                <a:lnTo>
                  <a:pt x="84063" y="122064"/>
                </a:lnTo>
                <a:lnTo>
                  <a:pt x="86416" y="118362"/>
                </a:lnTo>
                <a:lnTo>
                  <a:pt x="102026" y="74689"/>
                </a:lnTo>
                <a:lnTo>
                  <a:pt x="107507" y="27114"/>
                </a:lnTo>
                <a:lnTo>
                  <a:pt x="106434" y="5905"/>
                </a:lnTo>
                <a:lnTo>
                  <a:pt x="105557" y="165"/>
                </a:lnTo>
                <a:lnTo>
                  <a:pt x="103811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4166946" y="912203"/>
            <a:ext cx="101600" cy="201295"/>
          </a:xfrm>
          <a:custGeom>
            <a:avLst/>
            <a:gdLst/>
            <a:ahLst/>
            <a:cxnLst/>
            <a:rect l="l" t="t" r="r" b="b"/>
            <a:pathLst>
              <a:path w="101600" h="201294">
                <a:moveTo>
                  <a:pt x="99167" y="0"/>
                </a:moveTo>
                <a:lnTo>
                  <a:pt x="93992" y="0"/>
                </a:lnTo>
                <a:lnTo>
                  <a:pt x="85102" y="2273"/>
                </a:lnTo>
                <a:lnTo>
                  <a:pt x="78320" y="6095"/>
                </a:lnTo>
                <a:lnTo>
                  <a:pt x="66295" y="12193"/>
                </a:lnTo>
                <a:lnTo>
                  <a:pt x="29615" y="30556"/>
                </a:lnTo>
                <a:lnTo>
                  <a:pt x="2630" y="69566"/>
                </a:lnTo>
                <a:lnTo>
                  <a:pt x="494" y="84874"/>
                </a:lnTo>
                <a:lnTo>
                  <a:pt x="1559" y="104565"/>
                </a:lnTo>
                <a:lnTo>
                  <a:pt x="2960" y="123532"/>
                </a:lnTo>
                <a:lnTo>
                  <a:pt x="4039" y="142138"/>
                </a:lnTo>
                <a:lnTo>
                  <a:pt x="4139" y="160743"/>
                </a:lnTo>
                <a:lnTo>
                  <a:pt x="2330" y="184871"/>
                </a:lnTo>
                <a:lnTo>
                  <a:pt x="0" y="201064"/>
                </a:lnTo>
                <a:lnTo>
                  <a:pt x="25470" y="184871"/>
                </a:lnTo>
                <a:lnTo>
                  <a:pt x="56779" y="153562"/>
                </a:lnTo>
                <a:lnTo>
                  <a:pt x="80644" y="116024"/>
                </a:lnTo>
                <a:lnTo>
                  <a:pt x="95853" y="73470"/>
                </a:lnTo>
                <a:lnTo>
                  <a:pt x="101193" y="27114"/>
                </a:lnTo>
                <a:lnTo>
                  <a:pt x="100150" y="6442"/>
                </a:lnTo>
                <a:lnTo>
                  <a:pt x="99167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4167441" y="912253"/>
            <a:ext cx="95885" cy="194310"/>
          </a:xfrm>
          <a:custGeom>
            <a:avLst/>
            <a:gdLst/>
            <a:ahLst/>
            <a:cxnLst/>
            <a:rect l="l" t="t" r="r" b="b"/>
            <a:pathLst>
              <a:path w="95885" h="194309">
                <a:moveTo>
                  <a:pt x="93300" y="0"/>
                </a:moveTo>
                <a:lnTo>
                  <a:pt x="84607" y="2222"/>
                </a:lnTo>
                <a:lnTo>
                  <a:pt x="77825" y="6045"/>
                </a:lnTo>
                <a:lnTo>
                  <a:pt x="65800" y="12142"/>
                </a:lnTo>
                <a:lnTo>
                  <a:pt x="29121" y="30505"/>
                </a:lnTo>
                <a:lnTo>
                  <a:pt x="2135" y="69516"/>
                </a:lnTo>
                <a:lnTo>
                  <a:pt x="0" y="84823"/>
                </a:lnTo>
                <a:lnTo>
                  <a:pt x="1064" y="104515"/>
                </a:lnTo>
                <a:lnTo>
                  <a:pt x="2465" y="123482"/>
                </a:lnTo>
                <a:lnTo>
                  <a:pt x="3545" y="142088"/>
                </a:lnTo>
                <a:lnTo>
                  <a:pt x="3644" y="160693"/>
                </a:lnTo>
                <a:lnTo>
                  <a:pt x="1845" y="184753"/>
                </a:lnTo>
                <a:lnTo>
                  <a:pt x="497" y="194117"/>
                </a:lnTo>
                <a:lnTo>
                  <a:pt x="21649" y="180670"/>
                </a:lnTo>
                <a:lnTo>
                  <a:pt x="52133" y="150186"/>
                </a:lnTo>
                <a:lnTo>
                  <a:pt x="75370" y="113636"/>
                </a:lnTo>
                <a:lnTo>
                  <a:pt x="90178" y="72202"/>
                </a:lnTo>
                <a:lnTo>
                  <a:pt x="95376" y="27063"/>
                </a:lnTo>
                <a:lnTo>
                  <a:pt x="94359" y="6937"/>
                </a:lnTo>
                <a:lnTo>
                  <a:pt x="93300" y="0"/>
                </a:lnTo>
                <a:close/>
              </a:path>
            </a:pathLst>
          </a:custGeom>
          <a:solidFill>
            <a:srgbClr val="E3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4167441" y="913576"/>
            <a:ext cx="90170" cy="186055"/>
          </a:xfrm>
          <a:custGeom>
            <a:avLst/>
            <a:gdLst/>
            <a:ahLst/>
            <a:cxnLst/>
            <a:rect l="l" t="t" r="r" b="b"/>
            <a:pathLst>
              <a:path w="90170" h="186055">
                <a:moveTo>
                  <a:pt x="88125" y="0"/>
                </a:moveTo>
                <a:lnTo>
                  <a:pt x="84607" y="899"/>
                </a:lnTo>
                <a:lnTo>
                  <a:pt x="77825" y="4722"/>
                </a:lnTo>
                <a:lnTo>
                  <a:pt x="65800" y="10819"/>
                </a:lnTo>
                <a:lnTo>
                  <a:pt x="29121" y="29182"/>
                </a:lnTo>
                <a:lnTo>
                  <a:pt x="2135" y="68192"/>
                </a:lnTo>
                <a:lnTo>
                  <a:pt x="0" y="83500"/>
                </a:lnTo>
                <a:lnTo>
                  <a:pt x="1064" y="103191"/>
                </a:lnTo>
                <a:lnTo>
                  <a:pt x="2465" y="122159"/>
                </a:lnTo>
                <a:lnTo>
                  <a:pt x="3545" y="140764"/>
                </a:lnTo>
                <a:lnTo>
                  <a:pt x="3644" y="159370"/>
                </a:lnTo>
                <a:lnTo>
                  <a:pt x="1845" y="183429"/>
                </a:lnTo>
                <a:lnTo>
                  <a:pt x="1490" y="185891"/>
                </a:lnTo>
                <a:lnTo>
                  <a:pt x="18318" y="175192"/>
                </a:lnTo>
                <a:lnTo>
                  <a:pt x="47978" y="145531"/>
                </a:lnTo>
                <a:lnTo>
                  <a:pt x="70588" y="109970"/>
                </a:lnTo>
                <a:lnTo>
                  <a:pt x="84997" y="69656"/>
                </a:lnTo>
                <a:lnTo>
                  <a:pt x="90055" y="25740"/>
                </a:lnTo>
                <a:lnTo>
                  <a:pt x="89066" y="6160"/>
                </a:lnTo>
                <a:lnTo>
                  <a:pt x="88125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4167441" y="915369"/>
            <a:ext cx="85090" cy="177800"/>
          </a:xfrm>
          <a:custGeom>
            <a:avLst/>
            <a:gdLst/>
            <a:ahLst/>
            <a:cxnLst/>
            <a:rect l="l" t="t" r="r" b="b"/>
            <a:pathLst>
              <a:path w="85089" h="177800">
                <a:moveTo>
                  <a:pt x="83024" y="0"/>
                </a:moveTo>
                <a:lnTo>
                  <a:pt x="77825" y="2930"/>
                </a:lnTo>
                <a:lnTo>
                  <a:pt x="65800" y="9027"/>
                </a:lnTo>
                <a:lnTo>
                  <a:pt x="53378" y="14703"/>
                </a:lnTo>
                <a:lnTo>
                  <a:pt x="41003" y="20607"/>
                </a:lnTo>
                <a:lnTo>
                  <a:pt x="8616" y="50944"/>
                </a:lnTo>
                <a:lnTo>
                  <a:pt x="0" y="81708"/>
                </a:lnTo>
                <a:lnTo>
                  <a:pt x="1064" y="101399"/>
                </a:lnTo>
                <a:lnTo>
                  <a:pt x="2465" y="120367"/>
                </a:lnTo>
                <a:lnTo>
                  <a:pt x="3545" y="138972"/>
                </a:lnTo>
                <a:lnTo>
                  <a:pt x="3644" y="157578"/>
                </a:lnTo>
                <a:lnTo>
                  <a:pt x="2171" y="177270"/>
                </a:lnTo>
                <a:lnTo>
                  <a:pt x="30197" y="155618"/>
                </a:lnTo>
                <a:lnTo>
                  <a:pt x="59312" y="117933"/>
                </a:lnTo>
                <a:lnTo>
                  <a:pt x="78083" y="73451"/>
                </a:lnTo>
                <a:lnTo>
                  <a:pt x="84734" y="23948"/>
                </a:lnTo>
                <a:lnTo>
                  <a:pt x="83773" y="4911"/>
                </a:lnTo>
                <a:lnTo>
                  <a:pt x="83024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4167441" y="918555"/>
            <a:ext cx="80010" cy="167005"/>
          </a:xfrm>
          <a:custGeom>
            <a:avLst/>
            <a:gdLst/>
            <a:ahLst/>
            <a:cxnLst/>
            <a:rect l="l" t="t" r="r" b="b"/>
            <a:pathLst>
              <a:path w="80010" h="167005">
                <a:moveTo>
                  <a:pt x="77319" y="0"/>
                </a:moveTo>
                <a:lnTo>
                  <a:pt x="65800" y="5840"/>
                </a:lnTo>
                <a:lnTo>
                  <a:pt x="53378" y="11516"/>
                </a:lnTo>
                <a:lnTo>
                  <a:pt x="41003" y="17420"/>
                </a:lnTo>
                <a:lnTo>
                  <a:pt x="8616" y="47757"/>
                </a:lnTo>
                <a:lnTo>
                  <a:pt x="0" y="78521"/>
                </a:lnTo>
                <a:lnTo>
                  <a:pt x="1064" y="98212"/>
                </a:lnTo>
                <a:lnTo>
                  <a:pt x="2465" y="117180"/>
                </a:lnTo>
                <a:lnTo>
                  <a:pt x="3545" y="135785"/>
                </a:lnTo>
                <a:lnTo>
                  <a:pt x="3644" y="154391"/>
                </a:lnTo>
                <a:lnTo>
                  <a:pt x="2701" y="167000"/>
                </a:lnTo>
                <a:lnTo>
                  <a:pt x="26432" y="148666"/>
                </a:lnTo>
                <a:lnTo>
                  <a:pt x="54716" y="112057"/>
                </a:lnTo>
                <a:lnTo>
                  <a:pt x="72951" y="68847"/>
                </a:lnTo>
                <a:lnTo>
                  <a:pt x="79413" y="20761"/>
                </a:lnTo>
                <a:lnTo>
                  <a:pt x="77319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4167441" y="921122"/>
            <a:ext cx="74295" cy="157480"/>
          </a:xfrm>
          <a:custGeom>
            <a:avLst/>
            <a:gdLst/>
            <a:ahLst/>
            <a:cxnLst/>
            <a:rect l="l" t="t" r="r" b="b"/>
            <a:pathLst>
              <a:path w="74295" h="157480">
                <a:moveTo>
                  <a:pt x="72256" y="0"/>
                </a:moveTo>
                <a:lnTo>
                  <a:pt x="65800" y="3273"/>
                </a:lnTo>
                <a:lnTo>
                  <a:pt x="53378" y="8949"/>
                </a:lnTo>
                <a:lnTo>
                  <a:pt x="41003" y="14853"/>
                </a:lnTo>
                <a:lnTo>
                  <a:pt x="8616" y="45190"/>
                </a:lnTo>
                <a:lnTo>
                  <a:pt x="0" y="75954"/>
                </a:lnTo>
                <a:lnTo>
                  <a:pt x="1064" y="95645"/>
                </a:lnTo>
                <a:lnTo>
                  <a:pt x="2465" y="114613"/>
                </a:lnTo>
                <a:lnTo>
                  <a:pt x="3545" y="133218"/>
                </a:lnTo>
                <a:lnTo>
                  <a:pt x="3644" y="151824"/>
                </a:lnTo>
                <a:lnTo>
                  <a:pt x="3230" y="157357"/>
                </a:lnTo>
                <a:lnTo>
                  <a:pt x="22671" y="142338"/>
                </a:lnTo>
                <a:lnTo>
                  <a:pt x="50122" y="106806"/>
                </a:lnTo>
                <a:lnTo>
                  <a:pt x="67820" y="64867"/>
                </a:lnTo>
                <a:lnTo>
                  <a:pt x="74091" y="18194"/>
                </a:lnTo>
                <a:lnTo>
                  <a:pt x="72256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4167441" y="923689"/>
            <a:ext cx="69215" cy="147955"/>
          </a:xfrm>
          <a:custGeom>
            <a:avLst/>
            <a:gdLst/>
            <a:ahLst/>
            <a:cxnLst/>
            <a:rect l="l" t="t" r="r" b="b"/>
            <a:pathLst>
              <a:path w="69214" h="147955">
                <a:moveTo>
                  <a:pt x="67194" y="0"/>
                </a:moveTo>
                <a:lnTo>
                  <a:pt x="65800" y="706"/>
                </a:lnTo>
                <a:lnTo>
                  <a:pt x="53378" y="6382"/>
                </a:lnTo>
                <a:lnTo>
                  <a:pt x="41003" y="12286"/>
                </a:lnTo>
                <a:lnTo>
                  <a:pt x="8616" y="42623"/>
                </a:lnTo>
                <a:lnTo>
                  <a:pt x="0" y="73387"/>
                </a:lnTo>
                <a:lnTo>
                  <a:pt x="1064" y="93079"/>
                </a:lnTo>
                <a:lnTo>
                  <a:pt x="2465" y="112046"/>
                </a:lnTo>
                <a:lnTo>
                  <a:pt x="3545" y="130651"/>
                </a:lnTo>
                <a:lnTo>
                  <a:pt x="3637" y="147806"/>
                </a:lnTo>
                <a:lnTo>
                  <a:pt x="18905" y="136011"/>
                </a:lnTo>
                <a:lnTo>
                  <a:pt x="45526" y="101556"/>
                </a:lnTo>
                <a:lnTo>
                  <a:pt x="62688" y="60887"/>
                </a:lnTo>
                <a:lnTo>
                  <a:pt x="68770" y="15627"/>
                </a:lnTo>
                <a:lnTo>
                  <a:pt x="67194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4167441" y="926075"/>
            <a:ext cx="63500" cy="139065"/>
          </a:xfrm>
          <a:custGeom>
            <a:avLst/>
            <a:gdLst/>
            <a:ahLst/>
            <a:cxnLst/>
            <a:rect l="l" t="t" r="r" b="b"/>
            <a:pathLst>
              <a:path w="63500" h="139065">
                <a:moveTo>
                  <a:pt x="62126" y="0"/>
                </a:moveTo>
                <a:lnTo>
                  <a:pt x="18070" y="26584"/>
                </a:lnTo>
                <a:lnTo>
                  <a:pt x="0" y="71002"/>
                </a:lnTo>
                <a:lnTo>
                  <a:pt x="1064" y="90693"/>
                </a:lnTo>
                <a:lnTo>
                  <a:pt x="2465" y="109661"/>
                </a:lnTo>
                <a:lnTo>
                  <a:pt x="3545" y="128266"/>
                </a:lnTo>
                <a:lnTo>
                  <a:pt x="3601" y="138788"/>
                </a:lnTo>
                <a:lnTo>
                  <a:pt x="15157" y="129860"/>
                </a:lnTo>
                <a:lnTo>
                  <a:pt x="40945" y="96481"/>
                </a:lnTo>
                <a:lnTo>
                  <a:pt x="57570" y="57085"/>
                </a:lnTo>
                <a:lnTo>
                  <a:pt x="63461" y="13242"/>
                </a:lnTo>
                <a:lnTo>
                  <a:pt x="62126" y="0"/>
                </a:lnTo>
                <a:close/>
              </a:path>
            </a:pathLst>
          </a:custGeom>
          <a:solidFill>
            <a:srgbClr val="DE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4167441" y="928399"/>
            <a:ext cx="58419" cy="129539"/>
          </a:xfrm>
          <a:custGeom>
            <a:avLst/>
            <a:gdLst/>
            <a:ahLst/>
            <a:cxnLst/>
            <a:rect l="l" t="t" r="r" b="b"/>
            <a:pathLst>
              <a:path w="58420" h="129540">
                <a:moveTo>
                  <a:pt x="57039" y="0"/>
                </a:moveTo>
                <a:lnTo>
                  <a:pt x="18070" y="24260"/>
                </a:lnTo>
                <a:lnTo>
                  <a:pt x="0" y="68678"/>
                </a:lnTo>
                <a:lnTo>
                  <a:pt x="1064" y="88369"/>
                </a:lnTo>
                <a:lnTo>
                  <a:pt x="2465" y="107336"/>
                </a:lnTo>
                <a:lnTo>
                  <a:pt x="3545" y="125942"/>
                </a:lnTo>
                <a:lnTo>
                  <a:pt x="3561" y="128960"/>
                </a:lnTo>
                <a:lnTo>
                  <a:pt x="27344" y="105178"/>
                </a:lnTo>
                <a:lnTo>
                  <a:pt x="50003" y="61366"/>
                </a:lnTo>
                <a:lnTo>
                  <a:pt x="58140" y="10918"/>
                </a:lnTo>
                <a:lnTo>
                  <a:pt x="57039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4167441" y="930750"/>
            <a:ext cx="53340" cy="120014"/>
          </a:xfrm>
          <a:custGeom>
            <a:avLst/>
            <a:gdLst/>
            <a:ahLst/>
            <a:cxnLst/>
            <a:rect l="l" t="t" r="r" b="b"/>
            <a:pathLst>
              <a:path w="53339" h="120015">
                <a:moveTo>
                  <a:pt x="51955" y="0"/>
                </a:moveTo>
                <a:lnTo>
                  <a:pt x="18070" y="21908"/>
                </a:lnTo>
                <a:lnTo>
                  <a:pt x="0" y="66326"/>
                </a:lnTo>
                <a:lnTo>
                  <a:pt x="1064" y="86017"/>
                </a:lnTo>
                <a:lnTo>
                  <a:pt x="2465" y="104985"/>
                </a:lnTo>
                <a:lnTo>
                  <a:pt x="3303" y="119435"/>
                </a:lnTo>
                <a:lnTo>
                  <a:pt x="23051" y="99685"/>
                </a:lnTo>
                <a:lnTo>
                  <a:pt x="44953" y="57331"/>
                </a:lnTo>
                <a:lnTo>
                  <a:pt x="52819" y="8566"/>
                </a:lnTo>
                <a:lnTo>
                  <a:pt x="51955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4167441" y="933172"/>
            <a:ext cx="47625" cy="110489"/>
          </a:xfrm>
          <a:custGeom>
            <a:avLst/>
            <a:gdLst/>
            <a:ahLst/>
            <a:cxnLst/>
            <a:rect l="l" t="t" r="r" b="b"/>
            <a:pathLst>
              <a:path w="47625" h="110490">
                <a:moveTo>
                  <a:pt x="46878" y="0"/>
                </a:moveTo>
                <a:lnTo>
                  <a:pt x="8616" y="33140"/>
                </a:lnTo>
                <a:lnTo>
                  <a:pt x="0" y="63904"/>
                </a:lnTo>
                <a:lnTo>
                  <a:pt x="1064" y="83595"/>
                </a:lnTo>
                <a:lnTo>
                  <a:pt x="2465" y="102563"/>
                </a:lnTo>
                <a:lnTo>
                  <a:pt x="2896" y="109987"/>
                </a:lnTo>
                <a:lnTo>
                  <a:pt x="18755" y="94128"/>
                </a:lnTo>
                <a:lnTo>
                  <a:pt x="39903" y="53234"/>
                </a:lnTo>
                <a:lnTo>
                  <a:pt x="47498" y="6144"/>
                </a:lnTo>
                <a:lnTo>
                  <a:pt x="46878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4167441" y="935595"/>
            <a:ext cx="42545" cy="100965"/>
          </a:xfrm>
          <a:custGeom>
            <a:avLst/>
            <a:gdLst/>
            <a:ahLst/>
            <a:cxnLst/>
            <a:rect l="l" t="t" r="r" b="b"/>
            <a:pathLst>
              <a:path w="42545" h="100965">
                <a:moveTo>
                  <a:pt x="41801" y="0"/>
                </a:moveTo>
                <a:lnTo>
                  <a:pt x="8616" y="30717"/>
                </a:lnTo>
                <a:lnTo>
                  <a:pt x="0" y="61481"/>
                </a:lnTo>
                <a:lnTo>
                  <a:pt x="1064" y="81173"/>
                </a:lnTo>
                <a:lnTo>
                  <a:pt x="2488" y="100537"/>
                </a:lnTo>
                <a:lnTo>
                  <a:pt x="14464" y="88560"/>
                </a:lnTo>
                <a:lnTo>
                  <a:pt x="34854" y="49126"/>
                </a:lnTo>
                <a:lnTo>
                  <a:pt x="42176" y="3721"/>
                </a:lnTo>
                <a:lnTo>
                  <a:pt x="41801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4167441" y="938397"/>
            <a:ext cx="37465" cy="90805"/>
          </a:xfrm>
          <a:custGeom>
            <a:avLst/>
            <a:gdLst/>
            <a:ahLst/>
            <a:cxnLst/>
            <a:rect l="l" t="t" r="r" b="b"/>
            <a:pathLst>
              <a:path w="37464" h="90805">
                <a:moveTo>
                  <a:pt x="36762" y="0"/>
                </a:moveTo>
                <a:lnTo>
                  <a:pt x="8616" y="27915"/>
                </a:lnTo>
                <a:lnTo>
                  <a:pt x="0" y="58680"/>
                </a:lnTo>
                <a:lnTo>
                  <a:pt x="1064" y="78371"/>
                </a:lnTo>
                <a:lnTo>
                  <a:pt x="1982" y="90803"/>
                </a:lnTo>
                <a:lnTo>
                  <a:pt x="10167" y="82617"/>
                </a:lnTo>
                <a:lnTo>
                  <a:pt x="29803" y="44645"/>
                </a:lnTo>
                <a:lnTo>
                  <a:pt x="36855" y="920"/>
                </a:lnTo>
                <a:lnTo>
                  <a:pt x="36762" y="0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4167441" y="941591"/>
            <a:ext cx="31750" cy="81280"/>
          </a:xfrm>
          <a:custGeom>
            <a:avLst/>
            <a:gdLst/>
            <a:ahLst/>
            <a:cxnLst/>
            <a:rect l="l" t="t" r="r" b="b"/>
            <a:pathLst>
              <a:path w="31750" h="81280">
                <a:moveTo>
                  <a:pt x="31167" y="0"/>
                </a:moveTo>
                <a:lnTo>
                  <a:pt x="2135" y="40178"/>
                </a:lnTo>
                <a:lnTo>
                  <a:pt x="0" y="55485"/>
                </a:lnTo>
                <a:lnTo>
                  <a:pt x="1064" y="75177"/>
                </a:lnTo>
                <a:lnTo>
                  <a:pt x="1470" y="80682"/>
                </a:lnTo>
                <a:lnTo>
                  <a:pt x="5874" y="76277"/>
                </a:lnTo>
                <a:lnTo>
                  <a:pt x="24754" y="39766"/>
                </a:lnTo>
                <a:lnTo>
                  <a:pt x="31167" y="0"/>
                </a:lnTo>
                <a:close/>
              </a:path>
            </a:pathLst>
          </a:custGeom>
          <a:solidFill>
            <a:srgbClr val="DA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4167441" y="946699"/>
            <a:ext cx="24765" cy="65405"/>
          </a:xfrm>
          <a:custGeom>
            <a:avLst/>
            <a:gdLst/>
            <a:ahLst/>
            <a:cxnLst/>
            <a:rect l="l" t="t" r="r" b="b"/>
            <a:pathLst>
              <a:path w="24764" h="65405">
                <a:moveTo>
                  <a:pt x="24722" y="0"/>
                </a:moveTo>
                <a:lnTo>
                  <a:pt x="18070" y="5959"/>
                </a:lnTo>
                <a:lnTo>
                  <a:pt x="8616" y="19613"/>
                </a:lnTo>
                <a:lnTo>
                  <a:pt x="2135" y="35070"/>
                </a:lnTo>
                <a:lnTo>
                  <a:pt x="0" y="50377"/>
                </a:lnTo>
                <a:lnTo>
                  <a:pt x="797" y="65135"/>
                </a:lnTo>
                <a:lnTo>
                  <a:pt x="16179" y="42320"/>
                </a:lnTo>
                <a:lnTo>
                  <a:pt x="24722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4167441" y="952519"/>
            <a:ext cx="18415" cy="50800"/>
          </a:xfrm>
          <a:custGeom>
            <a:avLst/>
            <a:gdLst/>
            <a:ahLst/>
            <a:cxnLst/>
            <a:rect l="l" t="t" r="r" b="b"/>
            <a:pathLst>
              <a:path w="18414" h="50800">
                <a:moveTo>
                  <a:pt x="18226" y="0"/>
                </a:moveTo>
                <a:lnTo>
                  <a:pt x="18070" y="140"/>
                </a:lnTo>
                <a:lnTo>
                  <a:pt x="8616" y="13794"/>
                </a:lnTo>
                <a:lnTo>
                  <a:pt x="2135" y="29250"/>
                </a:lnTo>
                <a:lnTo>
                  <a:pt x="0" y="44558"/>
                </a:lnTo>
                <a:lnTo>
                  <a:pt x="330" y="50664"/>
                </a:lnTo>
                <a:lnTo>
                  <a:pt x="11276" y="34426"/>
                </a:lnTo>
                <a:lnTo>
                  <a:pt x="18226" y="0"/>
                </a:lnTo>
                <a:close/>
              </a:path>
            </a:pathLst>
          </a:custGeom>
          <a:solidFill>
            <a:srgbClr val="D8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4167925" y="963248"/>
            <a:ext cx="10795" cy="30480"/>
          </a:xfrm>
          <a:custGeom>
            <a:avLst/>
            <a:gdLst/>
            <a:ahLst/>
            <a:cxnLst/>
            <a:rect l="l" t="t" r="r" b="b"/>
            <a:pathLst>
              <a:path w="10795" h="30480">
                <a:moveTo>
                  <a:pt x="10255" y="0"/>
                </a:moveTo>
                <a:lnTo>
                  <a:pt x="8133" y="3065"/>
                </a:lnTo>
                <a:lnTo>
                  <a:pt x="1652" y="18521"/>
                </a:lnTo>
                <a:lnTo>
                  <a:pt x="0" y="30363"/>
                </a:lnTo>
                <a:lnTo>
                  <a:pt x="5889" y="21628"/>
                </a:lnTo>
                <a:lnTo>
                  <a:pt x="10255" y="0"/>
                </a:lnTo>
                <a:close/>
              </a:path>
            </a:pathLst>
          </a:custGeom>
          <a:solidFill>
            <a:srgbClr val="D7C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4368355" y="969505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09">
                <a:moveTo>
                  <a:pt x="33413" y="11861"/>
                </a:moveTo>
                <a:lnTo>
                  <a:pt x="33388" y="7950"/>
                </a:lnTo>
                <a:lnTo>
                  <a:pt x="32804" y="5308"/>
                </a:lnTo>
                <a:lnTo>
                  <a:pt x="32740" y="939"/>
                </a:lnTo>
                <a:lnTo>
                  <a:pt x="31838" y="228"/>
                </a:lnTo>
                <a:lnTo>
                  <a:pt x="31623" y="50"/>
                </a:lnTo>
                <a:lnTo>
                  <a:pt x="31254" y="12"/>
                </a:lnTo>
                <a:lnTo>
                  <a:pt x="28435" y="0"/>
                </a:lnTo>
                <a:lnTo>
                  <a:pt x="26441" y="1816"/>
                </a:lnTo>
                <a:lnTo>
                  <a:pt x="19392" y="8724"/>
                </a:lnTo>
                <a:lnTo>
                  <a:pt x="13830" y="15608"/>
                </a:lnTo>
                <a:lnTo>
                  <a:pt x="11620" y="19583"/>
                </a:lnTo>
                <a:lnTo>
                  <a:pt x="4165" y="35344"/>
                </a:lnTo>
                <a:lnTo>
                  <a:pt x="0" y="39573"/>
                </a:lnTo>
                <a:lnTo>
                  <a:pt x="0" y="40322"/>
                </a:lnTo>
                <a:lnTo>
                  <a:pt x="889" y="42443"/>
                </a:lnTo>
                <a:lnTo>
                  <a:pt x="3835" y="48856"/>
                </a:lnTo>
                <a:lnTo>
                  <a:pt x="5118" y="52476"/>
                </a:lnTo>
                <a:lnTo>
                  <a:pt x="7162" y="54584"/>
                </a:lnTo>
                <a:lnTo>
                  <a:pt x="13423" y="47917"/>
                </a:lnTo>
                <a:lnTo>
                  <a:pt x="17843" y="41783"/>
                </a:lnTo>
                <a:lnTo>
                  <a:pt x="28244" y="39179"/>
                </a:lnTo>
                <a:lnTo>
                  <a:pt x="29019" y="38506"/>
                </a:lnTo>
                <a:lnTo>
                  <a:pt x="30937" y="29845"/>
                </a:lnTo>
                <a:lnTo>
                  <a:pt x="32486" y="21907"/>
                </a:lnTo>
                <a:lnTo>
                  <a:pt x="33413" y="11861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4368368" y="969505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09">
                <a:moveTo>
                  <a:pt x="31610" y="38"/>
                </a:moveTo>
                <a:lnTo>
                  <a:pt x="31203" y="0"/>
                </a:lnTo>
                <a:lnTo>
                  <a:pt x="28422" y="0"/>
                </a:lnTo>
                <a:lnTo>
                  <a:pt x="4165" y="35344"/>
                </a:lnTo>
                <a:lnTo>
                  <a:pt x="0" y="39573"/>
                </a:lnTo>
                <a:lnTo>
                  <a:pt x="0" y="40322"/>
                </a:lnTo>
                <a:lnTo>
                  <a:pt x="888" y="42443"/>
                </a:lnTo>
                <a:lnTo>
                  <a:pt x="3835" y="48856"/>
                </a:lnTo>
                <a:lnTo>
                  <a:pt x="5118" y="52476"/>
                </a:lnTo>
                <a:lnTo>
                  <a:pt x="7162" y="54584"/>
                </a:lnTo>
                <a:lnTo>
                  <a:pt x="13411" y="47917"/>
                </a:lnTo>
                <a:lnTo>
                  <a:pt x="17830" y="41782"/>
                </a:lnTo>
                <a:lnTo>
                  <a:pt x="28232" y="39166"/>
                </a:lnTo>
                <a:lnTo>
                  <a:pt x="29006" y="38493"/>
                </a:lnTo>
                <a:lnTo>
                  <a:pt x="30924" y="29832"/>
                </a:lnTo>
                <a:lnTo>
                  <a:pt x="32473" y="21907"/>
                </a:lnTo>
                <a:lnTo>
                  <a:pt x="33400" y="11861"/>
                </a:lnTo>
                <a:lnTo>
                  <a:pt x="33375" y="7950"/>
                </a:lnTo>
                <a:lnTo>
                  <a:pt x="32791" y="5308"/>
                </a:lnTo>
                <a:lnTo>
                  <a:pt x="32727" y="939"/>
                </a:lnTo>
                <a:lnTo>
                  <a:pt x="31610" y="38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4368368" y="969505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09">
                <a:moveTo>
                  <a:pt x="31610" y="38"/>
                </a:moveTo>
                <a:lnTo>
                  <a:pt x="31203" y="0"/>
                </a:lnTo>
                <a:lnTo>
                  <a:pt x="28422" y="0"/>
                </a:lnTo>
                <a:lnTo>
                  <a:pt x="4165" y="35344"/>
                </a:lnTo>
                <a:lnTo>
                  <a:pt x="0" y="39573"/>
                </a:lnTo>
                <a:lnTo>
                  <a:pt x="0" y="40322"/>
                </a:lnTo>
                <a:lnTo>
                  <a:pt x="888" y="42443"/>
                </a:lnTo>
                <a:lnTo>
                  <a:pt x="3835" y="48856"/>
                </a:lnTo>
                <a:lnTo>
                  <a:pt x="5118" y="52476"/>
                </a:lnTo>
                <a:lnTo>
                  <a:pt x="7162" y="54584"/>
                </a:lnTo>
                <a:lnTo>
                  <a:pt x="13411" y="47917"/>
                </a:lnTo>
                <a:lnTo>
                  <a:pt x="17830" y="41782"/>
                </a:lnTo>
                <a:lnTo>
                  <a:pt x="28232" y="39166"/>
                </a:lnTo>
                <a:lnTo>
                  <a:pt x="29006" y="38493"/>
                </a:lnTo>
                <a:lnTo>
                  <a:pt x="30924" y="29832"/>
                </a:lnTo>
                <a:lnTo>
                  <a:pt x="32473" y="21907"/>
                </a:lnTo>
                <a:lnTo>
                  <a:pt x="33400" y="11861"/>
                </a:lnTo>
                <a:lnTo>
                  <a:pt x="33375" y="7950"/>
                </a:lnTo>
                <a:lnTo>
                  <a:pt x="32791" y="5308"/>
                </a:lnTo>
                <a:lnTo>
                  <a:pt x="32727" y="939"/>
                </a:lnTo>
                <a:lnTo>
                  <a:pt x="31610" y="38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4368368" y="969505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09">
                <a:moveTo>
                  <a:pt x="31610" y="38"/>
                </a:moveTo>
                <a:lnTo>
                  <a:pt x="31203" y="0"/>
                </a:lnTo>
                <a:lnTo>
                  <a:pt x="28422" y="0"/>
                </a:lnTo>
                <a:lnTo>
                  <a:pt x="4165" y="35344"/>
                </a:lnTo>
                <a:lnTo>
                  <a:pt x="0" y="39573"/>
                </a:lnTo>
                <a:lnTo>
                  <a:pt x="0" y="40322"/>
                </a:lnTo>
                <a:lnTo>
                  <a:pt x="888" y="42443"/>
                </a:lnTo>
                <a:lnTo>
                  <a:pt x="3835" y="48856"/>
                </a:lnTo>
                <a:lnTo>
                  <a:pt x="5118" y="52476"/>
                </a:lnTo>
                <a:lnTo>
                  <a:pt x="7162" y="54584"/>
                </a:lnTo>
                <a:lnTo>
                  <a:pt x="13411" y="47917"/>
                </a:lnTo>
                <a:lnTo>
                  <a:pt x="17830" y="41782"/>
                </a:lnTo>
                <a:lnTo>
                  <a:pt x="28232" y="39166"/>
                </a:lnTo>
                <a:lnTo>
                  <a:pt x="29006" y="38493"/>
                </a:lnTo>
                <a:lnTo>
                  <a:pt x="30924" y="29832"/>
                </a:lnTo>
                <a:lnTo>
                  <a:pt x="32473" y="21907"/>
                </a:lnTo>
                <a:lnTo>
                  <a:pt x="33400" y="11861"/>
                </a:lnTo>
                <a:lnTo>
                  <a:pt x="33375" y="7950"/>
                </a:lnTo>
                <a:lnTo>
                  <a:pt x="32791" y="5308"/>
                </a:lnTo>
                <a:lnTo>
                  <a:pt x="32727" y="939"/>
                </a:lnTo>
                <a:lnTo>
                  <a:pt x="31610" y="38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4368368" y="969505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09">
                <a:moveTo>
                  <a:pt x="30109" y="0"/>
                </a:moveTo>
                <a:lnTo>
                  <a:pt x="28422" y="0"/>
                </a:lnTo>
                <a:lnTo>
                  <a:pt x="26428" y="1816"/>
                </a:lnTo>
                <a:lnTo>
                  <a:pt x="22009" y="6172"/>
                </a:lnTo>
                <a:lnTo>
                  <a:pt x="19380" y="8724"/>
                </a:lnTo>
                <a:lnTo>
                  <a:pt x="13830" y="15608"/>
                </a:lnTo>
                <a:lnTo>
                  <a:pt x="11620" y="19583"/>
                </a:lnTo>
                <a:lnTo>
                  <a:pt x="4165" y="35344"/>
                </a:lnTo>
                <a:lnTo>
                  <a:pt x="0" y="39573"/>
                </a:lnTo>
                <a:lnTo>
                  <a:pt x="0" y="40322"/>
                </a:lnTo>
                <a:lnTo>
                  <a:pt x="888" y="42443"/>
                </a:lnTo>
                <a:lnTo>
                  <a:pt x="3835" y="48856"/>
                </a:lnTo>
                <a:lnTo>
                  <a:pt x="5118" y="52476"/>
                </a:lnTo>
                <a:lnTo>
                  <a:pt x="7162" y="54584"/>
                </a:lnTo>
                <a:lnTo>
                  <a:pt x="13411" y="47917"/>
                </a:lnTo>
                <a:lnTo>
                  <a:pt x="17830" y="41782"/>
                </a:lnTo>
                <a:lnTo>
                  <a:pt x="28232" y="39166"/>
                </a:lnTo>
                <a:lnTo>
                  <a:pt x="33400" y="11861"/>
                </a:lnTo>
                <a:lnTo>
                  <a:pt x="33375" y="7950"/>
                </a:lnTo>
                <a:lnTo>
                  <a:pt x="32791" y="5308"/>
                </a:lnTo>
                <a:lnTo>
                  <a:pt x="32746" y="2210"/>
                </a:lnTo>
                <a:lnTo>
                  <a:pt x="32211" y="1417"/>
                </a:lnTo>
                <a:lnTo>
                  <a:pt x="30109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4368368" y="969681"/>
            <a:ext cx="33655" cy="54610"/>
          </a:xfrm>
          <a:custGeom>
            <a:avLst/>
            <a:gdLst/>
            <a:ahLst/>
            <a:cxnLst/>
            <a:rect l="l" t="t" r="r" b="b"/>
            <a:pathLst>
              <a:path w="33654" h="54609">
                <a:moveTo>
                  <a:pt x="28229" y="0"/>
                </a:moveTo>
                <a:lnTo>
                  <a:pt x="26428" y="1640"/>
                </a:lnTo>
                <a:lnTo>
                  <a:pt x="22009" y="5996"/>
                </a:lnTo>
                <a:lnTo>
                  <a:pt x="19380" y="8548"/>
                </a:lnTo>
                <a:lnTo>
                  <a:pt x="13830" y="15432"/>
                </a:lnTo>
                <a:lnTo>
                  <a:pt x="11620" y="19407"/>
                </a:lnTo>
                <a:lnTo>
                  <a:pt x="4165" y="35168"/>
                </a:lnTo>
                <a:lnTo>
                  <a:pt x="0" y="39397"/>
                </a:lnTo>
                <a:lnTo>
                  <a:pt x="0" y="40146"/>
                </a:lnTo>
                <a:lnTo>
                  <a:pt x="888" y="42267"/>
                </a:lnTo>
                <a:lnTo>
                  <a:pt x="3835" y="48680"/>
                </a:lnTo>
                <a:lnTo>
                  <a:pt x="5118" y="52300"/>
                </a:lnTo>
                <a:lnTo>
                  <a:pt x="7162" y="54408"/>
                </a:lnTo>
                <a:lnTo>
                  <a:pt x="13411" y="47741"/>
                </a:lnTo>
                <a:lnTo>
                  <a:pt x="17830" y="41607"/>
                </a:lnTo>
                <a:lnTo>
                  <a:pt x="28232" y="38990"/>
                </a:lnTo>
                <a:lnTo>
                  <a:pt x="33400" y="11685"/>
                </a:lnTo>
                <a:lnTo>
                  <a:pt x="33375" y="7774"/>
                </a:lnTo>
                <a:lnTo>
                  <a:pt x="32791" y="5132"/>
                </a:lnTo>
                <a:lnTo>
                  <a:pt x="32778" y="4222"/>
                </a:lnTo>
                <a:lnTo>
                  <a:pt x="31349" y="2103"/>
                </a:lnTo>
                <a:lnTo>
                  <a:pt x="28229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4368368" y="970506"/>
            <a:ext cx="33655" cy="53975"/>
          </a:xfrm>
          <a:custGeom>
            <a:avLst/>
            <a:gdLst/>
            <a:ahLst/>
            <a:cxnLst/>
            <a:rect l="l" t="t" r="r" b="b"/>
            <a:pathLst>
              <a:path w="33654" h="53975">
                <a:moveTo>
                  <a:pt x="27323" y="0"/>
                </a:moveTo>
                <a:lnTo>
                  <a:pt x="26428" y="814"/>
                </a:lnTo>
                <a:lnTo>
                  <a:pt x="22009" y="5170"/>
                </a:lnTo>
                <a:lnTo>
                  <a:pt x="19380" y="7723"/>
                </a:lnTo>
                <a:lnTo>
                  <a:pt x="13830" y="14607"/>
                </a:lnTo>
                <a:lnTo>
                  <a:pt x="11620" y="18582"/>
                </a:lnTo>
                <a:lnTo>
                  <a:pt x="4165" y="34342"/>
                </a:lnTo>
                <a:lnTo>
                  <a:pt x="0" y="38571"/>
                </a:lnTo>
                <a:lnTo>
                  <a:pt x="0" y="39321"/>
                </a:lnTo>
                <a:lnTo>
                  <a:pt x="888" y="41442"/>
                </a:lnTo>
                <a:lnTo>
                  <a:pt x="3835" y="47855"/>
                </a:lnTo>
                <a:lnTo>
                  <a:pt x="5118" y="51475"/>
                </a:lnTo>
                <a:lnTo>
                  <a:pt x="7162" y="53583"/>
                </a:lnTo>
                <a:lnTo>
                  <a:pt x="13411" y="46915"/>
                </a:lnTo>
                <a:lnTo>
                  <a:pt x="17830" y="40781"/>
                </a:lnTo>
                <a:lnTo>
                  <a:pt x="28232" y="38165"/>
                </a:lnTo>
                <a:lnTo>
                  <a:pt x="33400" y="10860"/>
                </a:lnTo>
                <a:lnTo>
                  <a:pt x="33375" y="6948"/>
                </a:lnTo>
                <a:lnTo>
                  <a:pt x="33200" y="6158"/>
                </a:lnTo>
                <a:lnTo>
                  <a:pt x="30488" y="2134"/>
                </a:lnTo>
                <a:lnTo>
                  <a:pt x="27323" y="0"/>
                </a:lnTo>
                <a:close/>
              </a:path>
            </a:pathLst>
          </a:custGeom>
          <a:solidFill>
            <a:srgbClr val="EC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4368368" y="971326"/>
            <a:ext cx="33655" cy="53340"/>
          </a:xfrm>
          <a:custGeom>
            <a:avLst/>
            <a:gdLst/>
            <a:ahLst/>
            <a:cxnLst/>
            <a:rect l="l" t="t" r="r" b="b"/>
            <a:pathLst>
              <a:path w="33654" h="53340">
                <a:moveTo>
                  <a:pt x="26423" y="0"/>
                </a:moveTo>
                <a:lnTo>
                  <a:pt x="22009" y="4351"/>
                </a:lnTo>
                <a:lnTo>
                  <a:pt x="19380" y="6903"/>
                </a:lnTo>
                <a:lnTo>
                  <a:pt x="13830" y="13787"/>
                </a:lnTo>
                <a:lnTo>
                  <a:pt x="11620" y="17762"/>
                </a:lnTo>
                <a:lnTo>
                  <a:pt x="4165" y="33522"/>
                </a:lnTo>
                <a:lnTo>
                  <a:pt x="0" y="37752"/>
                </a:lnTo>
                <a:lnTo>
                  <a:pt x="0" y="38501"/>
                </a:lnTo>
                <a:lnTo>
                  <a:pt x="888" y="40622"/>
                </a:lnTo>
                <a:lnTo>
                  <a:pt x="3835" y="47035"/>
                </a:lnTo>
                <a:lnTo>
                  <a:pt x="5118" y="50655"/>
                </a:lnTo>
                <a:lnTo>
                  <a:pt x="7162" y="52763"/>
                </a:lnTo>
                <a:lnTo>
                  <a:pt x="13411" y="46095"/>
                </a:lnTo>
                <a:lnTo>
                  <a:pt x="17830" y="39961"/>
                </a:lnTo>
                <a:lnTo>
                  <a:pt x="28232" y="37345"/>
                </a:lnTo>
                <a:lnTo>
                  <a:pt x="33400" y="10040"/>
                </a:lnTo>
                <a:lnTo>
                  <a:pt x="33385" y="7719"/>
                </a:lnTo>
                <a:lnTo>
                  <a:pt x="29644" y="2171"/>
                </a:lnTo>
                <a:lnTo>
                  <a:pt x="26423" y="0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4368368" y="972179"/>
            <a:ext cx="33655" cy="52069"/>
          </a:xfrm>
          <a:custGeom>
            <a:avLst/>
            <a:gdLst/>
            <a:ahLst/>
            <a:cxnLst/>
            <a:rect l="l" t="t" r="r" b="b"/>
            <a:pathLst>
              <a:path w="33654" h="52069">
                <a:moveTo>
                  <a:pt x="25557" y="0"/>
                </a:moveTo>
                <a:lnTo>
                  <a:pt x="22009" y="3497"/>
                </a:lnTo>
                <a:lnTo>
                  <a:pt x="19380" y="6050"/>
                </a:lnTo>
                <a:lnTo>
                  <a:pt x="13830" y="12933"/>
                </a:lnTo>
                <a:lnTo>
                  <a:pt x="11620" y="16908"/>
                </a:lnTo>
                <a:lnTo>
                  <a:pt x="4165" y="32669"/>
                </a:lnTo>
                <a:lnTo>
                  <a:pt x="0" y="36898"/>
                </a:lnTo>
                <a:lnTo>
                  <a:pt x="0" y="37647"/>
                </a:lnTo>
                <a:lnTo>
                  <a:pt x="888" y="39768"/>
                </a:lnTo>
                <a:lnTo>
                  <a:pt x="3835" y="46182"/>
                </a:lnTo>
                <a:lnTo>
                  <a:pt x="5118" y="49801"/>
                </a:lnTo>
                <a:lnTo>
                  <a:pt x="7162" y="51909"/>
                </a:lnTo>
                <a:lnTo>
                  <a:pt x="13411" y="45242"/>
                </a:lnTo>
                <a:lnTo>
                  <a:pt x="17830" y="39108"/>
                </a:lnTo>
                <a:lnTo>
                  <a:pt x="28232" y="36492"/>
                </a:lnTo>
                <a:lnTo>
                  <a:pt x="33400" y="9187"/>
                </a:lnTo>
                <a:lnTo>
                  <a:pt x="33399" y="9023"/>
                </a:lnTo>
                <a:lnTo>
                  <a:pt x="28781" y="2173"/>
                </a:lnTo>
                <a:lnTo>
                  <a:pt x="25557" y="0"/>
                </a:lnTo>
                <a:close/>
              </a:path>
            </a:pathLst>
          </a:custGeom>
          <a:solidFill>
            <a:srgbClr val="EB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4368368" y="973036"/>
            <a:ext cx="33655" cy="51435"/>
          </a:xfrm>
          <a:custGeom>
            <a:avLst/>
            <a:gdLst/>
            <a:ahLst/>
            <a:cxnLst/>
            <a:rect l="l" t="t" r="r" b="b"/>
            <a:pathLst>
              <a:path w="33654" h="51434">
                <a:moveTo>
                  <a:pt x="24688" y="0"/>
                </a:moveTo>
                <a:lnTo>
                  <a:pt x="22009" y="2640"/>
                </a:lnTo>
                <a:lnTo>
                  <a:pt x="19380" y="5193"/>
                </a:lnTo>
                <a:lnTo>
                  <a:pt x="13830" y="12076"/>
                </a:lnTo>
                <a:lnTo>
                  <a:pt x="11620" y="16051"/>
                </a:lnTo>
                <a:lnTo>
                  <a:pt x="4165" y="31812"/>
                </a:lnTo>
                <a:lnTo>
                  <a:pt x="0" y="36041"/>
                </a:lnTo>
                <a:lnTo>
                  <a:pt x="0" y="36790"/>
                </a:lnTo>
                <a:lnTo>
                  <a:pt x="888" y="38911"/>
                </a:lnTo>
                <a:lnTo>
                  <a:pt x="3835" y="45325"/>
                </a:lnTo>
                <a:lnTo>
                  <a:pt x="5118" y="48944"/>
                </a:lnTo>
                <a:lnTo>
                  <a:pt x="7162" y="51052"/>
                </a:lnTo>
                <a:lnTo>
                  <a:pt x="13411" y="44385"/>
                </a:lnTo>
                <a:lnTo>
                  <a:pt x="17830" y="38251"/>
                </a:lnTo>
                <a:lnTo>
                  <a:pt x="28232" y="35635"/>
                </a:lnTo>
                <a:lnTo>
                  <a:pt x="33259" y="10099"/>
                </a:lnTo>
                <a:lnTo>
                  <a:pt x="27919" y="2178"/>
                </a:lnTo>
                <a:lnTo>
                  <a:pt x="24688" y="0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4368368" y="973882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4" h="50800">
                <a:moveTo>
                  <a:pt x="23830" y="0"/>
                </a:moveTo>
                <a:lnTo>
                  <a:pt x="19380" y="4347"/>
                </a:lnTo>
                <a:lnTo>
                  <a:pt x="13830" y="11231"/>
                </a:lnTo>
                <a:lnTo>
                  <a:pt x="11620" y="15206"/>
                </a:lnTo>
                <a:lnTo>
                  <a:pt x="4165" y="30966"/>
                </a:lnTo>
                <a:lnTo>
                  <a:pt x="0" y="35196"/>
                </a:lnTo>
                <a:lnTo>
                  <a:pt x="0" y="35945"/>
                </a:lnTo>
                <a:lnTo>
                  <a:pt x="888" y="38066"/>
                </a:lnTo>
                <a:lnTo>
                  <a:pt x="3835" y="44479"/>
                </a:lnTo>
                <a:lnTo>
                  <a:pt x="5118" y="48099"/>
                </a:lnTo>
                <a:lnTo>
                  <a:pt x="7162" y="50207"/>
                </a:lnTo>
                <a:lnTo>
                  <a:pt x="13411" y="43539"/>
                </a:lnTo>
                <a:lnTo>
                  <a:pt x="17830" y="37405"/>
                </a:lnTo>
                <a:lnTo>
                  <a:pt x="28232" y="34789"/>
                </a:lnTo>
                <a:lnTo>
                  <a:pt x="33091" y="11109"/>
                </a:lnTo>
                <a:lnTo>
                  <a:pt x="27076" y="2188"/>
                </a:lnTo>
                <a:lnTo>
                  <a:pt x="23830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4368368" y="974731"/>
            <a:ext cx="33020" cy="49530"/>
          </a:xfrm>
          <a:custGeom>
            <a:avLst/>
            <a:gdLst/>
            <a:ahLst/>
            <a:cxnLst/>
            <a:rect l="l" t="t" r="r" b="b"/>
            <a:pathLst>
              <a:path w="33020" h="49530">
                <a:moveTo>
                  <a:pt x="22968" y="0"/>
                </a:moveTo>
                <a:lnTo>
                  <a:pt x="19380" y="3498"/>
                </a:lnTo>
                <a:lnTo>
                  <a:pt x="13830" y="10381"/>
                </a:lnTo>
                <a:lnTo>
                  <a:pt x="11620" y="14356"/>
                </a:lnTo>
                <a:lnTo>
                  <a:pt x="4165" y="30117"/>
                </a:lnTo>
                <a:lnTo>
                  <a:pt x="0" y="34346"/>
                </a:lnTo>
                <a:lnTo>
                  <a:pt x="0" y="35096"/>
                </a:lnTo>
                <a:lnTo>
                  <a:pt x="888" y="37216"/>
                </a:lnTo>
                <a:lnTo>
                  <a:pt x="3835" y="43630"/>
                </a:lnTo>
                <a:lnTo>
                  <a:pt x="5118" y="47249"/>
                </a:lnTo>
                <a:lnTo>
                  <a:pt x="7162" y="49358"/>
                </a:lnTo>
                <a:lnTo>
                  <a:pt x="13411" y="42690"/>
                </a:lnTo>
                <a:lnTo>
                  <a:pt x="17830" y="36556"/>
                </a:lnTo>
                <a:lnTo>
                  <a:pt x="28232" y="33940"/>
                </a:lnTo>
                <a:lnTo>
                  <a:pt x="32912" y="12121"/>
                </a:lnTo>
                <a:lnTo>
                  <a:pt x="26217" y="2190"/>
                </a:lnTo>
                <a:lnTo>
                  <a:pt x="22968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4368368" y="975588"/>
            <a:ext cx="33020" cy="48895"/>
          </a:xfrm>
          <a:custGeom>
            <a:avLst/>
            <a:gdLst/>
            <a:ahLst/>
            <a:cxnLst/>
            <a:rect l="l" t="t" r="r" b="b"/>
            <a:pathLst>
              <a:path w="33020" h="48894">
                <a:moveTo>
                  <a:pt x="22099" y="0"/>
                </a:moveTo>
                <a:lnTo>
                  <a:pt x="19380" y="2641"/>
                </a:lnTo>
                <a:lnTo>
                  <a:pt x="13830" y="9524"/>
                </a:lnTo>
                <a:lnTo>
                  <a:pt x="11620" y="13499"/>
                </a:lnTo>
                <a:lnTo>
                  <a:pt x="4165" y="29260"/>
                </a:lnTo>
                <a:lnTo>
                  <a:pt x="0" y="33489"/>
                </a:lnTo>
                <a:lnTo>
                  <a:pt x="0" y="34239"/>
                </a:lnTo>
                <a:lnTo>
                  <a:pt x="888" y="36359"/>
                </a:lnTo>
                <a:lnTo>
                  <a:pt x="3835" y="42773"/>
                </a:lnTo>
                <a:lnTo>
                  <a:pt x="5118" y="46392"/>
                </a:lnTo>
                <a:lnTo>
                  <a:pt x="7162" y="48501"/>
                </a:lnTo>
                <a:lnTo>
                  <a:pt x="13411" y="41833"/>
                </a:lnTo>
                <a:lnTo>
                  <a:pt x="17830" y="35699"/>
                </a:lnTo>
                <a:lnTo>
                  <a:pt x="28232" y="33083"/>
                </a:lnTo>
                <a:lnTo>
                  <a:pt x="32732" y="13138"/>
                </a:lnTo>
                <a:lnTo>
                  <a:pt x="25355" y="2195"/>
                </a:lnTo>
                <a:lnTo>
                  <a:pt x="22099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4368368" y="976426"/>
            <a:ext cx="33020" cy="48260"/>
          </a:xfrm>
          <a:custGeom>
            <a:avLst/>
            <a:gdLst/>
            <a:ahLst/>
            <a:cxnLst/>
            <a:rect l="l" t="t" r="r" b="b"/>
            <a:pathLst>
              <a:path w="33020" h="48259">
                <a:moveTo>
                  <a:pt x="21237" y="0"/>
                </a:moveTo>
                <a:lnTo>
                  <a:pt x="19380" y="1803"/>
                </a:lnTo>
                <a:lnTo>
                  <a:pt x="13830" y="8686"/>
                </a:lnTo>
                <a:lnTo>
                  <a:pt x="11620" y="12661"/>
                </a:lnTo>
                <a:lnTo>
                  <a:pt x="4165" y="28422"/>
                </a:lnTo>
                <a:lnTo>
                  <a:pt x="0" y="32651"/>
                </a:lnTo>
                <a:lnTo>
                  <a:pt x="0" y="33400"/>
                </a:lnTo>
                <a:lnTo>
                  <a:pt x="888" y="35521"/>
                </a:lnTo>
                <a:lnTo>
                  <a:pt x="3835" y="41935"/>
                </a:lnTo>
                <a:lnTo>
                  <a:pt x="5118" y="45554"/>
                </a:lnTo>
                <a:lnTo>
                  <a:pt x="7162" y="47662"/>
                </a:lnTo>
                <a:lnTo>
                  <a:pt x="13411" y="40995"/>
                </a:lnTo>
                <a:lnTo>
                  <a:pt x="17830" y="34861"/>
                </a:lnTo>
                <a:lnTo>
                  <a:pt x="28232" y="32245"/>
                </a:lnTo>
                <a:lnTo>
                  <a:pt x="32555" y="14137"/>
                </a:lnTo>
                <a:lnTo>
                  <a:pt x="24512" y="2208"/>
                </a:lnTo>
                <a:lnTo>
                  <a:pt x="21237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4368368" y="977278"/>
            <a:ext cx="32384" cy="46990"/>
          </a:xfrm>
          <a:custGeom>
            <a:avLst/>
            <a:gdLst/>
            <a:ahLst/>
            <a:cxnLst/>
            <a:rect l="l" t="t" r="r" b="b"/>
            <a:pathLst>
              <a:path w="32385" h="46990">
                <a:moveTo>
                  <a:pt x="20359" y="0"/>
                </a:moveTo>
                <a:lnTo>
                  <a:pt x="19380" y="951"/>
                </a:lnTo>
                <a:lnTo>
                  <a:pt x="13830" y="7834"/>
                </a:lnTo>
                <a:lnTo>
                  <a:pt x="11620" y="11809"/>
                </a:lnTo>
                <a:lnTo>
                  <a:pt x="4165" y="27570"/>
                </a:lnTo>
                <a:lnTo>
                  <a:pt x="0" y="31799"/>
                </a:lnTo>
                <a:lnTo>
                  <a:pt x="0" y="32548"/>
                </a:lnTo>
                <a:lnTo>
                  <a:pt x="888" y="34669"/>
                </a:lnTo>
                <a:lnTo>
                  <a:pt x="3835" y="41083"/>
                </a:lnTo>
                <a:lnTo>
                  <a:pt x="5118" y="44702"/>
                </a:lnTo>
                <a:lnTo>
                  <a:pt x="7162" y="46811"/>
                </a:lnTo>
                <a:lnTo>
                  <a:pt x="13411" y="40143"/>
                </a:lnTo>
                <a:lnTo>
                  <a:pt x="17830" y="34009"/>
                </a:lnTo>
                <a:lnTo>
                  <a:pt x="28232" y="31393"/>
                </a:lnTo>
                <a:lnTo>
                  <a:pt x="29006" y="30720"/>
                </a:lnTo>
                <a:lnTo>
                  <a:pt x="29159" y="30110"/>
                </a:lnTo>
                <a:lnTo>
                  <a:pt x="30924" y="22058"/>
                </a:lnTo>
                <a:lnTo>
                  <a:pt x="32296" y="15042"/>
                </a:lnTo>
                <a:lnTo>
                  <a:pt x="23650" y="2218"/>
                </a:lnTo>
                <a:lnTo>
                  <a:pt x="20359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4368368" y="978127"/>
            <a:ext cx="32384" cy="46355"/>
          </a:xfrm>
          <a:custGeom>
            <a:avLst/>
            <a:gdLst/>
            <a:ahLst/>
            <a:cxnLst/>
            <a:rect l="l" t="t" r="r" b="b"/>
            <a:pathLst>
              <a:path w="32385" h="46355">
                <a:moveTo>
                  <a:pt x="19486" y="0"/>
                </a:moveTo>
                <a:lnTo>
                  <a:pt x="13830" y="6986"/>
                </a:lnTo>
                <a:lnTo>
                  <a:pt x="11620" y="10961"/>
                </a:lnTo>
                <a:lnTo>
                  <a:pt x="4165" y="26722"/>
                </a:lnTo>
                <a:lnTo>
                  <a:pt x="0" y="30951"/>
                </a:lnTo>
                <a:lnTo>
                  <a:pt x="0" y="31700"/>
                </a:lnTo>
                <a:lnTo>
                  <a:pt x="888" y="33821"/>
                </a:lnTo>
                <a:lnTo>
                  <a:pt x="3835" y="40234"/>
                </a:lnTo>
                <a:lnTo>
                  <a:pt x="5118" y="43854"/>
                </a:lnTo>
                <a:lnTo>
                  <a:pt x="7162" y="45962"/>
                </a:lnTo>
                <a:lnTo>
                  <a:pt x="13411" y="39295"/>
                </a:lnTo>
                <a:lnTo>
                  <a:pt x="17830" y="33161"/>
                </a:lnTo>
                <a:lnTo>
                  <a:pt x="28232" y="30544"/>
                </a:lnTo>
                <a:lnTo>
                  <a:pt x="29006" y="29871"/>
                </a:lnTo>
                <a:lnTo>
                  <a:pt x="29159" y="29262"/>
                </a:lnTo>
                <a:lnTo>
                  <a:pt x="30924" y="21210"/>
                </a:lnTo>
                <a:lnTo>
                  <a:pt x="31972" y="15851"/>
                </a:lnTo>
                <a:lnTo>
                  <a:pt x="22787" y="2225"/>
                </a:lnTo>
                <a:lnTo>
                  <a:pt x="19486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4368368" y="979044"/>
            <a:ext cx="31750" cy="45085"/>
          </a:xfrm>
          <a:custGeom>
            <a:avLst/>
            <a:gdLst/>
            <a:ahLst/>
            <a:cxnLst/>
            <a:rect l="l" t="t" r="r" b="b"/>
            <a:pathLst>
              <a:path w="31750" h="45084">
                <a:moveTo>
                  <a:pt x="18723" y="0"/>
                </a:moveTo>
                <a:lnTo>
                  <a:pt x="13830" y="6068"/>
                </a:lnTo>
                <a:lnTo>
                  <a:pt x="11620" y="10043"/>
                </a:lnTo>
                <a:lnTo>
                  <a:pt x="4165" y="25804"/>
                </a:lnTo>
                <a:lnTo>
                  <a:pt x="0" y="30033"/>
                </a:lnTo>
                <a:lnTo>
                  <a:pt x="0" y="30782"/>
                </a:lnTo>
                <a:lnTo>
                  <a:pt x="888" y="32903"/>
                </a:lnTo>
                <a:lnTo>
                  <a:pt x="3835" y="39317"/>
                </a:lnTo>
                <a:lnTo>
                  <a:pt x="5118" y="42936"/>
                </a:lnTo>
                <a:lnTo>
                  <a:pt x="7162" y="45045"/>
                </a:lnTo>
                <a:lnTo>
                  <a:pt x="13411" y="38377"/>
                </a:lnTo>
                <a:lnTo>
                  <a:pt x="17830" y="32243"/>
                </a:lnTo>
                <a:lnTo>
                  <a:pt x="28232" y="29627"/>
                </a:lnTo>
                <a:lnTo>
                  <a:pt x="29006" y="28954"/>
                </a:lnTo>
                <a:lnTo>
                  <a:pt x="29159" y="28344"/>
                </a:lnTo>
                <a:lnTo>
                  <a:pt x="30924" y="20292"/>
                </a:lnTo>
                <a:lnTo>
                  <a:pt x="31649" y="16586"/>
                </a:lnTo>
                <a:lnTo>
                  <a:pt x="21924" y="2158"/>
                </a:lnTo>
                <a:lnTo>
                  <a:pt x="18723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4368368" y="979971"/>
            <a:ext cx="31750" cy="44450"/>
          </a:xfrm>
          <a:custGeom>
            <a:avLst/>
            <a:gdLst/>
            <a:ahLst/>
            <a:cxnLst/>
            <a:rect l="l" t="t" r="r" b="b"/>
            <a:pathLst>
              <a:path w="31750" h="44450">
                <a:moveTo>
                  <a:pt x="17976" y="0"/>
                </a:moveTo>
                <a:lnTo>
                  <a:pt x="13830" y="5141"/>
                </a:lnTo>
                <a:lnTo>
                  <a:pt x="11620" y="9116"/>
                </a:lnTo>
                <a:lnTo>
                  <a:pt x="4165" y="24877"/>
                </a:lnTo>
                <a:lnTo>
                  <a:pt x="0" y="29106"/>
                </a:lnTo>
                <a:lnTo>
                  <a:pt x="0" y="29856"/>
                </a:lnTo>
                <a:lnTo>
                  <a:pt x="888" y="31976"/>
                </a:lnTo>
                <a:lnTo>
                  <a:pt x="3835" y="38390"/>
                </a:lnTo>
                <a:lnTo>
                  <a:pt x="5118" y="42009"/>
                </a:lnTo>
                <a:lnTo>
                  <a:pt x="7162" y="44118"/>
                </a:lnTo>
                <a:lnTo>
                  <a:pt x="13411" y="37450"/>
                </a:lnTo>
                <a:lnTo>
                  <a:pt x="17830" y="31316"/>
                </a:lnTo>
                <a:lnTo>
                  <a:pt x="28232" y="28700"/>
                </a:lnTo>
                <a:lnTo>
                  <a:pt x="29006" y="28027"/>
                </a:lnTo>
                <a:lnTo>
                  <a:pt x="29159" y="27417"/>
                </a:lnTo>
                <a:lnTo>
                  <a:pt x="30924" y="19365"/>
                </a:lnTo>
                <a:lnTo>
                  <a:pt x="31329" y="17293"/>
                </a:lnTo>
                <a:lnTo>
                  <a:pt x="21082" y="2094"/>
                </a:lnTo>
                <a:lnTo>
                  <a:pt x="17976" y="0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4368368" y="980905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4" h="43180">
                <a:moveTo>
                  <a:pt x="17223" y="0"/>
                </a:moveTo>
                <a:lnTo>
                  <a:pt x="13830" y="4208"/>
                </a:lnTo>
                <a:lnTo>
                  <a:pt x="11620" y="8183"/>
                </a:lnTo>
                <a:lnTo>
                  <a:pt x="4165" y="23944"/>
                </a:lnTo>
                <a:lnTo>
                  <a:pt x="0" y="28173"/>
                </a:lnTo>
                <a:lnTo>
                  <a:pt x="0" y="28922"/>
                </a:lnTo>
                <a:lnTo>
                  <a:pt x="888" y="31043"/>
                </a:lnTo>
                <a:lnTo>
                  <a:pt x="3835" y="37456"/>
                </a:lnTo>
                <a:lnTo>
                  <a:pt x="5118" y="41076"/>
                </a:lnTo>
                <a:lnTo>
                  <a:pt x="7162" y="43184"/>
                </a:lnTo>
                <a:lnTo>
                  <a:pt x="13411" y="36517"/>
                </a:lnTo>
                <a:lnTo>
                  <a:pt x="17830" y="30383"/>
                </a:lnTo>
                <a:lnTo>
                  <a:pt x="28232" y="27766"/>
                </a:lnTo>
                <a:lnTo>
                  <a:pt x="29006" y="27093"/>
                </a:lnTo>
                <a:lnTo>
                  <a:pt x="29159" y="26484"/>
                </a:lnTo>
                <a:lnTo>
                  <a:pt x="31004" y="18021"/>
                </a:lnTo>
                <a:lnTo>
                  <a:pt x="20213" y="2016"/>
                </a:lnTo>
                <a:lnTo>
                  <a:pt x="17223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4368368" y="981840"/>
            <a:ext cx="31115" cy="42545"/>
          </a:xfrm>
          <a:custGeom>
            <a:avLst/>
            <a:gdLst/>
            <a:ahLst/>
            <a:cxnLst/>
            <a:rect l="l" t="t" r="r" b="b"/>
            <a:pathLst>
              <a:path w="31114" h="42544">
                <a:moveTo>
                  <a:pt x="16469" y="0"/>
                </a:moveTo>
                <a:lnTo>
                  <a:pt x="13830" y="3273"/>
                </a:lnTo>
                <a:lnTo>
                  <a:pt x="11620" y="7248"/>
                </a:lnTo>
                <a:lnTo>
                  <a:pt x="4165" y="23009"/>
                </a:lnTo>
                <a:lnTo>
                  <a:pt x="0" y="27238"/>
                </a:lnTo>
                <a:lnTo>
                  <a:pt x="0" y="27987"/>
                </a:lnTo>
                <a:lnTo>
                  <a:pt x="888" y="30108"/>
                </a:lnTo>
                <a:lnTo>
                  <a:pt x="3835" y="36521"/>
                </a:lnTo>
                <a:lnTo>
                  <a:pt x="5118" y="40141"/>
                </a:lnTo>
                <a:lnTo>
                  <a:pt x="7162" y="42249"/>
                </a:lnTo>
                <a:lnTo>
                  <a:pt x="13411" y="35582"/>
                </a:lnTo>
                <a:lnTo>
                  <a:pt x="17830" y="29448"/>
                </a:lnTo>
                <a:lnTo>
                  <a:pt x="28232" y="26831"/>
                </a:lnTo>
                <a:lnTo>
                  <a:pt x="29006" y="26158"/>
                </a:lnTo>
                <a:lnTo>
                  <a:pt x="29159" y="25549"/>
                </a:lnTo>
                <a:lnTo>
                  <a:pt x="30658" y="18712"/>
                </a:lnTo>
                <a:lnTo>
                  <a:pt x="19351" y="1943"/>
                </a:lnTo>
                <a:lnTo>
                  <a:pt x="16469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4368368" y="982759"/>
            <a:ext cx="30480" cy="41910"/>
          </a:xfrm>
          <a:custGeom>
            <a:avLst/>
            <a:gdLst/>
            <a:ahLst/>
            <a:cxnLst/>
            <a:rect l="l" t="t" r="r" b="b"/>
            <a:pathLst>
              <a:path w="30479" h="41909">
                <a:moveTo>
                  <a:pt x="15728" y="0"/>
                </a:moveTo>
                <a:lnTo>
                  <a:pt x="13830" y="2353"/>
                </a:lnTo>
                <a:lnTo>
                  <a:pt x="11620" y="6328"/>
                </a:lnTo>
                <a:lnTo>
                  <a:pt x="4165" y="22089"/>
                </a:lnTo>
                <a:lnTo>
                  <a:pt x="0" y="26318"/>
                </a:lnTo>
                <a:lnTo>
                  <a:pt x="0" y="27067"/>
                </a:lnTo>
                <a:lnTo>
                  <a:pt x="888" y="29188"/>
                </a:lnTo>
                <a:lnTo>
                  <a:pt x="3835" y="35602"/>
                </a:lnTo>
                <a:lnTo>
                  <a:pt x="5118" y="39221"/>
                </a:lnTo>
                <a:lnTo>
                  <a:pt x="7162" y="41330"/>
                </a:lnTo>
                <a:lnTo>
                  <a:pt x="13411" y="34662"/>
                </a:lnTo>
                <a:lnTo>
                  <a:pt x="17830" y="28528"/>
                </a:lnTo>
                <a:lnTo>
                  <a:pt x="28232" y="25912"/>
                </a:lnTo>
                <a:lnTo>
                  <a:pt x="29006" y="25239"/>
                </a:lnTo>
                <a:lnTo>
                  <a:pt x="29159" y="24629"/>
                </a:lnTo>
                <a:lnTo>
                  <a:pt x="30310" y="19376"/>
                </a:lnTo>
                <a:lnTo>
                  <a:pt x="18508" y="1874"/>
                </a:lnTo>
                <a:lnTo>
                  <a:pt x="15728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4368368" y="983694"/>
            <a:ext cx="30480" cy="40640"/>
          </a:xfrm>
          <a:custGeom>
            <a:avLst/>
            <a:gdLst/>
            <a:ahLst/>
            <a:cxnLst/>
            <a:rect l="l" t="t" r="r" b="b"/>
            <a:pathLst>
              <a:path w="30479" h="40640">
                <a:moveTo>
                  <a:pt x="14974" y="0"/>
                </a:moveTo>
                <a:lnTo>
                  <a:pt x="13830" y="1418"/>
                </a:lnTo>
                <a:lnTo>
                  <a:pt x="11620" y="5393"/>
                </a:lnTo>
                <a:lnTo>
                  <a:pt x="4165" y="21154"/>
                </a:lnTo>
                <a:lnTo>
                  <a:pt x="0" y="25383"/>
                </a:lnTo>
                <a:lnTo>
                  <a:pt x="0" y="26132"/>
                </a:lnTo>
                <a:lnTo>
                  <a:pt x="888" y="28253"/>
                </a:lnTo>
                <a:lnTo>
                  <a:pt x="3835" y="34667"/>
                </a:lnTo>
                <a:lnTo>
                  <a:pt x="5118" y="38286"/>
                </a:lnTo>
                <a:lnTo>
                  <a:pt x="7162" y="40395"/>
                </a:lnTo>
                <a:lnTo>
                  <a:pt x="13411" y="33727"/>
                </a:lnTo>
                <a:lnTo>
                  <a:pt x="17830" y="27593"/>
                </a:lnTo>
                <a:lnTo>
                  <a:pt x="28232" y="24977"/>
                </a:lnTo>
                <a:lnTo>
                  <a:pt x="29006" y="24304"/>
                </a:lnTo>
                <a:lnTo>
                  <a:pt x="29159" y="23694"/>
                </a:lnTo>
                <a:lnTo>
                  <a:pt x="29956" y="20056"/>
                </a:lnTo>
                <a:lnTo>
                  <a:pt x="17646" y="1801"/>
                </a:lnTo>
                <a:lnTo>
                  <a:pt x="14974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4368368" y="984625"/>
            <a:ext cx="29845" cy="40005"/>
          </a:xfrm>
          <a:custGeom>
            <a:avLst/>
            <a:gdLst/>
            <a:ahLst/>
            <a:cxnLst/>
            <a:rect l="l" t="t" r="r" b="b"/>
            <a:pathLst>
              <a:path w="29845" h="40005">
                <a:moveTo>
                  <a:pt x="14223" y="0"/>
                </a:moveTo>
                <a:lnTo>
                  <a:pt x="13830" y="487"/>
                </a:lnTo>
                <a:lnTo>
                  <a:pt x="11620" y="4462"/>
                </a:lnTo>
                <a:lnTo>
                  <a:pt x="4165" y="20223"/>
                </a:lnTo>
                <a:lnTo>
                  <a:pt x="0" y="24452"/>
                </a:lnTo>
                <a:lnTo>
                  <a:pt x="0" y="25201"/>
                </a:lnTo>
                <a:lnTo>
                  <a:pt x="888" y="27322"/>
                </a:lnTo>
                <a:lnTo>
                  <a:pt x="3835" y="33736"/>
                </a:lnTo>
                <a:lnTo>
                  <a:pt x="5118" y="37355"/>
                </a:lnTo>
                <a:lnTo>
                  <a:pt x="7162" y="39463"/>
                </a:lnTo>
                <a:lnTo>
                  <a:pt x="13411" y="32796"/>
                </a:lnTo>
                <a:lnTo>
                  <a:pt x="17830" y="26662"/>
                </a:lnTo>
                <a:lnTo>
                  <a:pt x="28232" y="24046"/>
                </a:lnTo>
                <a:lnTo>
                  <a:pt x="29006" y="23372"/>
                </a:lnTo>
                <a:lnTo>
                  <a:pt x="29159" y="22763"/>
                </a:lnTo>
                <a:lnTo>
                  <a:pt x="29602" y="20739"/>
                </a:lnTo>
                <a:lnTo>
                  <a:pt x="16783" y="1725"/>
                </a:lnTo>
                <a:lnTo>
                  <a:pt x="14223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4368368" y="985604"/>
            <a:ext cx="29845" cy="38735"/>
          </a:xfrm>
          <a:custGeom>
            <a:avLst/>
            <a:gdLst/>
            <a:ahLst/>
            <a:cxnLst/>
            <a:rect l="l" t="t" r="r" b="b"/>
            <a:pathLst>
              <a:path w="29845" h="38734">
                <a:moveTo>
                  <a:pt x="13557" y="0"/>
                </a:moveTo>
                <a:lnTo>
                  <a:pt x="11620" y="3483"/>
                </a:lnTo>
                <a:lnTo>
                  <a:pt x="4165" y="19244"/>
                </a:lnTo>
                <a:lnTo>
                  <a:pt x="0" y="23473"/>
                </a:lnTo>
                <a:lnTo>
                  <a:pt x="0" y="24222"/>
                </a:lnTo>
                <a:lnTo>
                  <a:pt x="888" y="26343"/>
                </a:lnTo>
                <a:lnTo>
                  <a:pt x="3835" y="32757"/>
                </a:lnTo>
                <a:lnTo>
                  <a:pt x="5118" y="36376"/>
                </a:lnTo>
                <a:lnTo>
                  <a:pt x="7162" y="38484"/>
                </a:lnTo>
                <a:lnTo>
                  <a:pt x="13411" y="31817"/>
                </a:lnTo>
                <a:lnTo>
                  <a:pt x="17830" y="25683"/>
                </a:lnTo>
                <a:lnTo>
                  <a:pt x="28232" y="23067"/>
                </a:lnTo>
                <a:lnTo>
                  <a:pt x="29006" y="22394"/>
                </a:lnTo>
                <a:lnTo>
                  <a:pt x="29231" y="21452"/>
                </a:lnTo>
                <a:lnTo>
                  <a:pt x="29195" y="21273"/>
                </a:lnTo>
                <a:lnTo>
                  <a:pt x="15927" y="1598"/>
                </a:lnTo>
                <a:lnTo>
                  <a:pt x="13557" y="0"/>
                </a:lnTo>
                <a:close/>
              </a:path>
            </a:pathLst>
          </a:custGeom>
          <a:solidFill>
            <a:srgbClr val="DE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4368368" y="986648"/>
            <a:ext cx="28575" cy="37465"/>
          </a:xfrm>
          <a:custGeom>
            <a:avLst/>
            <a:gdLst/>
            <a:ahLst/>
            <a:cxnLst/>
            <a:rect l="l" t="t" r="r" b="b"/>
            <a:pathLst>
              <a:path w="28575" h="37465">
                <a:moveTo>
                  <a:pt x="12977" y="0"/>
                </a:moveTo>
                <a:lnTo>
                  <a:pt x="11620" y="2440"/>
                </a:lnTo>
                <a:lnTo>
                  <a:pt x="4165" y="18200"/>
                </a:lnTo>
                <a:lnTo>
                  <a:pt x="0" y="22430"/>
                </a:lnTo>
                <a:lnTo>
                  <a:pt x="0" y="23179"/>
                </a:lnTo>
                <a:lnTo>
                  <a:pt x="888" y="25300"/>
                </a:lnTo>
                <a:lnTo>
                  <a:pt x="3835" y="31713"/>
                </a:lnTo>
                <a:lnTo>
                  <a:pt x="5118" y="35333"/>
                </a:lnTo>
                <a:lnTo>
                  <a:pt x="7162" y="37441"/>
                </a:lnTo>
                <a:lnTo>
                  <a:pt x="13411" y="30773"/>
                </a:lnTo>
                <a:lnTo>
                  <a:pt x="17830" y="24639"/>
                </a:lnTo>
                <a:lnTo>
                  <a:pt x="28232" y="22023"/>
                </a:lnTo>
                <a:lnTo>
                  <a:pt x="28084" y="20704"/>
                </a:lnTo>
                <a:lnTo>
                  <a:pt x="15078" y="1416"/>
                </a:lnTo>
                <a:lnTo>
                  <a:pt x="12977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4368368" y="987694"/>
            <a:ext cx="27305" cy="36830"/>
          </a:xfrm>
          <a:custGeom>
            <a:avLst/>
            <a:gdLst/>
            <a:ahLst/>
            <a:cxnLst/>
            <a:rect l="l" t="t" r="r" b="b"/>
            <a:pathLst>
              <a:path w="27304" h="36830">
                <a:moveTo>
                  <a:pt x="12395" y="0"/>
                </a:moveTo>
                <a:lnTo>
                  <a:pt x="11620" y="1394"/>
                </a:lnTo>
                <a:lnTo>
                  <a:pt x="4165" y="17155"/>
                </a:lnTo>
                <a:lnTo>
                  <a:pt x="0" y="21384"/>
                </a:lnTo>
                <a:lnTo>
                  <a:pt x="0" y="22133"/>
                </a:lnTo>
                <a:lnTo>
                  <a:pt x="888" y="24254"/>
                </a:lnTo>
                <a:lnTo>
                  <a:pt x="3835" y="30667"/>
                </a:lnTo>
                <a:lnTo>
                  <a:pt x="5118" y="34287"/>
                </a:lnTo>
                <a:lnTo>
                  <a:pt x="7162" y="36395"/>
                </a:lnTo>
                <a:lnTo>
                  <a:pt x="13411" y="29728"/>
                </a:lnTo>
                <a:lnTo>
                  <a:pt x="17830" y="23594"/>
                </a:lnTo>
                <a:lnTo>
                  <a:pt x="27185" y="21241"/>
                </a:lnTo>
                <a:lnTo>
                  <a:pt x="26961" y="20131"/>
                </a:lnTo>
                <a:lnTo>
                  <a:pt x="14214" y="1226"/>
                </a:lnTo>
                <a:lnTo>
                  <a:pt x="12395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4368368" y="988732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5" h="35559">
                <a:moveTo>
                  <a:pt x="11818" y="0"/>
                </a:moveTo>
                <a:lnTo>
                  <a:pt x="11620" y="355"/>
                </a:lnTo>
                <a:lnTo>
                  <a:pt x="4165" y="16116"/>
                </a:lnTo>
                <a:lnTo>
                  <a:pt x="0" y="20345"/>
                </a:lnTo>
                <a:lnTo>
                  <a:pt x="0" y="21094"/>
                </a:lnTo>
                <a:lnTo>
                  <a:pt x="888" y="23215"/>
                </a:lnTo>
                <a:lnTo>
                  <a:pt x="3835" y="29629"/>
                </a:lnTo>
                <a:lnTo>
                  <a:pt x="5118" y="33248"/>
                </a:lnTo>
                <a:lnTo>
                  <a:pt x="7162" y="35356"/>
                </a:lnTo>
                <a:lnTo>
                  <a:pt x="13411" y="28689"/>
                </a:lnTo>
                <a:lnTo>
                  <a:pt x="17830" y="22555"/>
                </a:lnTo>
                <a:lnTo>
                  <a:pt x="26036" y="20491"/>
                </a:lnTo>
                <a:lnTo>
                  <a:pt x="25848" y="19559"/>
                </a:lnTo>
                <a:lnTo>
                  <a:pt x="13358" y="1038"/>
                </a:lnTo>
                <a:lnTo>
                  <a:pt x="11818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4368368" y="989805"/>
            <a:ext cx="25400" cy="34290"/>
          </a:xfrm>
          <a:custGeom>
            <a:avLst/>
            <a:gdLst/>
            <a:ahLst/>
            <a:cxnLst/>
            <a:rect l="l" t="t" r="r" b="b"/>
            <a:pathLst>
              <a:path w="25400" h="34290">
                <a:moveTo>
                  <a:pt x="11281" y="0"/>
                </a:moveTo>
                <a:lnTo>
                  <a:pt x="4165" y="15043"/>
                </a:lnTo>
                <a:lnTo>
                  <a:pt x="0" y="19272"/>
                </a:lnTo>
                <a:lnTo>
                  <a:pt x="0" y="20022"/>
                </a:lnTo>
                <a:lnTo>
                  <a:pt x="888" y="22143"/>
                </a:lnTo>
                <a:lnTo>
                  <a:pt x="3835" y="28556"/>
                </a:lnTo>
                <a:lnTo>
                  <a:pt x="5118" y="32176"/>
                </a:lnTo>
                <a:lnTo>
                  <a:pt x="7162" y="34284"/>
                </a:lnTo>
                <a:lnTo>
                  <a:pt x="13411" y="27616"/>
                </a:lnTo>
                <a:lnTo>
                  <a:pt x="17830" y="21482"/>
                </a:lnTo>
                <a:lnTo>
                  <a:pt x="24888" y="19707"/>
                </a:lnTo>
                <a:lnTo>
                  <a:pt x="24737" y="18961"/>
                </a:lnTo>
                <a:lnTo>
                  <a:pt x="12509" y="827"/>
                </a:lnTo>
                <a:lnTo>
                  <a:pt x="11281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4368368" y="990894"/>
            <a:ext cx="24130" cy="33655"/>
          </a:xfrm>
          <a:custGeom>
            <a:avLst/>
            <a:gdLst/>
            <a:ahLst/>
            <a:cxnLst/>
            <a:rect l="l" t="t" r="r" b="b"/>
            <a:pathLst>
              <a:path w="24129" h="33655">
                <a:moveTo>
                  <a:pt x="10766" y="0"/>
                </a:moveTo>
                <a:lnTo>
                  <a:pt x="4165" y="13954"/>
                </a:lnTo>
                <a:lnTo>
                  <a:pt x="0" y="18183"/>
                </a:lnTo>
                <a:lnTo>
                  <a:pt x="0" y="18932"/>
                </a:lnTo>
                <a:lnTo>
                  <a:pt x="888" y="21053"/>
                </a:lnTo>
                <a:lnTo>
                  <a:pt x="3835" y="27467"/>
                </a:lnTo>
                <a:lnTo>
                  <a:pt x="5118" y="31086"/>
                </a:lnTo>
                <a:lnTo>
                  <a:pt x="7162" y="33195"/>
                </a:lnTo>
                <a:lnTo>
                  <a:pt x="13411" y="26527"/>
                </a:lnTo>
                <a:lnTo>
                  <a:pt x="17830" y="20393"/>
                </a:lnTo>
                <a:lnTo>
                  <a:pt x="23637" y="18932"/>
                </a:lnTo>
                <a:lnTo>
                  <a:pt x="23614" y="18344"/>
                </a:lnTo>
                <a:lnTo>
                  <a:pt x="11647" y="594"/>
                </a:lnTo>
                <a:lnTo>
                  <a:pt x="10766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4368368" y="991986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60" h="32384">
                <a:moveTo>
                  <a:pt x="10249" y="0"/>
                </a:moveTo>
                <a:lnTo>
                  <a:pt x="4165" y="12862"/>
                </a:lnTo>
                <a:lnTo>
                  <a:pt x="0" y="17091"/>
                </a:lnTo>
                <a:lnTo>
                  <a:pt x="111" y="18107"/>
                </a:lnTo>
                <a:lnTo>
                  <a:pt x="888" y="19961"/>
                </a:lnTo>
                <a:lnTo>
                  <a:pt x="3835" y="26375"/>
                </a:lnTo>
                <a:lnTo>
                  <a:pt x="5118" y="29994"/>
                </a:lnTo>
                <a:lnTo>
                  <a:pt x="7162" y="32103"/>
                </a:lnTo>
                <a:lnTo>
                  <a:pt x="13411" y="25435"/>
                </a:lnTo>
                <a:lnTo>
                  <a:pt x="17830" y="19301"/>
                </a:lnTo>
                <a:lnTo>
                  <a:pt x="22578" y="18107"/>
                </a:lnTo>
                <a:lnTo>
                  <a:pt x="22501" y="17727"/>
                </a:lnTo>
                <a:lnTo>
                  <a:pt x="10790" y="364"/>
                </a:lnTo>
                <a:lnTo>
                  <a:pt x="10249" y="0"/>
                </a:lnTo>
                <a:close/>
              </a:path>
            </a:pathLst>
          </a:custGeom>
          <a:solidFill>
            <a:srgbClr val="DAC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4368368" y="993072"/>
            <a:ext cx="21590" cy="31115"/>
          </a:xfrm>
          <a:custGeom>
            <a:avLst/>
            <a:gdLst/>
            <a:ahLst/>
            <a:cxnLst/>
            <a:rect l="l" t="t" r="r" b="b"/>
            <a:pathLst>
              <a:path w="21589" h="31115">
                <a:moveTo>
                  <a:pt x="9736" y="0"/>
                </a:moveTo>
                <a:lnTo>
                  <a:pt x="4165" y="11776"/>
                </a:lnTo>
                <a:lnTo>
                  <a:pt x="0" y="16005"/>
                </a:lnTo>
                <a:lnTo>
                  <a:pt x="0" y="16755"/>
                </a:lnTo>
                <a:lnTo>
                  <a:pt x="888" y="18876"/>
                </a:lnTo>
                <a:lnTo>
                  <a:pt x="3835" y="25289"/>
                </a:lnTo>
                <a:lnTo>
                  <a:pt x="5118" y="28909"/>
                </a:lnTo>
                <a:lnTo>
                  <a:pt x="7162" y="31017"/>
                </a:lnTo>
                <a:lnTo>
                  <a:pt x="13411" y="24349"/>
                </a:lnTo>
                <a:lnTo>
                  <a:pt x="17830" y="18215"/>
                </a:lnTo>
                <a:lnTo>
                  <a:pt x="21419" y="17313"/>
                </a:lnTo>
                <a:lnTo>
                  <a:pt x="21378" y="17108"/>
                </a:lnTo>
                <a:lnTo>
                  <a:pt x="9928" y="129"/>
                </a:lnTo>
                <a:lnTo>
                  <a:pt x="9736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4368368" y="994220"/>
            <a:ext cx="20320" cy="30480"/>
          </a:xfrm>
          <a:custGeom>
            <a:avLst/>
            <a:gdLst/>
            <a:ahLst/>
            <a:cxnLst/>
            <a:rect l="l" t="t" r="r" b="b"/>
            <a:pathLst>
              <a:path w="20320" h="30480">
                <a:moveTo>
                  <a:pt x="9193" y="0"/>
                </a:moveTo>
                <a:lnTo>
                  <a:pt x="4165" y="10629"/>
                </a:lnTo>
                <a:lnTo>
                  <a:pt x="0" y="14858"/>
                </a:lnTo>
                <a:lnTo>
                  <a:pt x="0" y="15607"/>
                </a:lnTo>
                <a:lnTo>
                  <a:pt x="888" y="17728"/>
                </a:lnTo>
                <a:lnTo>
                  <a:pt x="3835" y="24142"/>
                </a:lnTo>
                <a:lnTo>
                  <a:pt x="5118" y="27761"/>
                </a:lnTo>
                <a:lnTo>
                  <a:pt x="7162" y="29869"/>
                </a:lnTo>
                <a:lnTo>
                  <a:pt x="13411" y="23202"/>
                </a:lnTo>
                <a:lnTo>
                  <a:pt x="17830" y="17068"/>
                </a:lnTo>
                <a:lnTo>
                  <a:pt x="20273" y="16453"/>
                </a:lnTo>
                <a:lnTo>
                  <a:pt x="9193" y="0"/>
                </a:lnTo>
                <a:close/>
              </a:path>
            </a:pathLst>
          </a:custGeom>
          <a:solidFill>
            <a:srgbClr val="D8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4368368" y="995479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09">
                <a:moveTo>
                  <a:pt x="8597" y="0"/>
                </a:moveTo>
                <a:lnTo>
                  <a:pt x="4165" y="9369"/>
                </a:lnTo>
                <a:lnTo>
                  <a:pt x="0" y="13598"/>
                </a:lnTo>
                <a:lnTo>
                  <a:pt x="0" y="14348"/>
                </a:lnTo>
                <a:lnTo>
                  <a:pt x="888" y="16469"/>
                </a:lnTo>
                <a:lnTo>
                  <a:pt x="3835" y="22882"/>
                </a:lnTo>
                <a:lnTo>
                  <a:pt x="5118" y="26502"/>
                </a:lnTo>
                <a:lnTo>
                  <a:pt x="7162" y="28610"/>
                </a:lnTo>
                <a:lnTo>
                  <a:pt x="13411" y="21942"/>
                </a:lnTo>
                <a:lnTo>
                  <a:pt x="17830" y="15808"/>
                </a:lnTo>
                <a:lnTo>
                  <a:pt x="19047" y="15502"/>
                </a:lnTo>
                <a:lnTo>
                  <a:pt x="8597" y="0"/>
                </a:lnTo>
                <a:close/>
              </a:path>
            </a:pathLst>
          </a:custGeom>
          <a:solidFill>
            <a:srgbClr val="D7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4368368" y="996725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8008" y="0"/>
                </a:moveTo>
                <a:lnTo>
                  <a:pt x="4165" y="8123"/>
                </a:lnTo>
                <a:lnTo>
                  <a:pt x="0" y="12352"/>
                </a:lnTo>
                <a:lnTo>
                  <a:pt x="0" y="13102"/>
                </a:lnTo>
                <a:lnTo>
                  <a:pt x="888" y="15223"/>
                </a:lnTo>
                <a:lnTo>
                  <a:pt x="3835" y="21636"/>
                </a:lnTo>
                <a:lnTo>
                  <a:pt x="5118" y="25256"/>
                </a:lnTo>
                <a:lnTo>
                  <a:pt x="7162" y="27364"/>
                </a:lnTo>
                <a:lnTo>
                  <a:pt x="13411" y="20696"/>
                </a:lnTo>
                <a:lnTo>
                  <a:pt x="17828" y="14565"/>
                </a:lnTo>
                <a:lnTo>
                  <a:pt x="8008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4368368" y="997968"/>
            <a:ext cx="17145" cy="26670"/>
          </a:xfrm>
          <a:custGeom>
            <a:avLst/>
            <a:gdLst/>
            <a:ahLst/>
            <a:cxnLst/>
            <a:rect l="l" t="t" r="r" b="b"/>
            <a:pathLst>
              <a:path w="17145" h="26669">
                <a:moveTo>
                  <a:pt x="7420" y="0"/>
                </a:moveTo>
                <a:lnTo>
                  <a:pt x="4165" y="6880"/>
                </a:lnTo>
                <a:lnTo>
                  <a:pt x="0" y="11109"/>
                </a:lnTo>
                <a:lnTo>
                  <a:pt x="0" y="11858"/>
                </a:lnTo>
                <a:lnTo>
                  <a:pt x="943" y="14098"/>
                </a:lnTo>
                <a:lnTo>
                  <a:pt x="3835" y="20393"/>
                </a:lnTo>
                <a:lnTo>
                  <a:pt x="5118" y="24012"/>
                </a:lnTo>
                <a:lnTo>
                  <a:pt x="7162" y="26120"/>
                </a:lnTo>
                <a:lnTo>
                  <a:pt x="13411" y="19453"/>
                </a:lnTo>
                <a:lnTo>
                  <a:pt x="16998" y="14474"/>
                </a:lnTo>
                <a:lnTo>
                  <a:pt x="16922" y="14098"/>
                </a:lnTo>
                <a:lnTo>
                  <a:pt x="7420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4368368" y="999225"/>
            <a:ext cx="16510" cy="25400"/>
          </a:xfrm>
          <a:custGeom>
            <a:avLst/>
            <a:gdLst/>
            <a:ahLst/>
            <a:cxnLst/>
            <a:rect l="l" t="t" r="r" b="b"/>
            <a:pathLst>
              <a:path w="16510" h="25400">
                <a:moveTo>
                  <a:pt x="6825" y="0"/>
                </a:moveTo>
                <a:lnTo>
                  <a:pt x="4165" y="5623"/>
                </a:lnTo>
                <a:lnTo>
                  <a:pt x="0" y="9852"/>
                </a:lnTo>
                <a:lnTo>
                  <a:pt x="0" y="10602"/>
                </a:lnTo>
                <a:lnTo>
                  <a:pt x="888" y="12723"/>
                </a:lnTo>
                <a:lnTo>
                  <a:pt x="3835" y="19136"/>
                </a:lnTo>
                <a:lnTo>
                  <a:pt x="5118" y="22756"/>
                </a:lnTo>
                <a:lnTo>
                  <a:pt x="7162" y="24864"/>
                </a:lnTo>
                <a:lnTo>
                  <a:pt x="13411" y="18196"/>
                </a:lnTo>
                <a:lnTo>
                  <a:pt x="16046" y="14538"/>
                </a:lnTo>
                <a:lnTo>
                  <a:pt x="15799" y="13311"/>
                </a:lnTo>
                <a:lnTo>
                  <a:pt x="6825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4368368" y="1000473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30">
                <a:moveTo>
                  <a:pt x="6235" y="0"/>
                </a:moveTo>
                <a:lnTo>
                  <a:pt x="4165" y="4375"/>
                </a:lnTo>
                <a:lnTo>
                  <a:pt x="0" y="8604"/>
                </a:lnTo>
                <a:lnTo>
                  <a:pt x="0" y="9353"/>
                </a:lnTo>
                <a:lnTo>
                  <a:pt x="888" y="11474"/>
                </a:lnTo>
                <a:lnTo>
                  <a:pt x="3835" y="17888"/>
                </a:lnTo>
                <a:lnTo>
                  <a:pt x="5118" y="21507"/>
                </a:lnTo>
                <a:lnTo>
                  <a:pt x="7162" y="23615"/>
                </a:lnTo>
                <a:lnTo>
                  <a:pt x="13411" y="16948"/>
                </a:lnTo>
                <a:lnTo>
                  <a:pt x="15103" y="14599"/>
                </a:lnTo>
                <a:lnTo>
                  <a:pt x="14686" y="12534"/>
                </a:lnTo>
                <a:lnTo>
                  <a:pt x="6235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4368368" y="1001731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4" h="22859">
                <a:moveTo>
                  <a:pt x="5640" y="0"/>
                </a:moveTo>
                <a:lnTo>
                  <a:pt x="4165" y="3117"/>
                </a:lnTo>
                <a:lnTo>
                  <a:pt x="0" y="7346"/>
                </a:lnTo>
                <a:lnTo>
                  <a:pt x="0" y="8095"/>
                </a:lnTo>
                <a:lnTo>
                  <a:pt x="888" y="10216"/>
                </a:lnTo>
                <a:lnTo>
                  <a:pt x="3835" y="16630"/>
                </a:lnTo>
                <a:lnTo>
                  <a:pt x="5118" y="20249"/>
                </a:lnTo>
                <a:lnTo>
                  <a:pt x="7162" y="22357"/>
                </a:lnTo>
                <a:lnTo>
                  <a:pt x="13411" y="15690"/>
                </a:lnTo>
                <a:lnTo>
                  <a:pt x="14151" y="14663"/>
                </a:lnTo>
                <a:lnTo>
                  <a:pt x="13563" y="11751"/>
                </a:lnTo>
                <a:lnTo>
                  <a:pt x="5640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4368368" y="1002975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90">
                <a:moveTo>
                  <a:pt x="5051" y="0"/>
                </a:moveTo>
                <a:lnTo>
                  <a:pt x="4165" y="1873"/>
                </a:lnTo>
                <a:lnTo>
                  <a:pt x="0" y="6102"/>
                </a:lnTo>
                <a:lnTo>
                  <a:pt x="0" y="6852"/>
                </a:lnTo>
                <a:lnTo>
                  <a:pt x="888" y="8973"/>
                </a:lnTo>
                <a:lnTo>
                  <a:pt x="3835" y="15386"/>
                </a:lnTo>
                <a:lnTo>
                  <a:pt x="5118" y="19006"/>
                </a:lnTo>
                <a:lnTo>
                  <a:pt x="7162" y="21114"/>
                </a:lnTo>
                <a:lnTo>
                  <a:pt x="13198" y="14673"/>
                </a:lnTo>
                <a:lnTo>
                  <a:pt x="12452" y="10980"/>
                </a:lnTo>
                <a:lnTo>
                  <a:pt x="5051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4368368" y="1004222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19">
                <a:moveTo>
                  <a:pt x="4462" y="0"/>
                </a:moveTo>
                <a:lnTo>
                  <a:pt x="4165" y="626"/>
                </a:lnTo>
                <a:lnTo>
                  <a:pt x="0" y="4856"/>
                </a:lnTo>
                <a:lnTo>
                  <a:pt x="0" y="5605"/>
                </a:lnTo>
                <a:lnTo>
                  <a:pt x="888" y="7726"/>
                </a:lnTo>
                <a:lnTo>
                  <a:pt x="3835" y="14139"/>
                </a:lnTo>
                <a:lnTo>
                  <a:pt x="5118" y="17759"/>
                </a:lnTo>
                <a:lnTo>
                  <a:pt x="7162" y="19867"/>
                </a:lnTo>
                <a:lnTo>
                  <a:pt x="12205" y="14486"/>
                </a:lnTo>
                <a:lnTo>
                  <a:pt x="11339" y="10200"/>
                </a:lnTo>
                <a:lnTo>
                  <a:pt x="4462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4368368" y="1005285"/>
            <a:ext cx="11430" cy="19050"/>
          </a:xfrm>
          <a:custGeom>
            <a:avLst/>
            <a:gdLst/>
            <a:ahLst/>
            <a:cxnLst/>
            <a:rect l="l" t="t" r="r" b="b"/>
            <a:pathLst>
              <a:path w="11429" h="19050">
                <a:moveTo>
                  <a:pt x="3735" y="0"/>
                </a:moveTo>
                <a:lnTo>
                  <a:pt x="0" y="3792"/>
                </a:lnTo>
                <a:lnTo>
                  <a:pt x="0" y="4542"/>
                </a:lnTo>
                <a:lnTo>
                  <a:pt x="888" y="6662"/>
                </a:lnTo>
                <a:lnTo>
                  <a:pt x="3835" y="13076"/>
                </a:lnTo>
                <a:lnTo>
                  <a:pt x="5118" y="16695"/>
                </a:lnTo>
                <a:lnTo>
                  <a:pt x="7162" y="18804"/>
                </a:lnTo>
                <a:lnTo>
                  <a:pt x="11202" y="14493"/>
                </a:lnTo>
                <a:lnTo>
                  <a:pt x="10216" y="9611"/>
                </a:lnTo>
                <a:lnTo>
                  <a:pt x="3735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4368368" y="1006145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2888" y="0"/>
                </a:moveTo>
                <a:lnTo>
                  <a:pt x="0" y="2932"/>
                </a:lnTo>
                <a:lnTo>
                  <a:pt x="0" y="3681"/>
                </a:lnTo>
                <a:lnTo>
                  <a:pt x="888" y="5802"/>
                </a:lnTo>
                <a:lnTo>
                  <a:pt x="3835" y="12216"/>
                </a:lnTo>
                <a:lnTo>
                  <a:pt x="5118" y="15835"/>
                </a:lnTo>
                <a:lnTo>
                  <a:pt x="7162" y="17944"/>
                </a:lnTo>
                <a:lnTo>
                  <a:pt x="10209" y="14692"/>
                </a:lnTo>
                <a:lnTo>
                  <a:pt x="9105" y="9224"/>
                </a:lnTo>
                <a:lnTo>
                  <a:pt x="2888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4368368" y="1007009"/>
            <a:ext cx="9525" cy="17145"/>
          </a:xfrm>
          <a:custGeom>
            <a:avLst/>
            <a:gdLst/>
            <a:ahLst/>
            <a:cxnLst/>
            <a:rect l="l" t="t" r="r" b="b"/>
            <a:pathLst>
              <a:path w="9525" h="17144">
                <a:moveTo>
                  <a:pt x="2037" y="0"/>
                </a:moveTo>
                <a:lnTo>
                  <a:pt x="0" y="2068"/>
                </a:lnTo>
                <a:lnTo>
                  <a:pt x="0" y="2818"/>
                </a:lnTo>
                <a:lnTo>
                  <a:pt x="888" y="4938"/>
                </a:lnTo>
                <a:lnTo>
                  <a:pt x="3835" y="11352"/>
                </a:lnTo>
                <a:lnTo>
                  <a:pt x="5118" y="14971"/>
                </a:lnTo>
                <a:lnTo>
                  <a:pt x="7162" y="17080"/>
                </a:lnTo>
                <a:lnTo>
                  <a:pt x="9216" y="14889"/>
                </a:lnTo>
                <a:lnTo>
                  <a:pt x="7992" y="8832"/>
                </a:lnTo>
                <a:lnTo>
                  <a:pt x="2037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4368368" y="1007877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1182" y="0"/>
                </a:moveTo>
                <a:lnTo>
                  <a:pt x="0" y="1200"/>
                </a:lnTo>
                <a:lnTo>
                  <a:pt x="0" y="1950"/>
                </a:lnTo>
                <a:lnTo>
                  <a:pt x="888" y="4071"/>
                </a:lnTo>
                <a:lnTo>
                  <a:pt x="3835" y="10484"/>
                </a:lnTo>
                <a:lnTo>
                  <a:pt x="5118" y="14104"/>
                </a:lnTo>
                <a:lnTo>
                  <a:pt x="7162" y="16212"/>
                </a:lnTo>
                <a:lnTo>
                  <a:pt x="8213" y="15091"/>
                </a:lnTo>
                <a:lnTo>
                  <a:pt x="6869" y="8434"/>
                </a:lnTo>
                <a:lnTo>
                  <a:pt x="1182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4368368" y="1008737"/>
            <a:ext cx="7620" cy="15875"/>
          </a:xfrm>
          <a:custGeom>
            <a:avLst/>
            <a:gdLst/>
            <a:ahLst/>
            <a:cxnLst/>
            <a:rect l="l" t="t" r="r" b="b"/>
            <a:pathLst>
              <a:path w="7620" h="15875">
                <a:moveTo>
                  <a:pt x="335" y="0"/>
                </a:moveTo>
                <a:lnTo>
                  <a:pt x="0" y="340"/>
                </a:lnTo>
                <a:lnTo>
                  <a:pt x="0" y="1090"/>
                </a:lnTo>
                <a:lnTo>
                  <a:pt x="888" y="3210"/>
                </a:lnTo>
                <a:lnTo>
                  <a:pt x="3835" y="9624"/>
                </a:lnTo>
                <a:lnTo>
                  <a:pt x="5118" y="13243"/>
                </a:lnTo>
                <a:lnTo>
                  <a:pt x="7162" y="15352"/>
                </a:lnTo>
                <a:lnTo>
                  <a:pt x="5758" y="8046"/>
                </a:lnTo>
                <a:lnTo>
                  <a:pt x="335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4368962" y="1011244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4" h="11430">
                <a:moveTo>
                  <a:pt x="0" y="0"/>
                </a:moveTo>
                <a:lnTo>
                  <a:pt x="295" y="703"/>
                </a:lnTo>
                <a:lnTo>
                  <a:pt x="3241" y="7117"/>
                </a:lnTo>
                <a:lnTo>
                  <a:pt x="4524" y="10736"/>
                </a:lnTo>
                <a:lnTo>
                  <a:pt x="5133" y="11365"/>
                </a:lnTo>
                <a:lnTo>
                  <a:pt x="4052" y="6008"/>
                </a:lnTo>
                <a:lnTo>
                  <a:pt x="0" y="0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4170492" y="145948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753" y="0"/>
                </a:moveTo>
                <a:lnTo>
                  <a:pt x="0" y="94"/>
                </a:lnTo>
                <a:lnTo>
                  <a:pt x="1394" y="659"/>
                </a:lnTo>
                <a:lnTo>
                  <a:pt x="753" y="0"/>
                </a:lnTo>
                <a:close/>
              </a:path>
            </a:pathLst>
          </a:custGeom>
          <a:solidFill>
            <a:srgbClr val="C4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4166921" y="145780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4318" y="1689"/>
                </a:moveTo>
                <a:lnTo>
                  <a:pt x="3492" y="838"/>
                </a:lnTo>
                <a:lnTo>
                  <a:pt x="2679" y="0"/>
                </a:lnTo>
                <a:lnTo>
                  <a:pt x="0" y="330"/>
                </a:lnTo>
                <a:lnTo>
                  <a:pt x="1765" y="1054"/>
                </a:lnTo>
                <a:lnTo>
                  <a:pt x="3568" y="1778"/>
                </a:lnTo>
                <a:lnTo>
                  <a:pt x="4318" y="1689"/>
                </a:lnTo>
                <a:close/>
              </a:path>
            </a:pathLst>
          </a:custGeom>
          <a:solidFill>
            <a:srgbClr val="C3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4165132" y="145695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3648" y="0"/>
                </a:moveTo>
                <a:lnTo>
                  <a:pt x="0" y="459"/>
                </a:lnTo>
                <a:lnTo>
                  <a:pt x="1772" y="1177"/>
                </a:lnTo>
                <a:lnTo>
                  <a:pt x="4462" y="838"/>
                </a:lnTo>
                <a:lnTo>
                  <a:pt x="3648" y="0"/>
                </a:lnTo>
                <a:close/>
              </a:path>
            </a:pathLst>
          </a:custGeom>
          <a:solidFill>
            <a:srgbClr val="C2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4163339" y="1456101"/>
            <a:ext cx="5715" cy="1905"/>
          </a:xfrm>
          <a:custGeom>
            <a:avLst/>
            <a:gdLst/>
            <a:ahLst/>
            <a:cxnLst/>
            <a:rect l="l" t="t" r="r" b="b"/>
            <a:pathLst>
              <a:path w="5714" h="1905">
                <a:moveTo>
                  <a:pt x="4616" y="0"/>
                </a:moveTo>
                <a:lnTo>
                  <a:pt x="0" y="581"/>
                </a:lnTo>
                <a:lnTo>
                  <a:pt x="1794" y="1308"/>
                </a:lnTo>
                <a:lnTo>
                  <a:pt x="5441" y="848"/>
                </a:lnTo>
                <a:lnTo>
                  <a:pt x="4616" y="0"/>
                </a:lnTo>
                <a:close/>
              </a:path>
            </a:pathLst>
          </a:custGeom>
          <a:solidFill>
            <a:srgbClr val="C1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4161568" y="1455264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5573" y="0"/>
                </a:moveTo>
                <a:lnTo>
                  <a:pt x="0" y="702"/>
                </a:lnTo>
                <a:lnTo>
                  <a:pt x="1794" y="1428"/>
                </a:lnTo>
                <a:lnTo>
                  <a:pt x="6398" y="848"/>
                </a:lnTo>
                <a:lnTo>
                  <a:pt x="5573" y="0"/>
                </a:lnTo>
                <a:close/>
              </a:path>
            </a:pathLst>
          </a:custGeom>
          <a:solidFill>
            <a:srgbClr val="C1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4159774" y="1454415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5">
                <a:moveTo>
                  <a:pt x="6542" y="0"/>
                </a:moveTo>
                <a:lnTo>
                  <a:pt x="0" y="824"/>
                </a:lnTo>
                <a:lnTo>
                  <a:pt x="1794" y="1550"/>
                </a:lnTo>
                <a:lnTo>
                  <a:pt x="7367" y="848"/>
                </a:lnTo>
                <a:lnTo>
                  <a:pt x="6542" y="0"/>
                </a:lnTo>
                <a:close/>
              </a:path>
            </a:pathLst>
          </a:custGeom>
          <a:solidFill>
            <a:srgbClr val="C0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4157478" y="1453567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8013" y="0"/>
                </a:moveTo>
                <a:lnTo>
                  <a:pt x="0" y="1009"/>
                </a:lnTo>
                <a:lnTo>
                  <a:pt x="898" y="1107"/>
                </a:lnTo>
                <a:lnTo>
                  <a:pt x="2296" y="1672"/>
                </a:lnTo>
                <a:lnTo>
                  <a:pt x="8838" y="848"/>
                </a:lnTo>
                <a:lnTo>
                  <a:pt x="8013" y="0"/>
                </a:lnTo>
                <a:close/>
              </a:path>
            </a:pathLst>
          </a:custGeom>
          <a:solidFill>
            <a:srgbClr val="BF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4153469" y="1452729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11208" y="0"/>
                </a:moveTo>
                <a:lnTo>
                  <a:pt x="0" y="1412"/>
                </a:lnTo>
                <a:lnTo>
                  <a:pt x="4063" y="1852"/>
                </a:lnTo>
                <a:lnTo>
                  <a:pt x="12033" y="848"/>
                </a:lnTo>
                <a:lnTo>
                  <a:pt x="11208" y="0"/>
                </a:lnTo>
                <a:close/>
              </a:path>
            </a:pathLst>
          </a:custGeom>
          <a:solidFill>
            <a:srgbClr val="BE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4149405" y="1451881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40">
                <a:moveTo>
                  <a:pt x="14447" y="0"/>
                </a:moveTo>
                <a:lnTo>
                  <a:pt x="0" y="1820"/>
                </a:lnTo>
                <a:lnTo>
                  <a:pt x="4063" y="2260"/>
                </a:lnTo>
                <a:lnTo>
                  <a:pt x="15272" y="848"/>
                </a:lnTo>
                <a:lnTo>
                  <a:pt x="14447" y="0"/>
                </a:lnTo>
                <a:close/>
              </a:path>
            </a:pathLst>
          </a:custGeom>
          <a:solidFill>
            <a:srgbClr val="BD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4145342" y="1451032"/>
            <a:ext cx="19050" cy="3175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17685" y="0"/>
                </a:moveTo>
                <a:lnTo>
                  <a:pt x="0" y="2228"/>
                </a:lnTo>
                <a:lnTo>
                  <a:pt x="4063" y="2668"/>
                </a:lnTo>
                <a:lnTo>
                  <a:pt x="18510" y="848"/>
                </a:lnTo>
                <a:lnTo>
                  <a:pt x="17685" y="0"/>
                </a:lnTo>
                <a:close/>
              </a:path>
            </a:pathLst>
          </a:custGeom>
          <a:solidFill>
            <a:srgbClr val="BC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4135647" y="1450153"/>
            <a:ext cx="27940" cy="3810"/>
          </a:xfrm>
          <a:custGeom>
            <a:avLst/>
            <a:gdLst/>
            <a:ahLst/>
            <a:cxnLst/>
            <a:rect l="l" t="t" r="r" b="b"/>
            <a:pathLst>
              <a:path w="27939" h="3809">
                <a:moveTo>
                  <a:pt x="26798" y="0"/>
                </a:moveTo>
                <a:lnTo>
                  <a:pt x="0" y="3376"/>
                </a:lnTo>
                <a:lnTo>
                  <a:pt x="8492" y="2977"/>
                </a:lnTo>
                <a:lnTo>
                  <a:pt x="10728" y="2977"/>
                </a:lnTo>
                <a:lnTo>
                  <a:pt x="27380" y="879"/>
                </a:lnTo>
                <a:lnTo>
                  <a:pt x="27097" y="587"/>
                </a:lnTo>
                <a:lnTo>
                  <a:pt x="26798" y="0"/>
                </a:lnTo>
                <a:close/>
              </a:path>
              <a:path w="27939" h="3809">
                <a:moveTo>
                  <a:pt x="10728" y="2977"/>
                </a:moveTo>
                <a:lnTo>
                  <a:pt x="8492" y="2977"/>
                </a:lnTo>
                <a:lnTo>
                  <a:pt x="9694" y="3107"/>
                </a:lnTo>
                <a:lnTo>
                  <a:pt x="10728" y="2977"/>
                </a:lnTo>
                <a:close/>
              </a:path>
            </a:pathLst>
          </a:custGeom>
          <a:solidFill>
            <a:srgbClr val="BC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4118406" y="1449270"/>
            <a:ext cx="44450" cy="5715"/>
          </a:xfrm>
          <a:custGeom>
            <a:avLst/>
            <a:gdLst/>
            <a:ahLst/>
            <a:cxnLst/>
            <a:rect l="l" t="t" r="r" b="b"/>
            <a:pathLst>
              <a:path w="44450" h="5715">
                <a:moveTo>
                  <a:pt x="43588" y="0"/>
                </a:moveTo>
                <a:lnTo>
                  <a:pt x="0" y="5491"/>
                </a:lnTo>
                <a:lnTo>
                  <a:pt x="11345" y="4536"/>
                </a:lnTo>
                <a:lnTo>
                  <a:pt x="17400" y="4252"/>
                </a:lnTo>
                <a:lnTo>
                  <a:pt x="44044" y="895"/>
                </a:lnTo>
                <a:lnTo>
                  <a:pt x="43588" y="0"/>
                </a:lnTo>
                <a:close/>
              </a:path>
            </a:pathLst>
          </a:custGeom>
          <a:solidFill>
            <a:srgbClr val="BB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4098645" y="1447482"/>
            <a:ext cx="63500" cy="8255"/>
          </a:xfrm>
          <a:custGeom>
            <a:avLst/>
            <a:gdLst/>
            <a:ahLst/>
            <a:cxnLst/>
            <a:rect l="l" t="t" r="r" b="b"/>
            <a:pathLst>
              <a:path w="63500" h="8255">
                <a:moveTo>
                  <a:pt x="63347" y="1790"/>
                </a:moveTo>
                <a:lnTo>
                  <a:pt x="62890" y="901"/>
                </a:lnTo>
                <a:lnTo>
                  <a:pt x="62433" y="0"/>
                </a:lnTo>
                <a:lnTo>
                  <a:pt x="0" y="7874"/>
                </a:lnTo>
                <a:lnTo>
                  <a:pt x="1905" y="7924"/>
                </a:lnTo>
                <a:lnTo>
                  <a:pt x="8496" y="7747"/>
                </a:lnTo>
                <a:lnTo>
                  <a:pt x="16764" y="7531"/>
                </a:lnTo>
                <a:lnTo>
                  <a:pt x="19761" y="7289"/>
                </a:lnTo>
                <a:lnTo>
                  <a:pt x="63347" y="1790"/>
                </a:lnTo>
                <a:close/>
              </a:path>
            </a:pathLst>
          </a:custGeom>
          <a:solidFill>
            <a:srgbClr val="BA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4092536" y="1446597"/>
            <a:ext cx="68580" cy="8890"/>
          </a:xfrm>
          <a:custGeom>
            <a:avLst/>
            <a:gdLst/>
            <a:ahLst/>
            <a:cxnLst/>
            <a:rect l="l" t="t" r="r" b="b"/>
            <a:pathLst>
              <a:path w="68579" h="8890">
                <a:moveTo>
                  <a:pt x="68098" y="0"/>
                </a:moveTo>
                <a:lnTo>
                  <a:pt x="0" y="8579"/>
                </a:lnTo>
                <a:lnTo>
                  <a:pt x="6192" y="8752"/>
                </a:lnTo>
                <a:lnTo>
                  <a:pt x="68554" y="895"/>
                </a:lnTo>
                <a:lnTo>
                  <a:pt x="68098" y="0"/>
                </a:lnTo>
                <a:close/>
              </a:path>
            </a:pathLst>
          </a:custGeom>
          <a:solidFill>
            <a:srgbClr val="B9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4086344" y="1445702"/>
            <a:ext cx="74295" cy="9525"/>
          </a:xfrm>
          <a:custGeom>
            <a:avLst/>
            <a:gdLst/>
            <a:ahLst/>
            <a:cxnLst/>
            <a:rect l="l" t="t" r="r" b="b"/>
            <a:pathLst>
              <a:path w="74295" h="9525">
                <a:moveTo>
                  <a:pt x="73834" y="0"/>
                </a:moveTo>
                <a:lnTo>
                  <a:pt x="0" y="9302"/>
                </a:lnTo>
                <a:lnTo>
                  <a:pt x="6110" y="9472"/>
                </a:lnTo>
                <a:lnTo>
                  <a:pt x="74284" y="883"/>
                </a:lnTo>
                <a:lnTo>
                  <a:pt x="73834" y="0"/>
                </a:lnTo>
                <a:close/>
              </a:path>
            </a:pathLst>
          </a:custGeom>
          <a:solidFill>
            <a:srgbClr val="B8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4080813" y="1444818"/>
            <a:ext cx="79375" cy="10795"/>
          </a:xfrm>
          <a:custGeom>
            <a:avLst/>
            <a:gdLst/>
            <a:ahLst/>
            <a:cxnLst/>
            <a:rect l="l" t="t" r="r" b="b"/>
            <a:pathLst>
              <a:path w="79375" h="10794">
                <a:moveTo>
                  <a:pt x="78915" y="0"/>
                </a:moveTo>
                <a:lnTo>
                  <a:pt x="0" y="9942"/>
                </a:lnTo>
                <a:lnTo>
                  <a:pt x="4703" y="10162"/>
                </a:lnTo>
                <a:lnTo>
                  <a:pt x="5566" y="10186"/>
                </a:lnTo>
                <a:lnTo>
                  <a:pt x="79366" y="884"/>
                </a:lnTo>
                <a:lnTo>
                  <a:pt x="78915" y="0"/>
                </a:lnTo>
                <a:close/>
              </a:path>
            </a:pathLst>
          </a:custGeom>
          <a:solidFill>
            <a:srgbClr val="B7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4075299" y="1443923"/>
            <a:ext cx="84455" cy="11430"/>
          </a:xfrm>
          <a:custGeom>
            <a:avLst/>
            <a:gdLst/>
            <a:ahLst/>
            <a:cxnLst/>
            <a:rect l="l" t="t" r="r" b="b"/>
            <a:pathLst>
              <a:path w="84454" h="11430">
                <a:moveTo>
                  <a:pt x="83974" y="0"/>
                </a:moveTo>
                <a:lnTo>
                  <a:pt x="0" y="10580"/>
                </a:lnTo>
                <a:lnTo>
                  <a:pt x="5473" y="10836"/>
                </a:lnTo>
                <a:lnTo>
                  <a:pt x="84424" y="884"/>
                </a:lnTo>
                <a:lnTo>
                  <a:pt x="83974" y="0"/>
                </a:lnTo>
                <a:close/>
              </a:path>
            </a:pathLst>
          </a:custGeom>
          <a:solidFill>
            <a:srgbClr val="B6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4069722" y="1443028"/>
            <a:ext cx="90170" cy="12065"/>
          </a:xfrm>
          <a:custGeom>
            <a:avLst/>
            <a:gdLst/>
            <a:ahLst/>
            <a:cxnLst/>
            <a:rect l="l" t="t" r="r" b="b"/>
            <a:pathLst>
              <a:path w="90170" h="12065">
                <a:moveTo>
                  <a:pt x="89095" y="0"/>
                </a:moveTo>
                <a:lnTo>
                  <a:pt x="0" y="11225"/>
                </a:lnTo>
                <a:lnTo>
                  <a:pt x="5578" y="11475"/>
                </a:lnTo>
                <a:lnTo>
                  <a:pt x="89551" y="895"/>
                </a:lnTo>
                <a:lnTo>
                  <a:pt x="89095" y="0"/>
                </a:lnTo>
                <a:close/>
              </a:path>
            </a:pathLst>
          </a:custGeom>
          <a:solidFill>
            <a:srgbClr val="B5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4063757" y="1442145"/>
            <a:ext cx="95250" cy="12700"/>
          </a:xfrm>
          <a:custGeom>
            <a:avLst/>
            <a:gdLst/>
            <a:ahLst/>
            <a:cxnLst/>
            <a:rect l="l" t="t" r="r" b="b"/>
            <a:pathLst>
              <a:path w="95250" h="12700">
                <a:moveTo>
                  <a:pt x="94611" y="0"/>
                </a:moveTo>
                <a:lnTo>
                  <a:pt x="0" y="11920"/>
                </a:lnTo>
                <a:lnTo>
                  <a:pt x="6045" y="12111"/>
                </a:lnTo>
                <a:lnTo>
                  <a:pt x="95066" y="895"/>
                </a:lnTo>
                <a:lnTo>
                  <a:pt x="94611" y="0"/>
                </a:lnTo>
                <a:close/>
              </a:path>
            </a:pathLst>
          </a:custGeom>
          <a:solidFill>
            <a:srgbClr val="B5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4057711" y="1441250"/>
            <a:ext cx="100965" cy="13335"/>
          </a:xfrm>
          <a:custGeom>
            <a:avLst/>
            <a:gdLst/>
            <a:ahLst/>
            <a:cxnLst/>
            <a:rect l="l" t="t" r="r" b="b"/>
            <a:pathLst>
              <a:path w="100964" h="13334">
                <a:moveTo>
                  <a:pt x="100201" y="0"/>
                </a:moveTo>
                <a:lnTo>
                  <a:pt x="0" y="12624"/>
                </a:lnTo>
                <a:lnTo>
                  <a:pt x="6045" y="12815"/>
                </a:lnTo>
                <a:lnTo>
                  <a:pt x="100657" y="895"/>
                </a:lnTo>
                <a:lnTo>
                  <a:pt x="100201" y="0"/>
                </a:lnTo>
                <a:close/>
              </a:path>
            </a:pathLst>
          </a:custGeom>
          <a:solidFill>
            <a:srgbClr val="B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4050974" y="1440355"/>
            <a:ext cx="107314" cy="13970"/>
          </a:xfrm>
          <a:custGeom>
            <a:avLst/>
            <a:gdLst/>
            <a:ahLst/>
            <a:cxnLst/>
            <a:rect l="l" t="t" r="r" b="b"/>
            <a:pathLst>
              <a:path w="107314" h="13969">
                <a:moveTo>
                  <a:pt x="106483" y="0"/>
                </a:moveTo>
                <a:lnTo>
                  <a:pt x="0" y="13416"/>
                </a:lnTo>
                <a:lnTo>
                  <a:pt x="4580" y="13451"/>
                </a:lnTo>
                <a:lnTo>
                  <a:pt x="6738" y="13519"/>
                </a:lnTo>
                <a:lnTo>
                  <a:pt x="106938" y="895"/>
                </a:lnTo>
                <a:lnTo>
                  <a:pt x="106483" y="0"/>
                </a:lnTo>
                <a:close/>
              </a:path>
            </a:pathLst>
          </a:custGeom>
          <a:solidFill>
            <a:srgbClr val="B3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4043849" y="1439460"/>
            <a:ext cx="113664" cy="14604"/>
          </a:xfrm>
          <a:custGeom>
            <a:avLst/>
            <a:gdLst/>
            <a:ahLst/>
            <a:cxnLst/>
            <a:rect l="l" t="t" r="r" b="b"/>
            <a:pathLst>
              <a:path w="113664" h="14605">
                <a:moveTo>
                  <a:pt x="113152" y="0"/>
                </a:moveTo>
                <a:lnTo>
                  <a:pt x="0" y="14256"/>
                </a:lnTo>
                <a:lnTo>
                  <a:pt x="7123" y="14311"/>
                </a:lnTo>
                <a:lnTo>
                  <a:pt x="113607" y="895"/>
                </a:lnTo>
                <a:lnTo>
                  <a:pt x="113152" y="0"/>
                </a:lnTo>
                <a:close/>
              </a:path>
            </a:pathLst>
          </a:custGeom>
          <a:solidFill>
            <a:srgbClr val="B2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4036820" y="1438577"/>
            <a:ext cx="120650" cy="15240"/>
          </a:xfrm>
          <a:custGeom>
            <a:avLst/>
            <a:gdLst/>
            <a:ahLst/>
            <a:cxnLst/>
            <a:rect l="l" t="t" r="r" b="b"/>
            <a:pathLst>
              <a:path w="120650" h="15240">
                <a:moveTo>
                  <a:pt x="119731" y="0"/>
                </a:moveTo>
                <a:lnTo>
                  <a:pt x="0" y="15085"/>
                </a:lnTo>
                <a:lnTo>
                  <a:pt x="7123" y="15140"/>
                </a:lnTo>
                <a:lnTo>
                  <a:pt x="120187" y="895"/>
                </a:lnTo>
                <a:lnTo>
                  <a:pt x="119731" y="0"/>
                </a:lnTo>
                <a:close/>
              </a:path>
            </a:pathLst>
          </a:custGeom>
          <a:solidFill>
            <a:srgbClr val="B1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4029698" y="1437682"/>
            <a:ext cx="127000" cy="16510"/>
          </a:xfrm>
          <a:custGeom>
            <a:avLst/>
            <a:gdLst/>
            <a:ahLst/>
            <a:cxnLst/>
            <a:rect l="l" t="t" r="r" b="b"/>
            <a:pathLst>
              <a:path w="127000" h="16509">
                <a:moveTo>
                  <a:pt x="126397" y="0"/>
                </a:moveTo>
                <a:lnTo>
                  <a:pt x="0" y="15925"/>
                </a:lnTo>
                <a:lnTo>
                  <a:pt x="7123" y="15980"/>
                </a:lnTo>
                <a:lnTo>
                  <a:pt x="126853" y="895"/>
                </a:lnTo>
                <a:lnTo>
                  <a:pt x="126397" y="0"/>
                </a:lnTo>
                <a:close/>
              </a:path>
            </a:pathLst>
          </a:custGeom>
          <a:solidFill>
            <a:srgbClr val="B1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4022573" y="1436776"/>
            <a:ext cx="133985" cy="17145"/>
          </a:xfrm>
          <a:custGeom>
            <a:avLst/>
            <a:gdLst/>
            <a:ahLst/>
            <a:cxnLst/>
            <a:rect l="l" t="t" r="r" b="b"/>
            <a:pathLst>
              <a:path w="133985" h="17144">
                <a:moveTo>
                  <a:pt x="133153" y="0"/>
                </a:moveTo>
                <a:lnTo>
                  <a:pt x="0" y="16776"/>
                </a:lnTo>
                <a:lnTo>
                  <a:pt x="7123" y="16831"/>
                </a:lnTo>
                <a:lnTo>
                  <a:pt x="133522" y="906"/>
                </a:lnTo>
                <a:lnTo>
                  <a:pt x="133344" y="555"/>
                </a:lnTo>
                <a:lnTo>
                  <a:pt x="133153" y="0"/>
                </a:lnTo>
                <a:close/>
              </a:path>
            </a:pathLst>
          </a:custGeom>
          <a:solidFill>
            <a:srgbClr val="B0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4015544" y="1435875"/>
            <a:ext cx="140335" cy="17780"/>
          </a:xfrm>
          <a:custGeom>
            <a:avLst/>
            <a:gdLst/>
            <a:ahLst/>
            <a:cxnLst/>
            <a:rect l="l" t="t" r="r" b="b"/>
            <a:pathLst>
              <a:path w="140335" h="17780">
                <a:moveTo>
                  <a:pt x="139874" y="0"/>
                </a:moveTo>
                <a:lnTo>
                  <a:pt x="0" y="17623"/>
                </a:lnTo>
                <a:lnTo>
                  <a:pt x="7123" y="17678"/>
                </a:lnTo>
                <a:lnTo>
                  <a:pt x="140187" y="913"/>
                </a:lnTo>
                <a:lnTo>
                  <a:pt x="139874" y="0"/>
                </a:lnTo>
                <a:close/>
              </a:path>
            </a:pathLst>
          </a:custGeom>
          <a:solidFill>
            <a:srgbClr val="AF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4008422" y="1434962"/>
            <a:ext cx="147320" cy="19050"/>
          </a:xfrm>
          <a:custGeom>
            <a:avLst/>
            <a:gdLst/>
            <a:ahLst/>
            <a:cxnLst/>
            <a:rect l="l" t="t" r="r" b="b"/>
            <a:pathLst>
              <a:path w="147320" h="19050">
                <a:moveTo>
                  <a:pt x="146683" y="0"/>
                </a:moveTo>
                <a:lnTo>
                  <a:pt x="0" y="18481"/>
                </a:lnTo>
                <a:lnTo>
                  <a:pt x="7123" y="18536"/>
                </a:lnTo>
                <a:lnTo>
                  <a:pt x="146996" y="913"/>
                </a:lnTo>
                <a:lnTo>
                  <a:pt x="146683" y="0"/>
                </a:lnTo>
                <a:close/>
              </a:path>
            </a:pathLst>
          </a:custGeom>
          <a:solidFill>
            <a:srgbClr val="AE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4001297" y="1434048"/>
            <a:ext cx="154305" cy="19685"/>
          </a:xfrm>
          <a:custGeom>
            <a:avLst/>
            <a:gdLst/>
            <a:ahLst/>
            <a:cxnLst/>
            <a:rect l="l" t="t" r="r" b="b"/>
            <a:pathLst>
              <a:path w="154304" h="19684">
                <a:moveTo>
                  <a:pt x="153495" y="0"/>
                </a:moveTo>
                <a:lnTo>
                  <a:pt x="0" y="19339"/>
                </a:lnTo>
                <a:lnTo>
                  <a:pt x="7123" y="19394"/>
                </a:lnTo>
                <a:lnTo>
                  <a:pt x="153808" y="913"/>
                </a:lnTo>
                <a:lnTo>
                  <a:pt x="153495" y="0"/>
                </a:lnTo>
                <a:close/>
              </a:path>
            </a:pathLst>
          </a:custGeom>
          <a:solidFill>
            <a:srgbClr val="AD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3994173" y="1433135"/>
            <a:ext cx="160655" cy="20320"/>
          </a:xfrm>
          <a:custGeom>
            <a:avLst/>
            <a:gdLst/>
            <a:ahLst/>
            <a:cxnLst/>
            <a:rect l="l" t="t" r="r" b="b"/>
            <a:pathLst>
              <a:path w="160654" h="20319">
                <a:moveTo>
                  <a:pt x="160307" y="0"/>
                </a:moveTo>
                <a:lnTo>
                  <a:pt x="0" y="20197"/>
                </a:lnTo>
                <a:lnTo>
                  <a:pt x="7123" y="20252"/>
                </a:lnTo>
                <a:lnTo>
                  <a:pt x="160620" y="913"/>
                </a:lnTo>
                <a:lnTo>
                  <a:pt x="160307" y="0"/>
                </a:lnTo>
                <a:close/>
              </a:path>
            </a:pathLst>
          </a:custGeom>
          <a:solidFill>
            <a:srgbClr val="AC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3987143" y="1432235"/>
            <a:ext cx="167640" cy="21590"/>
          </a:xfrm>
          <a:custGeom>
            <a:avLst/>
            <a:gdLst/>
            <a:ahLst/>
            <a:cxnLst/>
            <a:rect l="l" t="t" r="r" b="b"/>
            <a:pathLst>
              <a:path w="167639" h="21590">
                <a:moveTo>
                  <a:pt x="167028" y="0"/>
                </a:moveTo>
                <a:lnTo>
                  <a:pt x="0" y="21044"/>
                </a:lnTo>
                <a:lnTo>
                  <a:pt x="7028" y="21098"/>
                </a:lnTo>
                <a:lnTo>
                  <a:pt x="167336" y="900"/>
                </a:lnTo>
                <a:lnTo>
                  <a:pt x="167028" y="0"/>
                </a:lnTo>
                <a:close/>
              </a:path>
            </a:pathLst>
          </a:custGeom>
          <a:solidFill>
            <a:srgbClr val="AB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3980117" y="1431334"/>
            <a:ext cx="174625" cy="22225"/>
          </a:xfrm>
          <a:custGeom>
            <a:avLst/>
            <a:gdLst/>
            <a:ahLst/>
            <a:cxnLst/>
            <a:rect l="l" t="t" r="r" b="b"/>
            <a:pathLst>
              <a:path w="174625" h="22225">
                <a:moveTo>
                  <a:pt x="173745" y="0"/>
                </a:moveTo>
                <a:lnTo>
                  <a:pt x="0" y="21890"/>
                </a:lnTo>
                <a:lnTo>
                  <a:pt x="7107" y="21945"/>
                </a:lnTo>
                <a:lnTo>
                  <a:pt x="174055" y="902"/>
                </a:lnTo>
                <a:lnTo>
                  <a:pt x="173745" y="0"/>
                </a:lnTo>
                <a:close/>
              </a:path>
            </a:pathLst>
          </a:custGeom>
          <a:solidFill>
            <a:srgbClr val="AA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3972992" y="1430420"/>
            <a:ext cx="180975" cy="22860"/>
          </a:xfrm>
          <a:custGeom>
            <a:avLst/>
            <a:gdLst/>
            <a:ahLst/>
            <a:cxnLst/>
            <a:rect l="l" t="t" r="r" b="b"/>
            <a:pathLst>
              <a:path w="180975" h="22859">
                <a:moveTo>
                  <a:pt x="180557" y="0"/>
                </a:moveTo>
                <a:lnTo>
                  <a:pt x="0" y="22748"/>
                </a:lnTo>
                <a:lnTo>
                  <a:pt x="7110" y="22803"/>
                </a:lnTo>
                <a:lnTo>
                  <a:pt x="180867" y="902"/>
                </a:lnTo>
                <a:lnTo>
                  <a:pt x="180557" y="0"/>
                </a:lnTo>
                <a:close/>
              </a:path>
            </a:pathLst>
          </a:custGeom>
          <a:solidFill>
            <a:srgbClr val="A9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3966692" y="1429507"/>
            <a:ext cx="187325" cy="24130"/>
          </a:xfrm>
          <a:custGeom>
            <a:avLst/>
            <a:gdLst/>
            <a:ahLst/>
            <a:cxnLst/>
            <a:rect l="l" t="t" r="r" b="b"/>
            <a:pathLst>
              <a:path w="187325" h="24130">
                <a:moveTo>
                  <a:pt x="186545" y="0"/>
                </a:moveTo>
                <a:lnTo>
                  <a:pt x="86" y="23492"/>
                </a:lnTo>
                <a:lnTo>
                  <a:pt x="6289" y="23662"/>
                </a:lnTo>
                <a:lnTo>
                  <a:pt x="186854" y="902"/>
                </a:lnTo>
                <a:lnTo>
                  <a:pt x="186545" y="0"/>
                </a:lnTo>
                <a:close/>
              </a:path>
            </a:pathLst>
          </a:custGeom>
          <a:solidFill>
            <a:srgbClr val="A9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3966779" y="1428594"/>
            <a:ext cx="186690" cy="24765"/>
          </a:xfrm>
          <a:custGeom>
            <a:avLst/>
            <a:gdLst/>
            <a:ahLst/>
            <a:cxnLst/>
            <a:rect l="l" t="t" r="r" b="b"/>
            <a:pathLst>
              <a:path w="186689" h="24765">
                <a:moveTo>
                  <a:pt x="186145" y="0"/>
                </a:moveTo>
                <a:lnTo>
                  <a:pt x="751" y="23358"/>
                </a:lnTo>
                <a:lnTo>
                  <a:pt x="0" y="24405"/>
                </a:lnTo>
                <a:lnTo>
                  <a:pt x="186458" y="913"/>
                </a:lnTo>
                <a:lnTo>
                  <a:pt x="186145" y="0"/>
                </a:lnTo>
                <a:close/>
              </a:path>
            </a:pathLst>
          </a:custGeom>
          <a:solidFill>
            <a:srgbClr val="A8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3967520" y="1427693"/>
            <a:ext cx="185420" cy="24765"/>
          </a:xfrm>
          <a:custGeom>
            <a:avLst/>
            <a:gdLst/>
            <a:ahLst/>
            <a:cxnLst/>
            <a:rect l="l" t="t" r="r" b="b"/>
            <a:pathLst>
              <a:path w="185420" h="24765">
                <a:moveTo>
                  <a:pt x="185095" y="0"/>
                </a:moveTo>
                <a:lnTo>
                  <a:pt x="751" y="23226"/>
                </a:lnTo>
                <a:lnTo>
                  <a:pt x="0" y="24273"/>
                </a:lnTo>
                <a:lnTo>
                  <a:pt x="185408" y="913"/>
                </a:lnTo>
                <a:lnTo>
                  <a:pt x="185095" y="0"/>
                </a:lnTo>
                <a:close/>
              </a:path>
            </a:pathLst>
          </a:custGeom>
          <a:solidFill>
            <a:srgbClr val="A7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3968272" y="1426780"/>
            <a:ext cx="184785" cy="24765"/>
          </a:xfrm>
          <a:custGeom>
            <a:avLst/>
            <a:gdLst/>
            <a:ahLst/>
            <a:cxnLst/>
            <a:rect l="l" t="t" r="r" b="b"/>
            <a:pathLst>
              <a:path w="184785" h="24765">
                <a:moveTo>
                  <a:pt x="184031" y="0"/>
                </a:moveTo>
                <a:lnTo>
                  <a:pt x="751" y="23091"/>
                </a:lnTo>
                <a:lnTo>
                  <a:pt x="0" y="24139"/>
                </a:lnTo>
                <a:lnTo>
                  <a:pt x="184344" y="913"/>
                </a:lnTo>
                <a:lnTo>
                  <a:pt x="184031" y="0"/>
                </a:lnTo>
                <a:close/>
              </a:path>
            </a:pathLst>
          </a:custGeom>
          <a:solidFill>
            <a:srgbClr val="A6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3969023" y="1425867"/>
            <a:ext cx="183515" cy="24130"/>
          </a:xfrm>
          <a:custGeom>
            <a:avLst/>
            <a:gdLst/>
            <a:ahLst/>
            <a:cxnLst/>
            <a:rect l="l" t="t" r="r" b="b"/>
            <a:pathLst>
              <a:path w="183514" h="24130">
                <a:moveTo>
                  <a:pt x="182967" y="0"/>
                </a:moveTo>
                <a:lnTo>
                  <a:pt x="751" y="22957"/>
                </a:lnTo>
                <a:lnTo>
                  <a:pt x="0" y="24005"/>
                </a:lnTo>
                <a:lnTo>
                  <a:pt x="183280" y="913"/>
                </a:lnTo>
                <a:lnTo>
                  <a:pt x="182967" y="0"/>
                </a:lnTo>
                <a:close/>
              </a:path>
            </a:pathLst>
          </a:custGeom>
          <a:solidFill>
            <a:srgbClr val="A5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3969764" y="1424966"/>
            <a:ext cx="182245" cy="24130"/>
          </a:xfrm>
          <a:custGeom>
            <a:avLst/>
            <a:gdLst/>
            <a:ahLst/>
            <a:cxnLst/>
            <a:rect l="l" t="t" r="r" b="b"/>
            <a:pathLst>
              <a:path w="182245" h="24130">
                <a:moveTo>
                  <a:pt x="181917" y="0"/>
                </a:moveTo>
                <a:lnTo>
                  <a:pt x="751" y="22825"/>
                </a:lnTo>
                <a:lnTo>
                  <a:pt x="0" y="23872"/>
                </a:lnTo>
                <a:lnTo>
                  <a:pt x="182230" y="913"/>
                </a:lnTo>
                <a:lnTo>
                  <a:pt x="181917" y="0"/>
                </a:lnTo>
                <a:close/>
              </a:path>
            </a:pathLst>
          </a:custGeom>
          <a:solidFill>
            <a:srgbClr val="A4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3970516" y="1424053"/>
            <a:ext cx="181610" cy="24130"/>
          </a:xfrm>
          <a:custGeom>
            <a:avLst/>
            <a:gdLst/>
            <a:ahLst/>
            <a:cxnLst/>
            <a:rect l="l" t="t" r="r" b="b"/>
            <a:pathLst>
              <a:path w="181610" h="24130">
                <a:moveTo>
                  <a:pt x="180853" y="0"/>
                </a:moveTo>
                <a:lnTo>
                  <a:pt x="751" y="22691"/>
                </a:lnTo>
                <a:lnTo>
                  <a:pt x="0" y="23738"/>
                </a:lnTo>
                <a:lnTo>
                  <a:pt x="181166" y="913"/>
                </a:lnTo>
                <a:lnTo>
                  <a:pt x="180853" y="0"/>
                </a:lnTo>
                <a:close/>
              </a:path>
            </a:pathLst>
          </a:custGeom>
          <a:solidFill>
            <a:srgbClr val="A3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3971267" y="1423140"/>
            <a:ext cx="180340" cy="24130"/>
          </a:xfrm>
          <a:custGeom>
            <a:avLst/>
            <a:gdLst/>
            <a:ahLst/>
            <a:cxnLst/>
            <a:rect l="l" t="t" r="r" b="b"/>
            <a:pathLst>
              <a:path w="180339" h="24130">
                <a:moveTo>
                  <a:pt x="179789" y="0"/>
                </a:moveTo>
                <a:lnTo>
                  <a:pt x="751" y="22557"/>
                </a:lnTo>
                <a:lnTo>
                  <a:pt x="0" y="23604"/>
                </a:lnTo>
                <a:lnTo>
                  <a:pt x="180102" y="913"/>
                </a:lnTo>
                <a:lnTo>
                  <a:pt x="179789" y="0"/>
                </a:lnTo>
                <a:close/>
              </a:path>
            </a:pathLst>
          </a:custGeom>
          <a:solidFill>
            <a:srgbClr val="A2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3972014" y="1421320"/>
            <a:ext cx="179070" cy="24765"/>
          </a:xfrm>
          <a:custGeom>
            <a:avLst/>
            <a:gdLst/>
            <a:ahLst/>
            <a:cxnLst/>
            <a:rect l="l" t="t" r="r" b="b"/>
            <a:pathLst>
              <a:path w="179070" h="24765">
                <a:moveTo>
                  <a:pt x="179031" y="1828"/>
                </a:moveTo>
                <a:lnTo>
                  <a:pt x="178917" y="1460"/>
                </a:lnTo>
                <a:lnTo>
                  <a:pt x="178752" y="939"/>
                </a:lnTo>
                <a:lnTo>
                  <a:pt x="178498" y="0"/>
                </a:lnTo>
                <a:lnTo>
                  <a:pt x="2082" y="22225"/>
                </a:lnTo>
                <a:lnTo>
                  <a:pt x="863" y="23317"/>
                </a:lnTo>
                <a:lnTo>
                  <a:pt x="584" y="23571"/>
                </a:lnTo>
                <a:lnTo>
                  <a:pt x="0" y="24384"/>
                </a:lnTo>
                <a:lnTo>
                  <a:pt x="179031" y="1828"/>
                </a:lnTo>
                <a:close/>
              </a:path>
            </a:pathLst>
          </a:custGeom>
          <a:solidFill>
            <a:srgbClr val="A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3974103" y="1420396"/>
            <a:ext cx="176530" cy="23495"/>
          </a:xfrm>
          <a:custGeom>
            <a:avLst/>
            <a:gdLst/>
            <a:ahLst/>
            <a:cxnLst/>
            <a:rect l="l" t="t" r="r" b="b"/>
            <a:pathLst>
              <a:path w="176529" h="23494">
                <a:moveTo>
                  <a:pt x="176157" y="0"/>
                </a:moveTo>
                <a:lnTo>
                  <a:pt x="1242" y="22038"/>
                </a:lnTo>
                <a:lnTo>
                  <a:pt x="0" y="23147"/>
                </a:lnTo>
                <a:lnTo>
                  <a:pt x="176416" y="919"/>
                </a:lnTo>
                <a:lnTo>
                  <a:pt x="176157" y="0"/>
                </a:lnTo>
                <a:close/>
              </a:path>
            </a:pathLst>
          </a:custGeom>
          <a:solidFill>
            <a:srgbClr val="A0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3975346" y="1419476"/>
            <a:ext cx="175260" cy="23495"/>
          </a:xfrm>
          <a:custGeom>
            <a:avLst/>
            <a:gdLst/>
            <a:ahLst/>
            <a:cxnLst/>
            <a:rect l="l" t="t" r="r" b="b"/>
            <a:pathLst>
              <a:path w="175260" h="23494">
                <a:moveTo>
                  <a:pt x="174655" y="0"/>
                </a:moveTo>
                <a:lnTo>
                  <a:pt x="1242" y="21848"/>
                </a:lnTo>
                <a:lnTo>
                  <a:pt x="0" y="22957"/>
                </a:lnTo>
                <a:lnTo>
                  <a:pt x="174915" y="919"/>
                </a:lnTo>
                <a:lnTo>
                  <a:pt x="174655" y="0"/>
                </a:lnTo>
                <a:close/>
              </a:path>
            </a:pathLst>
          </a:custGeom>
          <a:solidFill>
            <a:srgbClr val="9F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3976571" y="1418568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89" h="22859">
                <a:moveTo>
                  <a:pt x="173174" y="0"/>
                </a:moveTo>
                <a:lnTo>
                  <a:pt x="1242" y="21662"/>
                </a:lnTo>
                <a:lnTo>
                  <a:pt x="0" y="22771"/>
                </a:lnTo>
                <a:lnTo>
                  <a:pt x="173433" y="919"/>
                </a:lnTo>
                <a:lnTo>
                  <a:pt x="173174" y="0"/>
                </a:lnTo>
                <a:close/>
              </a:path>
            </a:pathLst>
          </a:custGeom>
          <a:solidFill>
            <a:srgbClr val="9E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3977830" y="1417648"/>
            <a:ext cx="172085" cy="22860"/>
          </a:xfrm>
          <a:custGeom>
            <a:avLst/>
            <a:gdLst/>
            <a:ahLst/>
            <a:cxnLst/>
            <a:rect l="l" t="t" r="r" b="b"/>
            <a:pathLst>
              <a:path w="172085" h="22859">
                <a:moveTo>
                  <a:pt x="171656" y="0"/>
                </a:moveTo>
                <a:lnTo>
                  <a:pt x="1225" y="21473"/>
                </a:lnTo>
                <a:lnTo>
                  <a:pt x="0" y="22567"/>
                </a:lnTo>
                <a:lnTo>
                  <a:pt x="171912" y="907"/>
                </a:lnTo>
                <a:lnTo>
                  <a:pt x="171656" y="0"/>
                </a:lnTo>
                <a:close/>
              </a:path>
            </a:pathLst>
          </a:custGeom>
          <a:solidFill>
            <a:srgbClr val="9D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3979041" y="1416741"/>
            <a:ext cx="170815" cy="22860"/>
          </a:xfrm>
          <a:custGeom>
            <a:avLst/>
            <a:gdLst/>
            <a:ahLst/>
            <a:cxnLst/>
            <a:rect l="l" t="t" r="r" b="b"/>
            <a:pathLst>
              <a:path w="170814" h="22859">
                <a:moveTo>
                  <a:pt x="170189" y="0"/>
                </a:moveTo>
                <a:lnTo>
                  <a:pt x="1239" y="21286"/>
                </a:lnTo>
                <a:lnTo>
                  <a:pt x="0" y="22393"/>
                </a:lnTo>
                <a:lnTo>
                  <a:pt x="170446" y="909"/>
                </a:lnTo>
                <a:lnTo>
                  <a:pt x="170189" y="0"/>
                </a:lnTo>
                <a:close/>
              </a:path>
            </a:pathLst>
          </a:custGeom>
          <a:solidFill>
            <a:srgbClr val="9C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3980284" y="1415821"/>
            <a:ext cx="169545" cy="22225"/>
          </a:xfrm>
          <a:custGeom>
            <a:avLst/>
            <a:gdLst/>
            <a:ahLst/>
            <a:cxnLst/>
            <a:rect l="l" t="t" r="r" b="b"/>
            <a:pathLst>
              <a:path w="169545" h="22225">
                <a:moveTo>
                  <a:pt x="168688" y="0"/>
                </a:moveTo>
                <a:lnTo>
                  <a:pt x="1239" y="21097"/>
                </a:lnTo>
                <a:lnTo>
                  <a:pt x="0" y="22204"/>
                </a:lnTo>
                <a:lnTo>
                  <a:pt x="168944" y="909"/>
                </a:lnTo>
                <a:lnTo>
                  <a:pt x="168688" y="0"/>
                </a:lnTo>
                <a:close/>
              </a:path>
            </a:pathLst>
          </a:custGeom>
          <a:solidFill>
            <a:srgbClr val="9B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3981523" y="1414901"/>
            <a:ext cx="167640" cy="22225"/>
          </a:xfrm>
          <a:custGeom>
            <a:avLst/>
            <a:gdLst/>
            <a:ahLst/>
            <a:cxnLst/>
            <a:rect l="l" t="t" r="r" b="b"/>
            <a:pathLst>
              <a:path w="167639" h="22225">
                <a:moveTo>
                  <a:pt x="167189" y="0"/>
                </a:moveTo>
                <a:lnTo>
                  <a:pt x="1242" y="20908"/>
                </a:lnTo>
                <a:lnTo>
                  <a:pt x="0" y="22017"/>
                </a:lnTo>
                <a:lnTo>
                  <a:pt x="167448" y="919"/>
                </a:lnTo>
                <a:lnTo>
                  <a:pt x="167189" y="0"/>
                </a:lnTo>
                <a:close/>
              </a:path>
            </a:pathLst>
          </a:custGeom>
          <a:solidFill>
            <a:srgbClr val="9A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3982749" y="1413993"/>
            <a:ext cx="166370" cy="22225"/>
          </a:xfrm>
          <a:custGeom>
            <a:avLst/>
            <a:gdLst/>
            <a:ahLst/>
            <a:cxnLst/>
            <a:rect l="l" t="t" r="r" b="b"/>
            <a:pathLst>
              <a:path w="166370" h="22225">
                <a:moveTo>
                  <a:pt x="165707" y="0"/>
                </a:moveTo>
                <a:lnTo>
                  <a:pt x="1268" y="20718"/>
                </a:lnTo>
                <a:lnTo>
                  <a:pt x="1097" y="20850"/>
                </a:lnTo>
                <a:lnTo>
                  <a:pt x="0" y="21830"/>
                </a:lnTo>
                <a:lnTo>
                  <a:pt x="165966" y="919"/>
                </a:lnTo>
                <a:lnTo>
                  <a:pt x="165707" y="0"/>
                </a:lnTo>
                <a:close/>
              </a:path>
            </a:pathLst>
          </a:custGeom>
          <a:solidFill>
            <a:srgbClr val="99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3984018" y="1413074"/>
            <a:ext cx="164465" cy="22225"/>
          </a:xfrm>
          <a:custGeom>
            <a:avLst/>
            <a:gdLst/>
            <a:ahLst/>
            <a:cxnLst/>
            <a:rect l="l" t="t" r="r" b="b"/>
            <a:pathLst>
              <a:path w="164464" h="22225">
                <a:moveTo>
                  <a:pt x="164179" y="0"/>
                </a:moveTo>
                <a:lnTo>
                  <a:pt x="1467" y="20500"/>
                </a:lnTo>
                <a:lnTo>
                  <a:pt x="0" y="21637"/>
                </a:lnTo>
                <a:lnTo>
                  <a:pt x="164439" y="919"/>
                </a:lnTo>
                <a:lnTo>
                  <a:pt x="164179" y="0"/>
                </a:lnTo>
                <a:close/>
              </a:path>
            </a:pathLst>
          </a:custGeom>
          <a:solidFill>
            <a:srgbClr val="98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3985484" y="1412154"/>
            <a:ext cx="163195" cy="21590"/>
          </a:xfrm>
          <a:custGeom>
            <a:avLst/>
            <a:gdLst/>
            <a:ahLst/>
            <a:cxnLst/>
            <a:rect l="l" t="t" r="r" b="b"/>
            <a:pathLst>
              <a:path w="163195" h="21590">
                <a:moveTo>
                  <a:pt x="162453" y="0"/>
                </a:moveTo>
                <a:lnTo>
                  <a:pt x="1467" y="20283"/>
                </a:lnTo>
                <a:lnTo>
                  <a:pt x="0" y="21420"/>
                </a:lnTo>
                <a:lnTo>
                  <a:pt x="162712" y="919"/>
                </a:lnTo>
                <a:lnTo>
                  <a:pt x="162453" y="0"/>
                </a:lnTo>
                <a:close/>
              </a:path>
            </a:pathLst>
          </a:custGeom>
          <a:solidFill>
            <a:srgbClr val="97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3986952" y="1411234"/>
            <a:ext cx="161290" cy="21590"/>
          </a:xfrm>
          <a:custGeom>
            <a:avLst/>
            <a:gdLst/>
            <a:ahLst/>
            <a:cxnLst/>
            <a:rect l="l" t="t" r="r" b="b"/>
            <a:pathLst>
              <a:path w="161289" h="21590">
                <a:moveTo>
                  <a:pt x="160726" y="0"/>
                </a:moveTo>
                <a:lnTo>
                  <a:pt x="1467" y="20065"/>
                </a:lnTo>
                <a:lnTo>
                  <a:pt x="0" y="21202"/>
                </a:lnTo>
                <a:lnTo>
                  <a:pt x="160986" y="919"/>
                </a:lnTo>
                <a:lnTo>
                  <a:pt x="160726" y="0"/>
                </a:lnTo>
                <a:close/>
              </a:path>
            </a:pathLst>
          </a:custGeom>
          <a:solidFill>
            <a:srgbClr val="96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3988400" y="1410326"/>
            <a:ext cx="159385" cy="21590"/>
          </a:xfrm>
          <a:custGeom>
            <a:avLst/>
            <a:gdLst/>
            <a:ahLst/>
            <a:cxnLst/>
            <a:rect l="l" t="t" r="r" b="b"/>
            <a:pathLst>
              <a:path w="159385" h="21590">
                <a:moveTo>
                  <a:pt x="159023" y="0"/>
                </a:moveTo>
                <a:lnTo>
                  <a:pt x="1467" y="19850"/>
                </a:lnTo>
                <a:lnTo>
                  <a:pt x="0" y="20988"/>
                </a:lnTo>
                <a:lnTo>
                  <a:pt x="159282" y="919"/>
                </a:lnTo>
                <a:lnTo>
                  <a:pt x="159023" y="0"/>
                </a:lnTo>
                <a:close/>
              </a:path>
            </a:pathLst>
          </a:custGeom>
          <a:solidFill>
            <a:srgbClr val="95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3989867" y="1409406"/>
            <a:ext cx="158115" cy="20955"/>
          </a:xfrm>
          <a:custGeom>
            <a:avLst/>
            <a:gdLst/>
            <a:ahLst/>
            <a:cxnLst/>
            <a:rect l="l" t="t" r="r" b="b"/>
            <a:pathLst>
              <a:path w="158114" h="20955">
                <a:moveTo>
                  <a:pt x="157297" y="0"/>
                </a:moveTo>
                <a:lnTo>
                  <a:pt x="1467" y="19633"/>
                </a:lnTo>
                <a:lnTo>
                  <a:pt x="0" y="20770"/>
                </a:lnTo>
                <a:lnTo>
                  <a:pt x="157556" y="919"/>
                </a:lnTo>
                <a:lnTo>
                  <a:pt x="157297" y="0"/>
                </a:lnTo>
                <a:close/>
              </a:path>
            </a:pathLst>
          </a:custGeom>
          <a:solidFill>
            <a:srgbClr val="94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3991334" y="1408487"/>
            <a:ext cx="156210" cy="20955"/>
          </a:xfrm>
          <a:custGeom>
            <a:avLst/>
            <a:gdLst/>
            <a:ahLst/>
            <a:cxnLst/>
            <a:rect l="l" t="t" r="r" b="b"/>
            <a:pathLst>
              <a:path w="156210" h="20955">
                <a:moveTo>
                  <a:pt x="155570" y="0"/>
                </a:moveTo>
                <a:lnTo>
                  <a:pt x="1467" y="19415"/>
                </a:lnTo>
                <a:lnTo>
                  <a:pt x="0" y="20553"/>
                </a:lnTo>
                <a:lnTo>
                  <a:pt x="155829" y="919"/>
                </a:lnTo>
                <a:lnTo>
                  <a:pt x="155570" y="0"/>
                </a:lnTo>
                <a:close/>
              </a:path>
            </a:pathLst>
          </a:custGeom>
          <a:solidFill>
            <a:srgbClr val="93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3992782" y="1407579"/>
            <a:ext cx="154305" cy="20955"/>
          </a:xfrm>
          <a:custGeom>
            <a:avLst/>
            <a:gdLst/>
            <a:ahLst/>
            <a:cxnLst/>
            <a:rect l="l" t="t" r="r" b="b"/>
            <a:pathLst>
              <a:path w="154304" h="20955">
                <a:moveTo>
                  <a:pt x="153866" y="0"/>
                </a:moveTo>
                <a:lnTo>
                  <a:pt x="1467" y="19201"/>
                </a:lnTo>
                <a:lnTo>
                  <a:pt x="0" y="20338"/>
                </a:lnTo>
                <a:lnTo>
                  <a:pt x="154125" y="919"/>
                </a:lnTo>
                <a:lnTo>
                  <a:pt x="153866" y="0"/>
                </a:lnTo>
                <a:close/>
              </a:path>
            </a:pathLst>
          </a:custGeom>
          <a:solidFill>
            <a:srgbClr val="92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3994249" y="1406659"/>
            <a:ext cx="152400" cy="20320"/>
          </a:xfrm>
          <a:custGeom>
            <a:avLst/>
            <a:gdLst/>
            <a:ahLst/>
            <a:cxnLst/>
            <a:rect l="l" t="t" r="r" b="b"/>
            <a:pathLst>
              <a:path w="152400" h="20319">
                <a:moveTo>
                  <a:pt x="152140" y="0"/>
                </a:moveTo>
                <a:lnTo>
                  <a:pt x="1467" y="18983"/>
                </a:lnTo>
                <a:lnTo>
                  <a:pt x="0" y="20121"/>
                </a:lnTo>
                <a:lnTo>
                  <a:pt x="152399" y="919"/>
                </a:lnTo>
                <a:lnTo>
                  <a:pt x="152140" y="0"/>
                </a:lnTo>
                <a:close/>
              </a:path>
            </a:pathLst>
          </a:custGeom>
          <a:solidFill>
            <a:srgbClr val="91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3995717" y="1405739"/>
            <a:ext cx="151130" cy="20320"/>
          </a:xfrm>
          <a:custGeom>
            <a:avLst/>
            <a:gdLst/>
            <a:ahLst/>
            <a:cxnLst/>
            <a:rect l="l" t="t" r="r" b="b"/>
            <a:pathLst>
              <a:path w="151129" h="20319">
                <a:moveTo>
                  <a:pt x="150413" y="0"/>
                </a:moveTo>
                <a:lnTo>
                  <a:pt x="1467" y="18766"/>
                </a:lnTo>
                <a:lnTo>
                  <a:pt x="0" y="19903"/>
                </a:lnTo>
                <a:lnTo>
                  <a:pt x="150672" y="919"/>
                </a:lnTo>
                <a:lnTo>
                  <a:pt x="150413" y="0"/>
                </a:lnTo>
                <a:close/>
              </a:path>
            </a:pathLst>
          </a:custGeom>
          <a:solidFill>
            <a:srgbClr val="90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3997165" y="1404832"/>
            <a:ext cx="149225" cy="19685"/>
          </a:xfrm>
          <a:custGeom>
            <a:avLst/>
            <a:gdLst/>
            <a:ahLst/>
            <a:cxnLst/>
            <a:rect l="l" t="t" r="r" b="b"/>
            <a:pathLst>
              <a:path w="149225" h="19684">
                <a:moveTo>
                  <a:pt x="148709" y="0"/>
                </a:moveTo>
                <a:lnTo>
                  <a:pt x="1503" y="18546"/>
                </a:lnTo>
                <a:lnTo>
                  <a:pt x="0" y="19688"/>
                </a:lnTo>
                <a:lnTo>
                  <a:pt x="148969" y="919"/>
                </a:lnTo>
                <a:lnTo>
                  <a:pt x="148709" y="0"/>
                </a:lnTo>
                <a:close/>
              </a:path>
            </a:pathLst>
          </a:custGeom>
          <a:solidFill>
            <a:srgbClr val="8F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3998688" y="1403912"/>
            <a:ext cx="147320" cy="19685"/>
          </a:xfrm>
          <a:custGeom>
            <a:avLst/>
            <a:gdLst/>
            <a:ahLst/>
            <a:cxnLst/>
            <a:rect l="l" t="t" r="r" b="b"/>
            <a:pathLst>
              <a:path w="147320" h="19684">
                <a:moveTo>
                  <a:pt x="146927" y="0"/>
                </a:moveTo>
                <a:lnTo>
                  <a:pt x="1500" y="18322"/>
                </a:lnTo>
                <a:lnTo>
                  <a:pt x="0" y="19451"/>
                </a:lnTo>
                <a:lnTo>
                  <a:pt x="147183" y="907"/>
                </a:lnTo>
                <a:lnTo>
                  <a:pt x="146927" y="0"/>
                </a:lnTo>
                <a:close/>
              </a:path>
            </a:pathLst>
          </a:custGeom>
          <a:solidFill>
            <a:srgbClr val="8E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4000173" y="1403004"/>
            <a:ext cx="146050" cy="19685"/>
          </a:xfrm>
          <a:custGeom>
            <a:avLst/>
            <a:gdLst/>
            <a:ahLst/>
            <a:cxnLst/>
            <a:rect l="l" t="t" r="r" b="b"/>
            <a:pathLst>
              <a:path w="146050" h="19684">
                <a:moveTo>
                  <a:pt x="145186" y="0"/>
                </a:moveTo>
                <a:lnTo>
                  <a:pt x="1516" y="18101"/>
                </a:lnTo>
                <a:lnTo>
                  <a:pt x="0" y="19242"/>
                </a:lnTo>
                <a:lnTo>
                  <a:pt x="145443" y="909"/>
                </a:lnTo>
                <a:lnTo>
                  <a:pt x="145186" y="0"/>
                </a:lnTo>
                <a:close/>
              </a:path>
            </a:pathLst>
          </a:custGeom>
          <a:solidFill>
            <a:srgbClr val="8D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4001694" y="1402085"/>
            <a:ext cx="144145" cy="19050"/>
          </a:xfrm>
          <a:custGeom>
            <a:avLst/>
            <a:gdLst/>
            <a:ahLst/>
            <a:cxnLst/>
            <a:rect l="l" t="t" r="r" b="b"/>
            <a:pathLst>
              <a:path w="144145" h="19050">
                <a:moveTo>
                  <a:pt x="143406" y="0"/>
                </a:moveTo>
                <a:lnTo>
                  <a:pt x="1516" y="17877"/>
                </a:lnTo>
                <a:lnTo>
                  <a:pt x="0" y="19017"/>
                </a:lnTo>
                <a:lnTo>
                  <a:pt x="143662" y="909"/>
                </a:lnTo>
                <a:lnTo>
                  <a:pt x="143406" y="0"/>
                </a:lnTo>
                <a:close/>
              </a:path>
            </a:pathLst>
          </a:custGeom>
          <a:solidFill>
            <a:srgbClr val="8C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4003210" y="1401165"/>
            <a:ext cx="142240" cy="19050"/>
          </a:xfrm>
          <a:custGeom>
            <a:avLst/>
            <a:gdLst/>
            <a:ahLst/>
            <a:cxnLst/>
            <a:rect l="l" t="t" r="r" b="b"/>
            <a:pathLst>
              <a:path w="142239" h="19050">
                <a:moveTo>
                  <a:pt x="141630" y="0"/>
                </a:moveTo>
                <a:lnTo>
                  <a:pt x="1521" y="17652"/>
                </a:lnTo>
                <a:lnTo>
                  <a:pt x="0" y="18796"/>
                </a:lnTo>
                <a:lnTo>
                  <a:pt x="141889" y="919"/>
                </a:lnTo>
                <a:lnTo>
                  <a:pt x="141630" y="0"/>
                </a:lnTo>
                <a:close/>
              </a:path>
            </a:pathLst>
          </a:custGeom>
          <a:solidFill>
            <a:srgbClr val="8B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4004732" y="1400245"/>
            <a:ext cx="140335" cy="19050"/>
          </a:xfrm>
          <a:custGeom>
            <a:avLst/>
            <a:gdLst/>
            <a:ahLst/>
            <a:cxnLst/>
            <a:rect l="l" t="t" r="r" b="b"/>
            <a:pathLst>
              <a:path w="140335" h="19050">
                <a:moveTo>
                  <a:pt x="139853" y="0"/>
                </a:moveTo>
                <a:lnTo>
                  <a:pt x="1521" y="17428"/>
                </a:lnTo>
                <a:lnTo>
                  <a:pt x="0" y="18572"/>
                </a:lnTo>
                <a:lnTo>
                  <a:pt x="140109" y="920"/>
                </a:lnTo>
                <a:lnTo>
                  <a:pt x="139853" y="0"/>
                </a:lnTo>
                <a:close/>
              </a:path>
            </a:pathLst>
          </a:custGeom>
          <a:solidFill>
            <a:srgbClr val="8A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4006232" y="1399337"/>
            <a:ext cx="138430" cy="18415"/>
          </a:xfrm>
          <a:custGeom>
            <a:avLst/>
            <a:gdLst/>
            <a:ahLst/>
            <a:cxnLst/>
            <a:rect l="l" t="t" r="r" b="b"/>
            <a:pathLst>
              <a:path w="138429" h="18415">
                <a:moveTo>
                  <a:pt x="138099" y="0"/>
                </a:moveTo>
                <a:lnTo>
                  <a:pt x="1521" y="17207"/>
                </a:lnTo>
                <a:lnTo>
                  <a:pt x="0" y="18352"/>
                </a:lnTo>
                <a:lnTo>
                  <a:pt x="138355" y="920"/>
                </a:lnTo>
                <a:lnTo>
                  <a:pt x="138099" y="0"/>
                </a:lnTo>
                <a:close/>
              </a:path>
            </a:pathLst>
          </a:custGeom>
          <a:solidFill>
            <a:srgbClr val="89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4007754" y="1398416"/>
            <a:ext cx="137160" cy="18415"/>
          </a:xfrm>
          <a:custGeom>
            <a:avLst/>
            <a:gdLst/>
            <a:ahLst/>
            <a:cxnLst/>
            <a:rect l="l" t="t" r="r" b="b"/>
            <a:pathLst>
              <a:path w="137160" h="18415">
                <a:moveTo>
                  <a:pt x="136322" y="0"/>
                </a:moveTo>
                <a:lnTo>
                  <a:pt x="1521" y="16983"/>
                </a:lnTo>
                <a:lnTo>
                  <a:pt x="0" y="18128"/>
                </a:lnTo>
                <a:lnTo>
                  <a:pt x="136578" y="920"/>
                </a:lnTo>
                <a:lnTo>
                  <a:pt x="136322" y="0"/>
                </a:lnTo>
                <a:close/>
              </a:path>
            </a:pathLst>
          </a:custGeom>
          <a:solidFill>
            <a:srgbClr val="88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4009274" y="1397496"/>
            <a:ext cx="135255" cy="18415"/>
          </a:xfrm>
          <a:custGeom>
            <a:avLst/>
            <a:gdLst/>
            <a:ahLst/>
            <a:cxnLst/>
            <a:rect l="l" t="t" r="r" b="b"/>
            <a:pathLst>
              <a:path w="135254" h="18415">
                <a:moveTo>
                  <a:pt x="134545" y="0"/>
                </a:moveTo>
                <a:lnTo>
                  <a:pt x="1521" y="16760"/>
                </a:lnTo>
                <a:lnTo>
                  <a:pt x="0" y="17904"/>
                </a:lnTo>
                <a:lnTo>
                  <a:pt x="134801" y="920"/>
                </a:lnTo>
                <a:lnTo>
                  <a:pt x="134545" y="0"/>
                </a:lnTo>
                <a:close/>
              </a:path>
            </a:pathLst>
          </a:custGeom>
          <a:solidFill>
            <a:srgbClr val="87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4010775" y="1396588"/>
            <a:ext cx="133350" cy="17780"/>
          </a:xfrm>
          <a:custGeom>
            <a:avLst/>
            <a:gdLst/>
            <a:ahLst/>
            <a:cxnLst/>
            <a:rect l="l" t="t" r="r" b="b"/>
            <a:pathLst>
              <a:path w="133350" h="17780">
                <a:moveTo>
                  <a:pt x="132791" y="0"/>
                </a:moveTo>
                <a:lnTo>
                  <a:pt x="1544" y="16536"/>
                </a:lnTo>
                <a:lnTo>
                  <a:pt x="0" y="17683"/>
                </a:lnTo>
                <a:lnTo>
                  <a:pt x="133047" y="920"/>
                </a:lnTo>
                <a:lnTo>
                  <a:pt x="132791" y="0"/>
                </a:lnTo>
                <a:close/>
              </a:path>
            </a:pathLst>
          </a:custGeom>
          <a:solidFill>
            <a:srgbClr val="86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4012320" y="1395668"/>
            <a:ext cx="131445" cy="17780"/>
          </a:xfrm>
          <a:custGeom>
            <a:avLst/>
            <a:gdLst/>
            <a:ahLst/>
            <a:cxnLst/>
            <a:rect l="l" t="t" r="r" b="b"/>
            <a:pathLst>
              <a:path w="131445" h="17780">
                <a:moveTo>
                  <a:pt x="130990" y="0"/>
                </a:moveTo>
                <a:lnTo>
                  <a:pt x="1554" y="16308"/>
                </a:lnTo>
                <a:lnTo>
                  <a:pt x="0" y="17456"/>
                </a:lnTo>
                <a:lnTo>
                  <a:pt x="131246" y="920"/>
                </a:lnTo>
                <a:lnTo>
                  <a:pt x="130990" y="0"/>
                </a:lnTo>
                <a:close/>
              </a:path>
            </a:pathLst>
          </a:custGeom>
          <a:solidFill>
            <a:srgbClr val="85B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4013875" y="1394748"/>
            <a:ext cx="129539" cy="17780"/>
          </a:xfrm>
          <a:custGeom>
            <a:avLst/>
            <a:gdLst/>
            <a:ahLst/>
            <a:cxnLst/>
            <a:rect l="l" t="t" r="r" b="b"/>
            <a:pathLst>
              <a:path w="129539" h="17780">
                <a:moveTo>
                  <a:pt x="129180" y="0"/>
                </a:moveTo>
                <a:lnTo>
                  <a:pt x="1554" y="16079"/>
                </a:lnTo>
                <a:lnTo>
                  <a:pt x="0" y="17228"/>
                </a:lnTo>
                <a:lnTo>
                  <a:pt x="129436" y="920"/>
                </a:lnTo>
                <a:lnTo>
                  <a:pt x="129180" y="0"/>
                </a:lnTo>
                <a:close/>
              </a:path>
            </a:pathLst>
          </a:custGeom>
          <a:solidFill>
            <a:srgbClr val="84B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4015409" y="1393840"/>
            <a:ext cx="128270" cy="17145"/>
          </a:xfrm>
          <a:custGeom>
            <a:avLst/>
            <a:gdLst/>
            <a:ahLst/>
            <a:cxnLst/>
            <a:rect l="l" t="t" r="r" b="b"/>
            <a:pathLst>
              <a:path w="128270" h="17144">
                <a:moveTo>
                  <a:pt x="127393" y="0"/>
                </a:moveTo>
                <a:lnTo>
                  <a:pt x="1554" y="15854"/>
                </a:lnTo>
                <a:lnTo>
                  <a:pt x="0" y="17003"/>
                </a:lnTo>
                <a:lnTo>
                  <a:pt x="127649" y="920"/>
                </a:lnTo>
                <a:lnTo>
                  <a:pt x="127393" y="0"/>
                </a:lnTo>
                <a:close/>
              </a:path>
            </a:pathLst>
          </a:custGeom>
          <a:solidFill>
            <a:srgbClr val="83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4016964" y="1392920"/>
            <a:ext cx="126364" cy="17145"/>
          </a:xfrm>
          <a:custGeom>
            <a:avLst/>
            <a:gdLst/>
            <a:ahLst/>
            <a:cxnLst/>
            <a:rect l="l" t="t" r="r" b="b"/>
            <a:pathLst>
              <a:path w="126364" h="17144">
                <a:moveTo>
                  <a:pt x="125582" y="0"/>
                </a:moveTo>
                <a:lnTo>
                  <a:pt x="1554" y="15626"/>
                </a:lnTo>
                <a:lnTo>
                  <a:pt x="0" y="16774"/>
                </a:lnTo>
                <a:lnTo>
                  <a:pt x="125838" y="920"/>
                </a:lnTo>
                <a:lnTo>
                  <a:pt x="125582" y="0"/>
                </a:lnTo>
                <a:close/>
              </a:path>
            </a:pathLst>
          </a:custGeom>
          <a:solidFill>
            <a:srgbClr val="82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4018518" y="1391999"/>
            <a:ext cx="124460" cy="17145"/>
          </a:xfrm>
          <a:custGeom>
            <a:avLst/>
            <a:gdLst/>
            <a:ahLst/>
            <a:cxnLst/>
            <a:rect l="l" t="t" r="r" b="b"/>
            <a:pathLst>
              <a:path w="124460" h="17144">
                <a:moveTo>
                  <a:pt x="123775" y="0"/>
                </a:moveTo>
                <a:lnTo>
                  <a:pt x="1554" y="15398"/>
                </a:lnTo>
                <a:lnTo>
                  <a:pt x="0" y="16547"/>
                </a:lnTo>
                <a:lnTo>
                  <a:pt x="124027" y="920"/>
                </a:lnTo>
                <a:lnTo>
                  <a:pt x="123775" y="0"/>
                </a:lnTo>
                <a:close/>
              </a:path>
            </a:pathLst>
          </a:custGeom>
          <a:solidFill>
            <a:srgbClr val="80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4020073" y="1391077"/>
            <a:ext cx="122555" cy="16510"/>
          </a:xfrm>
          <a:custGeom>
            <a:avLst/>
            <a:gdLst/>
            <a:ahLst/>
            <a:cxnLst/>
            <a:rect l="l" t="t" r="r" b="b"/>
            <a:pathLst>
              <a:path w="122554" h="16509">
                <a:moveTo>
                  <a:pt x="121979" y="0"/>
                </a:moveTo>
                <a:lnTo>
                  <a:pt x="1554" y="15172"/>
                </a:lnTo>
                <a:lnTo>
                  <a:pt x="0" y="16321"/>
                </a:lnTo>
                <a:lnTo>
                  <a:pt x="122219" y="922"/>
                </a:lnTo>
                <a:lnTo>
                  <a:pt x="121979" y="0"/>
                </a:lnTo>
                <a:close/>
              </a:path>
            </a:pathLst>
          </a:custGeom>
          <a:solidFill>
            <a:srgbClr val="7F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4021607" y="1390167"/>
            <a:ext cx="120650" cy="16510"/>
          </a:xfrm>
          <a:custGeom>
            <a:avLst/>
            <a:gdLst/>
            <a:ahLst/>
            <a:cxnLst/>
            <a:rect l="l" t="t" r="r" b="b"/>
            <a:pathLst>
              <a:path w="120650" h="16509">
                <a:moveTo>
                  <a:pt x="120207" y="0"/>
                </a:moveTo>
                <a:lnTo>
                  <a:pt x="1554" y="14949"/>
                </a:lnTo>
                <a:lnTo>
                  <a:pt x="0" y="16097"/>
                </a:lnTo>
                <a:lnTo>
                  <a:pt x="120448" y="922"/>
                </a:lnTo>
                <a:lnTo>
                  <a:pt x="120207" y="0"/>
                </a:lnTo>
                <a:close/>
              </a:path>
            </a:pathLst>
          </a:custGeom>
          <a:solidFill>
            <a:srgbClr val="7E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4023183" y="1389245"/>
            <a:ext cx="118745" cy="15875"/>
          </a:xfrm>
          <a:custGeom>
            <a:avLst/>
            <a:gdLst/>
            <a:ahLst/>
            <a:cxnLst/>
            <a:rect l="l" t="t" r="r" b="b"/>
            <a:pathLst>
              <a:path w="118745" h="15875">
                <a:moveTo>
                  <a:pt x="118392" y="0"/>
                </a:moveTo>
                <a:lnTo>
                  <a:pt x="1534" y="14723"/>
                </a:lnTo>
                <a:lnTo>
                  <a:pt x="0" y="15856"/>
                </a:lnTo>
                <a:lnTo>
                  <a:pt x="118629" y="909"/>
                </a:lnTo>
                <a:lnTo>
                  <a:pt x="118392" y="0"/>
                </a:lnTo>
                <a:close/>
              </a:path>
            </a:pathLst>
          </a:custGeom>
          <a:solidFill>
            <a:srgbClr val="7D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4024703" y="1388335"/>
            <a:ext cx="117475" cy="15875"/>
          </a:xfrm>
          <a:custGeom>
            <a:avLst/>
            <a:gdLst/>
            <a:ahLst/>
            <a:cxnLst/>
            <a:rect l="l" t="t" r="r" b="b"/>
            <a:pathLst>
              <a:path w="117475" h="15875">
                <a:moveTo>
                  <a:pt x="116634" y="0"/>
                </a:moveTo>
                <a:lnTo>
                  <a:pt x="1569" y="14497"/>
                </a:lnTo>
                <a:lnTo>
                  <a:pt x="0" y="15643"/>
                </a:lnTo>
                <a:lnTo>
                  <a:pt x="116872" y="912"/>
                </a:lnTo>
                <a:lnTo>
                  <a:pt x="116634" y="0"/>
                </a:lnTo>
                <a:close/>
              </a:path>
            </a:pathLst>
          </a:custGeom>
          <a:solidFill>
            <a:srgbClr val="7C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4026279" y="1387413"/>
            <a:ext cx="115570" cy="15875"/>
          </a:xfrm>
          <a:custGeom>
            <a:avLst/>
            <a:gdLst/>
            <a:ahLst/>
            <a:cxnLst/>
            <a:rect l="l" t="t" r="r" b="b"/>
            <a:pathLst>
              <a:path w="115570" h="15875">
                <a:moveTo>
                  <a:pt x="114817" y="0"/>
                </a:moveTo>
                <a:lnTo>
                  <a:pt x="1585" y="14266"/>
                </a:lnTo>
                <a:lnTo>
                  <a:pt x="0" y="15414"/>
                </a:lnTo>
                <a:lnTo>
                  <a:pt x="115055" y="912"/>
                </a:lnTo>
                <a:lnTo>
                  <a:pt x="114817" y="0"/>
                </a:lnTo>
                <a:close/>
              </a:path>
            </a:pathLst>
          </a:custGeom>
          <a:solidFill>
            <a:srgbClr val="7B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4027864" y="1386490"/>
            <a:ext cx="113664" cy="15240"/>
          </a:xfrm>
          <a:custGeom>
            <a:avLst/>
            <a:gdLst/>
            <a:ahLst/>
            <a:cxnLst/>
            <a:rect l="l" t="t" r="r" b="b"/>
            <a:pathLst>
              <a:path w="113664" h="15240">
                <a:moveTo>
                  <a:pt x="112991" y="0"/>
                </a:moveTo>
                <a:lnTo>
                  <a:pt x="1592" y="14035"/>
                </a:lnTo>
                <a:lnTo>
                  <a:pt x="0" y="15188"/>
                </a:lnTo>
                <a:lnTo>
                  <a:pt x="113232" y="922"/>
                </a:lnTo>
                <a:lnTo>
                  <a:pt x="112991" y="0"/>
                </a:lnTo>
                <a:close/>
              </a:path>
            </a:pathLst>
          </a:custGeom>
          <a:solidFill>
            <a:srgbClr val="7A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4029435" y="1385580"/>
            <a:ext cx="111760" cy="15240"/>
          </a:xfrm>
          <a:custGeom>
            <a:avLst/>
            <a:gdLst/>
            <a:ahLst/>
            <a:cxnLst/>
            <a:rect l="l" t="t" r="r" b="b"/>
            <a:pathLst>
              <a:path w="111760" h="15240">
                <a:moveTo>
                  <a:pt x="111183" y="0"/>
                </a:moveTo>
                <a:lnTo>
                  <a:pt x="1592" y="13807"/>
                </a:lnTo>
                <a:lnTo>
                  <a:pt x="0" y="14960"/>
                </a:lnTo>
                <a:lnTo>
                  <a:pt x="111423" y="922"/>
                </a:lnTo>
                <a:lnTo>
                  <a:pt x="111183" y="0"/>
                </a:lnTo>
                <a:close/>
              </a:path>
            </a:pathLst>
          </a:custGeom>
          <a:solidFill>
            <a:srgbClr val="79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4031028" y="1384658"/>
            <a:ext cx="109855" cy="15240"/>
          </a:xfrm>
          <a:custGeom>
            <a:avLst/>
            <a:gdLst/>
            <a:ahLst/>
            <a:cxnLst/>
            <a:rect l="l" t="t" r="r" b="b"/>
            <a:pathLst>
              <a:path w="109854" h="15240">
                <a:moveTo>
                  <a:pt x="109349" y="0"/>
                </a:moveTo>
                <a:lnTo>
                  <a:pt x="1592" y="13576"/>
                </a:lnTo>
                <a:lnTo>
                  <a:pt x="0" y="14729"/>
                </a:lnTo>
                <a:lnTo>
                  <a:pt x="109590" y="922"/>
                </a:lnTo>
                <a:lnTo>
                  <a:pt x="109349" y="0"/>
                </a:lnTo>
                <a:close/>
              </a:path>
            </a:pathLst>
          </a:custGeom>
          <a:solidFill>
            <a:srgbClr val="78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4032620" y="1383736"/>
            <a:ext cx="107950" cy="14604"/>
          </a:xfrm>
          <a:custGeom>
            <a:avLst/>
            <a:gdLst/>
            <a:ahLst/>
            <a:cxnLst/>
            <a:rect l="l" t="t" r="r" b="b"/>
            <a:pathLst>
              <a:path w="107950" h="14605">
                <a:moveTo>
                  <a:pt x="107517" y="0"/>
                </a:moveTo>
                <a:lnTo>
                  <a:pt x="1592" y="13345"/>
                </a:lnTo>
                <a:lnTo>
                  <a:pt x="0" y="14498"/>
                </a:lnTo>
                <a:lnTo>
                  <a:pt x="107758" y="922"/>
                </a:lnTo>
                <a:lnTo>
                  <a:pt x="107517" y="0"/>
                </a:lnTo>
                <a:close/>
              </a:path>
            </a:pathLst>
          </a:custGeom>
          <a:solidFill>
            <a:srgbClr val="76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4034191" y="1382824"/>
            <a:ext cx="106045" cy="14604"/>
          </a:xfrm>
          <a:custGeom>
            <a:avLst/>
            <a:gdLst/>
            <a:ahLst/>
            <a:cxnLst/>
            <a:rect l="l" t="t" r="r" b="b"/>
            <a:pathLst>
              <a:path w="106045" h="14605">
                <a:moveTo>
                  <a:pt x="105723" y="0"/>
                </a:moveTo>
                <a:lnTo>
                  <a:pt x="1592" y="13119"/>
                </a:lnTo>
                <a:lnTo>
                  <a:pt x="0" y="14272"/>
                </a:lnTo>
                <a:lnTo>
                  <a:pt x="105949" y="923"/>
                </a:lnTo>
                <a:lnTo>
                  <a:pt x="105723" y="0"/>
                </a:lnTo>
                <a:close/>
              </a:path>
            </a:pathLst>
          </a:custGeom>
          <a:solidFill>
            <a:srgbClr val="75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4035784" y="1381899"/>
            <a:ext cx="104139" cy="14604"/>
          </a:xfrm>
          <a:custGeom>
            <a:avLst/>
            <a:gdLst/>
            <a:ahLst/>
            <a:cxnLst/>
            <a:rect l="l" t="t" r="r" b="b"/>
            <a:pathLst>
              <a:path w="104139" h="14605">
                <a:moveTo>
                  <a:pt x="103917" y="0"/>
                </a:moveTo>
                <a:lnTo>
                  <a:pt x="1592" y="12892"/>
                </a:lnTo>
                <a:lnTo>
                  <a:pt x="0" y="14045"/>
                </a:lnTo>
                <a:lnTo>
                  <a:pt x="104130" y="925"/>
                </a:lnTo>
                <a:lnTo>
                  <a:pt x="103917" y="0"/>
                </a:lnTo>
                <a:close/>
              </a:path>
            </a:pathLst>
          </a:custGeom>
          <a:solidFill>
            <a:srgbClr val="74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4037376" y="1380973"/>
            <a:ext cx="102870" cy="13970"/>
          </a:xfrm>
          <a:custGeom>
            <a:avLst/>
            <a:gdLst/>
            <a:ahLst/>
            <a:cxnLst/>
            <a:rect l="l" t="t" r="r" b="b"/>
            <a:pathLst>
              <a:path w="102870" h="13969">
                <a:moveTo>
                  <a:pt x="102113" y="0"/>
                </a:moveTo>
                <a:lnTo>
                  <a:pt x="1592" y="12664"/>
                </a:lnTo>
                <a:lnTo>
                  <a:pt x="0" y="13818"/>
                </a:lnTo>
                <a:lnTo>
                  <a:pt x="102325" y="925"/>
                </a:lnTo>
                <a:lnTo>
                  <a:pt x="102113" y="0"/>
                </a:lnTo>
                <a:close/>
              </a:path>
            </a:pathLst>
          </a:custGeom>
          <a:solidFill>
            <a:srgbClr val="73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4038968" y="1380047"/>
            <a:ext cx="100965" cy="13970"/>
          </a:xfrm>
          <a:custGeom>
            <a:avLst/>
            <a:gdLst/>
            <a:ahLst/>
            <a:cxnLst/>
            <a:rect l="l" t="t" r="r" b="b"/>
            <a:pathLst>
              <a:path w="100964" h="13969">
                <a:moveTo>
                  <a:pt x="100307" y="0"/>
                </a:moveTo>
                <a:lnTo>
                  <a:pt x="1519" y="12446"/>
                </a:lnTo>
                <a:lnTo>
                  <a:pt x="559" y="13185"/>
                </a:lnTo>
                <a:lnTo>
                  <a:pt x="0" y="13590"/>
                </a:lnTo>
                <a:lnTo>
                  <a:pt x="100520" y="925"/>
                </a:lnTo>
                <a:lnTo>
                  <a:pt x="100307" y="0"/>
                </a:lnTo>
                <a:close/>
              </a:path>
            </a:pathLst>
          </a:custGeom>
          <a:solidFill>
            <a:srgbClr val="72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4040468" y="1379134"/>
            <a:ext cx="99060" cy="13970"/>
          </a:xfrm>
          <a:custGeom>
            <a:avLst/>
            <a:gdLst/>
            <a:ahLst/>
            <a:cxnLst/>
            <a:rect l="l" t="t" r="r" b="b"/>
            <a:pathLst>
              <a:path w="99060" h="13969">
                <a:moveTo>
                  <a:pt x="98598" y="0"/>
                </a:moveTo>
                <a:lnTo>
                  <a:pt x="1480" y="12236"/>
                </a:lnTo>
                <a:lnTo>
                  <a:pt x="0" y="13375"/>
                </a:lnTo>
                <a:lnTo>
                  <a:pt x="98810" y="925"/>
                </a:lnTo>
                <a:lnTo>
                  <a:pt x="98598" y="0"/>
                </a:lnTo>
                <a:close/>
              </a:path>
            </a:pathLst>
          </a:custGeom>
          <a:solidFill>
            <a:srgbClr val="70B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4041948" y="1378208"/>
            <a:ext cx="97155" cy="13335"/>
          </a:xfrm>
          <a:custGeom>
            <a:avLst/>
            <a:gdLst/>
            <a:ahLst/>
            <a:cxnLst/>
            <a:rect l="l" t="t" r="r" b="b"/>
            <a:pathLst>
              <a:path w="97154" h="13334">
                <a:moveTo>
                  <a:pt x="96905" y="0"/>
                </a:moveTo>
                <a:lnTo>
                  <a:pt x="1480" y="12022"/>
                </a:lnTo>
                <a:lnTo>
                  <a:pt x="0" y="13161"/>
                </a:lnTo>
                <a:lnTo>
                  <a:pt x="97118" y="925"/>
                </a:lnTo>
                <a:lnTo>
                  <a:pt x="96905" y="0"/>
                </a:lnTo>
                <a:close/>
              </a:path>
            </a:pathLst>
          </a:custGeom>
          <a:solidFill>
            <a:srgbClr val="6FB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4043428" y="1377283"/>
            <a:ext cx="95885" cy="13335"/>
          </a:xfrm>
          <a:custGeom>
            <a:avLst/>
            <a:gdLst/>
            <a:ahLst/>
            <a:cxnLst/>
            <a:rect l="l" t="t" r="r" b="b"/>
            <a:pathLst>
              <a:path w="95885" h="13334">
                <a:moveTo>
                  <a:pt x="95212" y="0"/>
                </a:moveTo>
                <a:lnTo>
                  <a:pt x="1480" y="11809"/>
                </a:lnTo>
                <a:lnTo>
                  <a:pt x="0" y="12948"/>
                </a:lnTo>
                <a:lnTo>
                  <a:pt x="95425" y="925"/>
                </a:lnTo>
                <a:lnTo>
                  <a:pt x="95212" y="0"/>
                </a:lnTo>
                <a:close/>
              </a:path>
            </a:pathLst>
          </a:custGeom>
          <a:solidFill>
            <a:srgbClr val="6E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4044889" y="1376369"/>
            <a:ext cx="93980" cy="13335"/>
          </a:xfrm>
          <a:custGeom>
            <a:avLst/>
            <a:gdLst/>
            <a:ahLst/>
            <a:cxnLst/>
            <a:rect l="l" t="t" r="r" b="b"/>
            <a:pathLst>
              <a:path w="93979" h="13334">
                <a:moveTo>
                  <a:pt x="93542" y="0"/>
                </a:moveTo>
                <a:lnTo>
                  <a:pt x="1480" y="11599"/>
                </a:lnTo>
                <a:lnTo>
                  <a:pt x="0" y="12738"/>
                </a:lnTo>
                <a:lnTo>
                  <a:pt x="93755" y="925"/>
                </a:lnTo>
                <a:lnTo>
                  <a:pt x="93542" y="0"/>
                </a:lnTo>
                <a:close/>
              </a:path>
            </a:pathLst>
          </a:custGeom>
          <a:solidFill>
            <a:srgbClr val="6D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4046388" y="1375443"/>
            <a:ext cx="92075" cy="12700"/>
          </a:xfrm>
          <a:custGeom>
            <a:avLst/>
            <a:gdLst/>
            <a:ahLst/>
            <a:cxnLst/>
            <a:rect l="l" t="t" r="r" b="b"/>
            <a:pathLst>
              <a:path w="92075" h="12700">
                <a:moveTo>
                  <a:pt x="91830" y="0"/>
                </a:moveTo>
                <a:lnTo>
                  <a:pt x="1460" y="11385"/>
                </a:lnTo>
                <a:lnTo>
                  <a:pt x="0" y="12509"/>
                </a:lnTo>
                <a:lnTo>
                  <a:pt x="92040" y="913"/>
                </a:lnTo>
                <a:lnTo>
                  <a:pt x="91830" y="0"/>
                </a:lnTo>
                <a:close/>
              </a:path>
            </a:pathLst>
          </a:custGeom>
          <a:solidFill>
            <a:srgbClr val="6B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4047837" y="1374530"/>
            <a:ext cx="90805" cy="12700"/>
          </a:xfrm>
          <a:custGeom>
            <a:avLst/>
            <a:gdLst/>
            <a:ahLst/>
            <a:cxnLst/>
            <a:rect l="l" t="t" r="r" b="b"/>
            <a:pathLst>
              <a:path w="90804" h="12700">
                <a:moveTo>
                  <a:pt x="90171" y="0"/>
                </a:moveTo>
                <a:lnTo>
                  <a:pt x="1471" y="11175"/>
                </a:lnTo>
                <a:lnTo>
                  <a:pt x="0" y="12308"/>
                </a:lnTo>
                <a:lnTo>
                  <a:pt x="90382" y="916"/>
                </a:lnTo>
                <a:lnTo>
                  <a:pt x="90171" y="0"/>
                </a:lnTo>
                <a:close/>
              </a:path>
            </a:pathLst>
          </a:custGeom>
          <a:solidFill>
            <a:srgbClr val="6A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4049317" y="1373601"/>
            <a:ext cx="88900" cy="12700"/>
          </a:xfrm>
          <a:custGeom>
            <a:avLst/>
            <a:gdLst/>
            <a:ahLst/>
            <a:cxnLst/>
            <a:rect l="l" t="t" r="r" b="b"/>
            <a:pathLst>
              <a:path w="88900" h="12700">
                <a:moveTo>
                  <a:pt x="88504" y="0"/>
                </a:moveTo>
                <a:lnTo>
                  <a:pt x="1471" y="10965"/>
                </a:lnTo>
                <a:lnTo>
                  <a:pt x="0" y="12098"/>
                </a:lnTo>
                <a:lnTo>
                  <a:pt x="88689" y="919"/>
                </a:lnTo>
                <a:lnTo>
                  <a:pt x="88504" y="0"/>
                </a:lnTo>
                <a:close/>
              </a:path>
            </a:pathLst>
          </a:custGeom>
          <a:solidFill>
            <a:srgbClr val="69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4050788" y="1372672"/>
            <a:ext cx="87630" cy="12065"/>
          </a:xfrm>
          <a:custGeom>
            <a:avLst/>
            <a:gdLst/>
            <a:ahLst/>
            <a:cxnLst/>
            <a:rect l="l" t="t" r="r" b="b"/>
            <a:pathLst>
              <a:path w="87629" h="12065">
                <a:moveTo>
                  <a:pt x="86850" y="0"/>
                </a:moveTo>
                <a:lnTo>
                  <a:pt x="1480" y="10756"/>
                </a:lnTo>
                <a:lnTo>
                  <a:pt x="0" y="11895"/>
                </a:lnTo>
                <a:lnTo>
                  <a:pt x="87032" y="929"/>
                </a:lnTo>
                <a:lnTo>
                  <a:pt x="86850" y="0"/>
                </a:lnTo>
                <a:close/>
              </a:path>
            </a:pathLst>
          </a:custGeom>
          <a:solidFill>
            <a:srgbClr val="67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4052249" y="1371755"/>
            <a:ext cx="85725" cy="12065"/>
          </a:xfrm>
          <a:custGeom>
            <a:avLst/>
            <a:gdLst/>
            <a:ahLst/>
            <a:cxnLst/>
            <a:rect l="l" t="t" r="r" b="b"/>
            <a:pathLst>
              <a:path w="85725" h="12065">
                <a:moveTo>
                  <a:pt x="85209" y="0"/>
                </a:moveTo>
                <a:lnTo>
                  <a:pt x="1426" y="10556"/>
                </a:lnTo>
                <a:lnTo>
                  <a:pt x="1121" y="10825"/>
                </a:lnTo>
                <a:lnTo>
                  <a:pt x="0" y="11688"/>
                </a:lnTo>
                <a:lnTo>
                  <a:pt x="85392" y="929"/>
                </a:lnTo>
                <a:lnTo>
                  <a:pt x="85209" y="0"/>
                </a:lnTo>
                <a:close/>
              </a:path>
            </a:pathLst>
          </a:custGeom>
          <a:solidFill>
            <a:srgbClr val="66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4053676" y="1370825"/>
            <a:ext cx="83820" cy="12065"/>
          </a:xfrm>
          <a:custGeom>
            <a:avLst/>
            <a:gdLst/>
            <a:ahLst/>
            <a:cxnLst/>
            <a:rect l="l" t="t" r="r" b="b"/>
            <a:pathLst>
              <a:path w="83820" h="12065">
                <a:moveTo>
                  <a:pt x="83600" y="0"/>
                </a:moveTo>
                <a:lnTo>
                  <a:pt x="1259" y="10374"/>
                </a:lnTo>
                <a:lnTo>
                  <a:pt x="0" y="11485"/>
                </a:lnTo>
                <a:lnTo>
                  <a:pt x="83783" y="929"/>
                </a:lnTo>
                <a:lnTo>
                  <a:pt x="83600" y="0"/>
                </a:lnTo>
                <a:close/>
              </a:path>
            </a:pathLst>
          </a:custGeom>
          <a:solidFill>
            <a:srgbClr val="65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4054935" y="1369896"/>
            <a:ext cx="82550" cy="11430"/>
          </a:xfrm>
          <a:custGeom>
            <a:avLst/>
            <a:gdLst/>
            <a:ahLst/>
            <a:cxnLst/>
            <a:rect l="l" t="t" r="r" b="b"/>
            <a:pathLst>
              <a:path w="82550" h="11430">
                <a:moveTo>
                  <a:pt x="82159" y="0"/>
                </a:moveTo>
                <a:lnTo>
                  <a:pt x="1259" y="10192"/>
                </a:lnTo>
                <a:lnTo>
                  <a:pt x="0" y="11303"/>
                </a:lnTo>
                <a:lnTo>
                  <a:pt x="82341" y="929"/>
                </a:lnTo>
                <a:lnTo>
                  <a:pt x="82159" y="0"/>
                </a:lnTo>
                <a:close/>
              </a:path>
            </a:pathLst>
          </a:custGeom>
          <a:solidFill>
            <a:srgbClr val="63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4056194" y="1368966"/>
            <a:ext cx="81280" cy="11430"/>
          </a:xfrm>
          <a:custGeom>
            <a:avLst/>
            <a:gdLst/>
            <a:ahLst/>
            <a:cxnLst/>
            <a:rect l="l" t="t" r="r" b="b"/>
            <a:pathLst>
              <a:path w="81279" h="11430">
                <a:moveTo>
                  <a:pt x="80716" y="0"/>
                </a:moveTo>
                <a:lnTo>
                  <a:pt x="1259" y="10011"/>
                </a:lnTo>
                <a:lnTo>
                  <a:pt x="0" y="11122"/>
                </a:lnTo>
                <a:lnTo>
                  <a:pt x="80899" y="929"/>
                </a:lnTo>
                <a:lnTo>
                  <a:pt x="80716" y="0"/>
                </a:lnTo>
                <a:close/>
              </a:path>
            </a:pathLst>
          </a:custGeom>
          <a:solidFill>
            <a:srgbClr val="62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4057437" y="1368049"/>
            <a:ext cx="80010" cy="11430"/>
          </a:xfrm>
          <a:custGeom>
            <a:avLst/>
            <a:gdLst/>
            <a:ahLst/>
            <a:cxnLst/>
            <a:rect l="l" t="t" r="r" b="b"/>
            <a:pathLst>
              <a:path w="80010" h="11430">
                <a:moveTo>
                  <a:pt x="79294" y="0"/>
                </a:moveTo>
                <a:lnTo>
                  <a:pt x="1259" y="9831"/>
                </a:lnTo>
                <a:lnTo>
                  <a:pt x="0" y="10942"/>
                </a:lnTo>
                <a:lnTo>
                  <a:pt x="79476" y="929"/>
                </a:lnTo>
                <a:lnTo>
                  <a:pt x="79294" y="0"/>
                </a:lnTo>
                <a:close/>
              </a:path>
            </a:pathLst>
          </a:custGeom>
          <a:solidFill>
            <a:srgbClr val="60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4058696" y="1367119"/>
            <a:ext cx="78105" cy="10795"/>
          </a:xfrm>
          <a:custGeom>
            <a:avLst/>
            <a:gdLst/>
            <a:ahLst/>
            <a:cxnLst/>
            <a:rect l="l" t="t" r="r" b="b"/>
            <a:pathLst>
              <a:path w="78104" h="10794">
                <a:moveTo>
                  <a:pt x="77852" y="0"/>
                </a:moveTo>
                <a:lnTo>
                  <a:pt x="1259" y="9650"/>
                </a:lnTo>
                <a:lnTo>
                  <a:pt x="0" y="10761"/>
                </a:lnTo>
                <a:lnTo>
                  <a:pt x="78035" y="929"/>
                </a:lnTo>
                <a:lnTo>
                  <a:pt x="77852" y="0"/>
                </a:lnTo>
                <a:close/>
              </a:path>
            </a:pathLst>
          </a:custGeom>
          <a:solidFill>
            <a:srgbClr val="5F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4059955" y="1366189"/>
            <a:ext cx="76835" cy="10795"/>
          </a:xfrm>
          <a:custGeom>
            <a:avLst/>
            <a:gdLst/>
            <a:ahLst/>
            <a:cxnLst/>
            <a:rect l="l" t="t" r="r" b="b"/>
            <a:pathLst>
              <a:path w="76835" h="10794">
                <a:moveTo>
                  <a:pt x="76419" y="0"/>
                </a:moveTo>
                <a:lnTo>
                  <a:pt x="1259" y="9469"/>
                </a:lnTo>
                <a:lnTo>
                  <a:pt x="0" y="10580"/>
                </a:lnTo>
                <a:lnTo>
                  <a:pt x="76593" y="930"/>
                </a:lnTo>
                <a:lnTo>
                  <a:pt x="76419" y="0"/>
                </a:lnTo>
                <a:close/>
              </a:path>
            </a:pathLst>
          </a:custGeom>
          <a:solidFill>
            <a:srgbClr val="5D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4061198" y="1365268"/>
            <a:ext cx="75565" cy="10795"/>
          </a:xfrm>
          <a:custGeom>
            <a:avLst/>
            <a:gdLst/>
            <a:ahLst/>
            <a:cxnLst/>
            <a:rect l="l" t="t" r="r" b="b"/>
            <a:pathLst>
              <a:path w="75564" h="10794">
                <a:moveTo>
                  <a:pt x="75023" y="0"/>
                </a:moveTo>
                <a:lnTo>
                  <a:pt x="1259" y="9293"/>
                </a:lnTo>
                <a:lnTo>
                  <a:pt x="0" y="10404"/>
                </a:lnTo>
                <a:lnTo>
                  <a:pt x="75178" y="932"/>
                </a:lnTo>
                <a:lnTo>
                  <a:pt x="75023" y="0"/>
                </a:lnTo>
                <a:close/>
              </a:path>
            </a:pathLst>
          </a:custGeom>
          <a:solidFill>
            <a:srgbClr val="5C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4062457" y="1364335"/>
            <a:ext cx="74295" cy="10795"/>
          </a:xfrm>
          <a:custGeom>
            <a:avLst/>
            <a:gdLst/>
            <a:ahLst/>
            <a:cxnLst/>
            <a:rect l="l" t="t" r="r" b="b"/>
            <a:pathLst>
              <a:path w="74295" h="10794">
                <a:moveTo>
                  <a:pt x="73609" y="0"/>
                </a:moveTo>
                <a:lnTo>
                  <a:pt x="1259" y="9115"/>
                </a:lnTo>
                <a:lnTo>
                  <a:pt x="0" y="10226"/>
                </a:lnTo>
                <a:lnTo>
                  <a:pt x="73764" y="932"/>
                </a:lnTo>
                <a:lnTo>
                  <a:pt x="73609" y="0"/>
                </a:lnTo>
                <a:close/>
              </a:path>
            </a:pathLst>
          </a:custGeom>
          <a:solidFill>
            <a:srgbClr val="5A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4063716" y="1363402"/>
            <a:ext cx="72390" cy="10160"/>
          </a:xfrm>
          <a:custGeom>
            <a:avLst/>
            <a:gdLst/>
            <a:ahLst/>
            <a:cxnLst/>
            <a:rect l="l" t="t" r="r" b="b"/>
            <a:pathLst>
              <a:path w="72389" h="10159">
                <a:moveTo>
                  <a:pt x="72194" y="0"/>
                </a:moveTo>
                <a:lnTo>
                  <a:pt x="1259" y="8937"/>
                </a:lnTo>
                <a:lnTo>
                  <a:pt x="0" y="10048"/>
                </a:lnTo>
                <a:lnTo>
                  <a:pt x="72349" y="932"/>
                </a:lnTo>
                <a:lnTo>
                  <a:pt x="72194" y="0"/>
                </a:lnTo>
                <a:close/>
              </a:path>
            </a:pathLst>
          </a:custGeom>
          <a:solidFill>
            <a:srgbClr val="58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4064976" y="1362470"/>
            <a:ext cx="71120" cy="10160"/>
          </a:xfrm>
          <a:custGeom>
            <a:avLst/>
            <a:gdLst/>
            <a:ahLst/>
            <a:cxnLst/>
            <a:rect l="l" t="t" r="r" b="b"/>
            <a:pathLst>
              <a:path w="71120" h="10159">
                <a:moveTo>
                  <a:pt x="70780" y="0"/>
                </a:moveTo>
                <a:lnTo>
                  <a:pt x="1259" y="8759"/>
                </a:lnTo>
                <a:lnTo>
                  <a:pt x="0" y="9870"/>
                </a:lnTo>
                <a:lnTo>
                  <a:pt x="70935" y="932"/>
                </a:lnTo>
                <a:lnTo>
                  <a:pt x="70780" y="0"/>
                </a:lnTo>
                <a:close/>
              </a:path>
            </a:pathLst>
          </a:custGeom>
          <a:solidFill>
            <a:srgbClr val="57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4066235" y="1361549"/>
            <a:ext cx="69850" cy="10160"/>
          </a:xfrm>
          <a:custGeom>
            <a:avLst/>
            <a:gdLst/>
            <a:ahLst/>
            <a:cxnLst/>
            <a:rect l="l" t="t" r="r" b="b"/>
            <a:pathLst>
              <a:path w="69850" h="10159">
                <a:moveTo>
                  <a:pt x="69367" y="0"/>
                </a:moveTo>
                <a:lnTo>
                  <a:pt x="1228" y="8584"/>
                </a:lnTo>
                <a:lnTo>
                  <a:pt x="0" y="9679"/>
                </a:lnTo>
                <a:lnTo>
                  <a:pt x="69520" y="920"/>
                </a:lnTo>
                <a:lnTo>
                  <a:pt x="69367" y="0"/>
                </a:lnTo>
                <a:close/>
              </a:path>
            </a:pathLst>
          </a:custGeom>
          <a:solidFill>
            <a:srgbClr val="55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4067455" y="1360628"/>
            <a:ext cx="68580" cy="9525"/>
          </a:xfrm>
          <a:custGeom>
            <a:avLst/>
            <a:gdLst/>
            <a:ahLst/>
            <a:cxnLst/>
            <a:rect l="l" t="t" r="r" b="b"/>
            <a:pathLst>
              <a:path w="68579" h="9525">
                <a:moveTo>
                  <a:pt x="67994" y="0"/>
                </a:moveTo>
                <a:lnTo>
                  <a:pt x="1232" y="8411"/>
                </a:lnTo>
                <a:lnTo>
                  <a:pt x="0" y="9513"/>
                </a:lnTo>
                <a:lnTo>
                  <a:pt x="68148" y="923"/>
                </a:lnTo>
                <a:lnTo>
                  <a:pt x="67994" y="0"/>
                </a:lnTo>
                <a:close/>
              </a:path>
            </a:pathLst>
          </a:custGeom>
          <a:solidFill>
            <a:srgbClr val="53B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4068696" y="1359696"/>
            <a:ext cx="67310" cy="9525"/>
          </a:xfrm>
          <a:custGeom>
            <a:avLst/>
            <a:gdLst/>
            <a:ahLst/>
            <a:cxnLst/>
            <a:rect l="l" t="t" r="r" b="b"/>
            <a:pathLst>
              <a:path w="67310" h="9525">
                <a:moveTo>
                  <a:pt x="66598" y="0"/>
                </a:moveTo>
                <a:lnTo>
                  <a:pt x="1231" y="8235"/>
                </a:lnTo>
                <a:lnTo>
                  <a:pt x="0" y="9337"/>
                </a:lnTo>
                <a:lnTo>
                  <a:pt x="66752" y="923"/>
                </a:lnTo>
                <a:lnTo>
                  <a:pt x="66598" y="0"/>
                </a:lnTo>
                <a:close/>
              </a:path>
            </a:pathLst>
          </a:custGeom>
          <a:solidFill>
            <a:srgbClr val="52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4069936" y="1358763"/>
            <a:ext cx="65405" cy="9525"/>
          </a:xfrm>
          <a:custGeom>
            <a:avLst/>
            <a:gdLst/>
            <a:ahLst/>
            <a:cxnLst/>
            <a:rect l="l" t="t" r="r" b="b"/>
            <a:pathLst>
              <a:path w="65404" h="9525">
                <a:moveTo>
                  <a:pt x="65203" y="0"/>
                </a:moveTo>
                <a:lnTo>
                  <a:pt x="1231" y="8059"/>
                </a:lnTo>
                <a:lnTo>
                  <a:pt x="0" y="9161"/>
                </a:lnTo>
                <a:lnTo>
                  <a:pt x="65356" y="923"/>
                </a:lnTo>
                <a:lnTo>
                  <a:pt x="65203" y="0"/>
                </a:lnTo>
                <a:close/>
              </a:path>
            </a:pathLst>
          </a:custGeom>
          <a:solidFill>
            <a:srgbClr val="50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4071168" y="1357827"/>
            <a:ext cx="64135" cy="9525"/>
          </a:xfrm>
          <a:custGeom>
            <a:avLst/>
            <a:gdLst/>
            <a:ahLst/>
            <a:cxnLst/>
            <a:rect l="l" t="t" r="r" b="b"/>
            <a:pathLst>
              <a:path w="64135" h="9525">
                <a:moveTo>
                  <a:pt x="63838" y="0"/>
                </a:moveTo>
                <a:lnTo>
                  <a:pt x="1240" y="7886"/>
                </a:lnTo>
                <a:lnTo>
                  <a:pt x="0" y="8995"/>
                </a:lnTo>
                <a:lnTo>
                  <a:pt x="63971" y="935"/>
                </a:lnTo>
                <a:lnTo>
                  <a:pt x="63838" y="0"/>
                </a:lnTo>
                <a:close/>
              </a:path>
            </a:pathLst>
          </a:custGeom>
          <a:solidFill>
            <a:srgbClr val="4E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4072392" y="1356902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4" h="8890">
                <a:moveTo>
                  <a:pt x="62492" y="0"/>
                </a:moveTo>
                <a:lnTo>
                  <a:pt x="1240" y="7717"/>
                </a:lnTo>
                <a:lnTo>
                  <a:pt x="0" y="8826"/>
                </a:lnTo>
                <a:lnTo>
                  <a:pt x="62616" y="936"/>
                </a:lnTo>
                <a:lnTo>
                  <a:pt x="62492" y="0"/>
                </a:lnTo>
                <a:close/>
              </a:path>
            </a:pathLst>
          </a:custGeom>
          <a:solidFill>
            <a:srgbClr val="4CB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4073632" y="1355966"/>
            <a:ext cx="61594" cy="8890"/>
          </a:xfrm>
          <a:custGeom>
            <a:avLst/>
            <a:gdLst/>
            <a:ahLst/>
            <a:cxnLst/>
            <a:rect l="l" t="t" r="r" b="b"/>
            <a:pathLst>
              <a:path w="61595" h="8890">
                <a:moveTo>
                  <a:pt x="61128" y="0"/>
                </a:moveTo>
                <a:lnTo>
                  <a:pt x="1240" y="7545"/>
                </a:lnTo>
                <a:lnTo>
                  <a:pt x="0" y="8654"/>
                </a:lnTo>
                <a:lnTo>
                  <a:pt x="61252" y="936"/>
                </a:lnTo>
                <a:lnTo>
                  <a:pt x="61128" y="0"/>
                </a:lnTo>
                <a:close/>
              </a:path>
            </a:pathLst>
          </a:custGeom>
          <a:solidFill>
            <a:srgbClr val="4AB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4074872" y="1355029"/>
            <a:ext cx="60325" cy="8890"/>
          </a:xfrm>
          <a:custGeom>
            <a:avLst/>
            <a:gdLst/>
            <a:ahLst/>
            <a:cxnLst/>
            <a:rect l="l" t="t" r="r" b="b"/>
            <a:pathLst>
              <a:path w="60325" h="8890">
                <a:moveTo>
                  <a:pt x="59764" y="0"/>
                </a:moveTo>
                <a:lnTo>
                  <a:pt x="1240" y="7373"/>
                </a:lnTo>
                <a:lnTo>
                  <a:pt x="0" y="8482"/>
                </a:lnTo>
                <a:lnTo>
                  <a:pt x="59888" y="936"/>
                </a:lnTo>
                <a:lnTo>
                  <a:pt x="59764" y="0"/>
                </a:lnTo>
                <a:close/>
              </a:path>
            </a:pathLst>
          </a:custGeom>
          <a:solidFill>
            <a:srgbClr val="48B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4076096" y="1354104"/>
            <a:ext cx="59055" cy="8890"/>
          </a:xfrm>
          <a:custGeom>
            <a:avLst/>
            <a:gdLst/>
            <a:ahLst/>
            <a:cxnLst/>
            <a:rect l="l" t="t" r="r" b="b"/>
            <a:pathLst>
              <a:path w="59054" h="8890">
                <a:moveTo>
                  <a:pt x="58418" y="0"/>
                </a:moveTo>
                <a:lnTo>
                  <a:pt x="1252" y="7202"/>
                </a:lnTo>
                <a:lnTo>
                  <a:pt x="0" y="8312"/>
                </a:lnTo>
                <a:lnTo>
                  <a:pt x="58542" y="936"/>
                </a:lnTo>
                <a:lnTo>
                  <a:pt x="58418" y="0"/>
                </a:lnTo>
                <a:close/>
              </a:path>
            </a:pathLst>
          </a:custGeom>
          <a:solidFill>
            <a:srgbClr val="46B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4077349" y="1353167"/>
            <a:ext cx="57785" cy="8255"/>
          </a:xfrm>
          <a:custGeom>
            <a:avLst/>
            <a:gdLst/>
            <a:ahLst/>
            <a:cxnLst/>
            <a:rect l="l" t="t" r="r" b="b"/>
            <a:pathLst>
              <a:path w="57785" h="8255">
                <a:moveTo>
                  <a:pt x="57042" y="0"/>
                </a:moveTo>
                <a:lnTo>
                  <a:pt x="1259" y="7028"/>
                </a:lnTo>
                <a:lnTo>
                  <a:pt x="0" y="8139"/>
                </a:lnTo>
                <a:lnTo>
                  <a:pt x="57166" y="936"/>
                </a:lnTo>
                <a:lnTo>
                  <a:pt x="57042" y="0"/>
                </a:lnTo>
                <a:close/>
              </a:path>
            </a:pathLst>
          </a:custGeom>
          <a:solidFill>
            <a:srgbClr val="44B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4078608" y="1352230"/>
            <a:ext cx="55880" cy="8255"/>
          </a:xfrm>
          <a:custGeom>
            <a:avLst/>
            <a:gdLst/>
            <a:ahLst/>
            <a:cxnLst/>
            <a:rect l="l" t="t" r="r" b="b"/>
            <a:pathLst>
              <a:path w="55879" h="8255">
                <a:moveTo>
                  <a:pt x="55659" y="0"/>
                </a:moveTo>
                <a:lnTo>
                  <a:pt x="1259" y="6854"/>
                </a:lnTo>
                <a:lnTo>
                  <a:pt x="0" y="7965"/>
                </a:lnTo>
                <a:lnTo>
                  <a:pt x="55783" y="936"/>
                </a:lnTo>
                <a:lnTo>
                  <a:pt x="55659" y="0"/>
                </a:lnTo>
                <a:close/>
              </a:path>
            </a:pathLst>
          </a:custGeom>
          <a:solidFill>
            <a:srgbClr val="42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4079867" y="1351294"/>
            <a:ext cx="54610" cy="8255"/>
          </a:xfrm>
          <a:custGeom>
            <a:avLst/>
            <a:gdLst/>
            <a:ahLst/>
            <a:cxnLst/>
            <a:rect l="l" t="t" r="r" b="b"/>
            <a:pathLst>
              <a:path w="54610" h="8255">
                <a:moveTo>
                  <a:pt x="54276" y="0"/>
                </a:moveTo>
                <a:lnTo>
                  <a:pt x="1259" y="6679"/>
                </a:lnTo>
                <a:lnTo>
                  <a:pt x="0" y="7790"/>
                </a:lnTo>
                <a:lnTo>
                  <a:pt x="54400" y="936"/>
                </a:lnTo>
                <a:lnTo>
                  <a:pt x="54276" y="0"/>
                </a:lnTo>
                <a:close/>
              </a:path>
            </a:pathLst>
          </a:custGeom>
          <a:solidFill>
            <a:srgbClr val="3F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4081110" y="1350369"/>
            <a:ext cx="53340" cy="7620"/>
          </a:xfrm>
          <a:custGeom>
            <a:avLst/>
            <a:gdLst/>
            <a:ahLst/>
            <a:cxnLst/>
            <a:rect l="l" t="t" r="r" b="b"/>
            <a:pathLst>
              <a:path w="53339" h="7619">
                <a:moveTo>
                  <a:pt x="52914" y="0"/>
                </a:moveTo>
                <a:lnTo>
                  <a:pt x="1259" y="6508"/>
                </a:lnTo>
                <a:lnTo>
                  <a:pt x="0" y="7619"/>
                </a:lnTo>
                <a:lnTo>
                  <a:pt x="53035" y="937"/>
                </a:lnTo>
                <a:lnTo>
                  <a:pt x="52914" y="0"/>
                </a:lnTo>
                <a:close/>
              </a:path>
            </a:pathLst>
          </a:custGeom>
          <a:solidFill>
            <a:srgbClr val="3DB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4082369" y="1349427"/>
            <a:ext cx="52069" cy="7620"/>
          </a:xfrm>
          <a:custGeom>
            <a:avLst/>
            <a:gdLst/>
            <a:ahLst/>
            <a:cxnLst/>
            <a:rect l="l" t="t" r="r" b="b"/>
            <a:pathLst>
              <a:path w="52070" h="7619">
                <a:moveTo>
                  <a:pt x="51567" y="0"/>
                </a:moveTo>
                <a:lnTo>
                  <a:pt x="1259" y="6338"/>
                </a:lnTo>
                <a:lnTo>
                  <a:pt x="0" y="7449"/>
                </a:lnTo>
                <a:lnTo>
                  <a:pt x="51655" y="941"/>
                </a:lnTo>
                <a:lnTo>
                  <a:pt x="51567" y="0"/>
                </a:lnTo>
                <a:close/>
              </a:path>
            </a:pathLst>
          </a:custGeom>
          <a:solidFill>
            <a:srgbClr val="3BB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4083628" y="1348486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50219" y="0"/>
                </a:moveTo>
                <a:lnTo>
                  <a:pt x="1259" y="6168"/>
                </a:lnTo>
                <a:lnTo>
                  <a:pt x="0" y="7279"/>
                </a:lnTo>
                <a:lnTo>
                  <a:pt x="50307" y="941"/>
                </a:lnTo>
                <a:lnTo>
                  <a:pt x="50219" y="0"/>
                </a:lnTo>
                <a:close/>
              </a:path>
            </a:pathLst>
          </a:custGeom>
          <a:solidFill>
            <a:srgbClr val="38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4084871" y="1347557"/>
            <a:ext cx="49530" cy="7620"/>
          </a:xfrm>
          <a:custGeom>
            <a:avLst/>
            <a:gdLst/>
            <a:ahLst/>
            <a:cxnLst/>
            <a:rect l="l" t="t" r="r" b="b"/>
            <a:pathLst>
              <a:path w="49529" h="7619">
                <a:moveTo>
                  <a:pt x="48890" y="0"/>
                </a:moveTo>
                <a:lnTo>
                  <a:pt x="1259" y="6001"/>
                </a:lnTo>
                <a:lnTo>
                  <a:pt x="0" y="7112"/>
                </a:lnTo>
                <a:lnTo>
                  <a:pt x="48978" y="941"/>
                </a:lnTo>
                <a:lnTo>
                  <a:pt x="48890" y="0"/>
                </a:lnTo>
                <a:close/>
              </a:path>
            </a:pathLst>
          </a:custGeom>
          <a:solidFill>
            <a:srgbClr val="35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4086147" y="1346616"/>
            <a:ext cx="47625" cy="6985"/>
          </a:xfrm>
          <a:custGeom>
            <a:avLst/>
            <a:gdLst/>
            <a:ahLst/>
            <a:cxnLst/>
            <a:rect l="l" t="t" r="r" b="b"/>
            <a:pathLst>
              <a:path w="47625" h="6984">
                <a:moveTo>
                  <a:pt x="47527" y="0"/>
                </a:moveTo>
                <a:lnTo>
                  <a:pt x="1161" y="5841"/>
                </a:lnTo>
                <a:lnTo>
                  <a:pt x="822" y="6202"/>
                </a:lnTo>
                <a:lnTo>
                  <a:pt x="0" y="6927"/>
                </a:lnTo>
                <a:lnTo>
                  <a:pt x="47613" y="928"/>
                </a:lnTo>
                <a:lnTo>
                  <a:pt x="47527" y="0"/>
                </a:lnTo>
                <a:close/>
              </a:path>
            </a:pathLst>
          </a:custGeom>
          <a:solidFill>
            <a:srgbClr val="33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4087303" y="1345687"/>
            <a:ext cx="46990" cy="6985"/>
          </a:xfrm>
          <a:custGeom>
            <a:avLst/>
            <a:gdLst/>
            <a:ahLst/>
            <a:cxnLst/>
            <a:rect l="l" t="t" r="r" b="b"/>
            <a:pathLst>
              <a:path w="46989" h="6984">
                <a:moveTo>
                  <a:pt x="46284" y="0"/>
                </a:moveTo>
                <a:lnTo>
                  <a:pt x="1009" y="5704"/>
                </a:lnTo>
                <a:lnTo>
                  <a:pt x="0" y="6776"/>
                </a:lnTo>
                <a:lnTo>
                  <a:pt x="46371" y="931"/>
                </a:lnTo>
                <a:lnTo>
                  <a:pt x="46284" y="0"/>
                </a:lnTo>
                <a:close/>
              </a:path>
            </a:pathLst>
          </a:custGeom>
          <a:solidFill>
            <a:srgbClr val="30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4088320" y="1344745"/>
            <a:ext cx="45720" cy="6985"/>
          </a:xfrm>
          <a:custGeom>
            <a:avLst/>
            <a:gdLst/>
            <a:ahLst/>
            <a:cxnLst/>
            <a:rect l="l" t="t" r="r" b="b"/>
            <a:pathLst>
              <a:path w="45720" h="6984">
                <a:moveTo>
                  <a:pt x="45178" y="0"/>
                </a:moveTo>
                <a:lnTo>
                  <a:pt x="1009" y="5564"/>
                </a:lnTo>
                <a:lnTo>
                  <a:pt x="0" y="6637"/>
                </a:lnTo>
                <a:lnTo>
                  <a:pt x="45265" y="931"/>
                </a:lnTo>
                <a:lnTo>
                  <a:pt x="45178" y="0"/>
                </a:lnTo>
                <a:close/>
              </a:path>
            </a:pathLst>
          </a:custGeom>
          <a:solidFill>
            <a:srgbClr val="2D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4089330" y="1343804"/>
            <a:ext cx="44450" cy="6985"/>
          </a:xfrm>
          <a:custGeom>
            <a:avLst/>
            <a:gdLst/>
            <a:ahLst/>
            <a:cxnLst/>
            <a:rect l="l" t="t" r="r" b="b"/>
            <a:pathLst>
              <a:path w="44450" h="6984">
                <a:moveTo>
                  <a:pt x="44081" y="0"/>
                </a:moveTo>
                <a:lnTo>
                  <a:pt x="1017" y="5425"/>
                </a:lnTo>
                <a:lnTo>
                  <a:pt x="0" y="6506"/>
                </a:lnTo>
                <a:lnTo>
                  <a:pt x="44169" y="941"/>
                </a:lnTo>
                <a:lnTo>
                  <a:pt x="44081" y="0"/>
                </a:lnTo>
                <a:close/>
              </a:path>
            </a:pathLst>
          </a:custGeom>
          <a:solidFill>
            <a:srgbClr val="29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4090347" y="1342862"/>
            <a:ext cx="43180" cy="6985"/>
          </a:xfrm>
          <a:custGeom>
            <a:avLst/>
            <a:gdLst/>
            <a:ahLst/>
            <a:cxnLst/>
            <a:rect l="l" t="t" r="r" b="b"/>
            <a:pathLst>
              <a:path w="43179" h="6984">
                <a:moveTo>
                  <a:pt x="42976" y="0"/>
                </a:moveTo>
                <a:lnTo>
                  <a:pt x="1017" y="5286"/>
                </a:lnTo>
                <a:lnTo>
                  <a:pt x="0" y="6367"/>
                </a:lnTo>
                <a:lnTo>
                  <a:pt x="43063" y="941"/>
                </a:lnTo>
                <a:lnTo>
                  <a:pt x="42976" y="0"/>
                </a:lnTo>
                <a:close/>
              </a:path>
            </a:pathLst>
          </a:custGeom>
          <a:solidFill>
            <a:srgbClr val="25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4091351" y="1341923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5" h="6350">
                <a:moveTo>
                  <a:pt x="41965" y="0"/>
                </a:moveTo>
                <a:lnTo>
                  <a:pt x="1017" y="5159"/>
                </a:lnTo>
                <a:lnTo>
                  <a:pt x="0" y="6239"/>
                </a:lnTo>
                <a:lnTo>
                  <a:pt x="41973" y="951"/>
                </a:lnTo>
                <a:lnTo>
                  <a:pt x="41965" y="0"/>
                </a:lnTo>
                <a:close/>
              </a:path>
            </a:pathLst>
          </a:custGeom>
          <a:solidFill>
            <a:srgbClr val="20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4092368" y="1340971"/>
            <a:ext cx="41275" cy="6350"/>
          </a:xfrm>
          <a:custGeom>
            <a:avLst/>
            <a:gdLst/>
            <a:ahLst/>
            <a:cxnLst/>
            <a:rect l="l" t="t" r="r" b="b"/>
            <a:pathLst>
              <a:path w="41275" h="6350">
                <a:moveTo>
                  <a:pt x="40947" y="0"/>
                </a:moveTo>
                <a:lnTo>
                  <a:pt x="1017" y="5030"/>
                </a:lnTo>
                <a:lnTo>
                  <a:pt x="0" y="6111"/>
                </a:lnTo>
                <a:lnTo>
                  <a:pt x="40948" y="952"/>
                </a:lnTo>
                <a:lnTo>
                  <a:pt x="40947" y="0"/>
                </a:lnTo>
                <a:close/>
              </a:path>
            </a:pathLst>
          </a:custGeom>
          <a:solidFill>
            <a:srgbClr val="1A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4093386" y="1340019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39928" y="0"/>
                </a:moveTo>
                <a:lnTo>
                  <a:pt x="1017" y="4902"/>
                </a:lnTo>
                <a:lnTo>
                  <a:pt x="0" y="5983"/>
                </a:lnTo>
                <a:lnTo>
                  <a:pt x="39929" y="952"/>
                </a:lnTo>
                <a:lnTo>
                  <a:pt x="39928" y="0"/>
                </a:lnTo>
                <a:close/>
              </a:path>
            </a:pathLst>
          </a:custGeom>
          <a:solidFill>
            <a:srgbClr val="14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4094390" y="1339079"/>
            <a:ext cx="39370" cy="6350"/>
          </a:xfrm>
          <a:custGeom>
            <a:avLst/>
            <a:gdLst/>
            <a:ahLst/>
            <a:cxnLst/>
            <a:rect l="l" t="t" r="r" b="b"/>
            <a:pathLst>
              <a:path w="39370" h="6350">
                <a:moveTo>
                  <a:pt x="38922" y="0"/>
                </a:moveTo>
                <a:lnTo>
                  <a:pt x="1017" y="4775"/>
                </a:lnTo>
                <a:lnTo>
                  <a:pt x="0" y="5856"/>
                </a:lnTo>
                <a:lnTo>
                  <a:pt x="38924" y="952"/>
                </a:lnTo>
                <a:lnTo>
                  <a:pt x="38922" y="0"/>
                </a:lnTo>
                <a:close/>
              </a:path>
            </a:pathLst>
          </a:custGeom>
          <a:solidFill>
            <a:srgbClr val="0B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4095407" y="1337182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4">
                <a:moveTo>
                  <a:pt x="37896" y="0"/>
                </a:moveTo>
                <a:lnTo>
                  <a:pt x="1625" y="4572"/>
                </a:lnTo>
                <a:lnTo>
                  <a:pt x="1003" y="5600"/>
                </a:lnTo>
                <a:lnTo>
                  <a:pt x="0" y="6680"/>
                </a:lnTo>
                <a:lnTo>
                  <a:pt x="37896" y="1905"/>
                </a:lnTo>
                <a:lnTo>
                  <a:pt x="37896" y="952"/>
                </a:lnTo>
                <a:lnTo>
                  <a:pt x="37896" y="0"/>
                </a:lnTo>
                <a:close/>
              </a:path>
            </a:pathLst>
          </a:custGeom>
          <a:solidFill>
            <a:srgbClr val="00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4097032" y="1335290"/>
            <a:ext cx="36830" cy="6985"/>
          </a:xfrm>
          <a:custGeom>
            <a:avLst/>
            <a:gdLst/>
            <a:ahLst/>
            <a:cxnLst/>
            <a:rect l="l" t="t" r="r" b="b"/>
            <a:pathLst>
              <a:path w="36829" h="6984">
                <a:moveTo>
                  <a:pt x="36271" y="0"/>
                </a:moveTo>
                <a:lnTo>
                  <a:pt x="1257" y="4406"/>
                </a:lnTo>
                <a:lnTo>
                  <a:pt x="622" y="5435"/>
                </a:lnTo>
                <a:lnTo>
                  <a:pt x="0" y="6477"/>
                </a:lnTo>
                <a:lnTo>
                  <a:pt x="36271" y="1905"/>
                </a:lnTo>
                <a:lnTo>
                  <a:pt x="36271" y="952"/>
                </a:lnTo>
                <a:lnTo>
                  <a:pt x="36271" y="0"/>
                </a:lnTo>
                <a:close/>
              </a:path>
            </a:pathLst>
          </a:custGeom>
          <a:solidFill>
            <a:srgbClr val="00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4098290" y="1333398"/>
            <a:ext cx="35560" cy="6350"/>
          </a:xfrm>
          <a:custGeom>
            <a:avLst/>
            <a:gdLst/>
            <a:ahLst/>
            <a:cxnLst/>
            <a:rect l="l" t="t" r="r" b="b"/>
            <a:pathLst>
              <a:path w="35560" h="6350">
                <a:moveTo>
                  <a:pt x="35013" y="0"/>
                </a:moveTo>
                <a:lnTo>
                  <a:pt x="1257" y="4254"/>
                </a:lnTo>
                <a:lnTo>
                  <a:pt x="635" y="5270"/>
                </a:lnTo>
                <a:lnTo>
                  <a:pt x="0" y="6299"/>
                </a:lnTo>
                <a:lnTo>
                  <a:pt x="35013" y="1892"/>
                </a:lnTo>
                <a:lnTo>
                  <a:pt x="35013" y="952"/>
                </a:lnTo>
                <a:lnTo>
                  <a:pt x="35013" y="0"/>
                </a:lnTo>
                <a:close/>
              </a:path>
            </a:pathLst>
          </a:custGeom>
          <a:solidFill>
            <a:srgbClr val="00B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4099547" y="1331505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89" h="6350">
                <a:moveTo>
                  <a:pt x="33756" y="1879"/>
                </a:moveTo>
                <a:lnTo>
                  <a:pt x="33743" y="939"/>
                </a:lnTo>
                <a:lnTo>
                  <a:pt x="33743" y="0"/>
                </a:lnTo>
                <a:lnTo>
                  <a:pt x="1244" y="4089"/>
                </a:lnTo>
                <a:lnTo>
                  <a:pt x="622" y="5118"/>
                </a:lnTo>
                <a:lnTo>
                  <a:pt x="0" y="6134"/>
                </a:lnTo>
                <a:lnTo>
                  <a:pt x="33756" y="1879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4100808" y="1330539"/>
            <a:ext cx="33020" cy="5080"/>
          </a:xfrm>
          <a:custGeom>
            <a:avLst/>
            <a:gdLst/>
            <a:ahLst/>
            <a:cxnLst/>
            <a:rect l="l" t="t" r="r" b="b"/>
            <a:pathLst>
              <a:path w="33020" h="5080">
                <a:moveTo>
                  <a:pt x="32547" y="0"/>
                </a:moveTo>
                <a:lnTo>
                  <a:pt x="625" y="4021"/>
                </a:lnTo>
                <a:lnTo>
                  <a:pt x="0" y="5045"/>
                </a:lnTo>
                <a:lnTo>
                  <a:pt x="32494" y="949"/>
                </a:lnTo>
                <a:lnTo>
                  <a:pt x="32547" y="0"/>
                </a:lnTo>
                <a:close/>
              </a:path>
            </a:pathLst>
          </a:custGeom>
          <a:solidFill>
            <a:srgbClr val="0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4101433" y="1329580"/>
            <a:ext cx="32384" cy="5080"/>
          </a:xfrm>
          <a:custGeom>
            <a:avLst/>
            <a:gdLst/>
            <a:ahLst/>
            <a:cxnLst/>
            <a:rect l="l" t="t" r="r" b="b"/>
            <a:pathLst>
              <a:path w="32385" h="5080">
                <a:moveTo>
                  <a:pt x="31975" y="0"/>
                </a:moveTo>
                <a:lnTo>
                  <a:pt x="630" y="3949"/>
                </a:lnTo>
                <a:lnTo>
                  <a:pt x="0" y="4981"/>
                </a:lnTo>
                <a:lnTo>
                  <a:pt x="31921" y="959"/>
                </a:lnTo>
                <a:lnTo>
                  <a:pt x="31975" y="0"/>
                </a:lnTo>
                <a:close/>
              </a:path>
            </a:pathLst>
          </a:custGeom>
          <a:solidFill>
            <a:srgbClr val="00B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4102062" y="1327683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31445" y="0"/>
                </a:moveTo>
                <a:lnTo>
                  <a:pt x="1244" y="3797"/>
                </a:lnTo>
                <a:lnTo>
                  <a:pt x="622" y="4826"/>
                </a:lnTo>
                <a:lnTo>
                  <a:pt x="0" y="5854"/>
                </a:lnTo>
                <a:lnTo>
                  <a:pt x="31343" y="1905"/>
                </a:lnTo>
                <a:lnTo>
                  <a:pt x="31381" y="965"/>
                </a:lnTo>
                <a:lnTo>
                  <a:pt x="31445" y="0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4103306" y="1325765"/>
            <a:ext cx="30480" cy="5715"/>
          </a:xfrm>
          <a:custGeom>
            <a:avLst/>
            <a:gdLst/>
            <a:ahLst/>
            <a:cxnLst/>
            <a:rect l="l" t="t" r="r" b="b"/>
            <a:pathLst>
              <a:path w="30479" h="5715">
                <a:moveTo>
                  <a:pt x="30302" y="0"/>
                </a:moveTo>
                <a:lnTo>
                  <a:pt x="838" y="3708"/>
                </a:lnTo>
                <a:lnTo>
                  <a:pt x="419" y="4711"/>
                </a:lnTo>
                <a:lnTo>
                  <a:pt x="0" y="5715"/>
                </a:lnTo>
                <a:lnTo>
                  <a:pt x="30200" y="1917"/>
                </a:lnTo>
                <a:lnTo>
                  <a:pt x="30251" y="952"/>
                </a:lnTo>
                <a:lnTo>
                  <a:pt x="30302" y="0"/>
                </a:lnTo>
                <a:close/>
              </a:path>
            </a:pathLst>
          </a:custGeom>
          <a:solidFill>
            <a:srgbClr val="00B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4104132" y="1323860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5">
                <a:moveTo>
                  <a:pt x="29591" y="0"/>
                </a:moveTo>
                <a:lnTo>
                  <a:pt x="863" y="3619"/>
                </a:lnTo>
                <a:lnTo>
                  <a:pt x="431" y="4622"/>
                </a:lnTo>
                <a:lnTo>
                  <a:pt x="0" y="5626"/>
                </a:lnTo>
                <a:lnTo>
                  <a:pt x="29476" y="1917"/>
                </a:lnTo>
                <a:lnTo>
                  <a:pt x="29540" y="952"/>
                </a:lnTo>
                <a:lnTo>
                  <a:pt x="29591" y="0"/>
                </a:lnTo>
                <a:close/>
              </a:path>
            </a:pathLst>
          </a:custGeom>
          <a:solidFill>
            <a:srgbClr val="00B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4104997" y="1322894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10" h="5080">
                <a:moveTo>
                  <a:pt x="28757" y="0"/>
                </a:moveTo>
                <a:lnTo>
                  <a:pt x="431" y="3568"/>
                </a:lnTo>
                <a:lnTo>
                  <a:pt x="0" y="4575"/>
                </a:lnTo>
                <a:lnTo>
                  <a:pt x="28727" y="956"/>
                </a:lnTo>
                <a:lnTo>
                  <a:pt x="28757" y="0"/>
                </a:lnTo>
                <a:close/>
              </a:path>
            </a:pathLst>
          </a:custGeom>
          <a:solidFill>
            <a:srgbClr val="00B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4105414" y="1321002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28359" y="0"/>
                </a:moveTo>
                <a:lnTo>
                  <a:pt x="990" y="3454"/>
                </a:lnTo>
                <a:lnTo>
                  <a:pt x="495" y="4470"/>
                </a:lnTo>
                <a:lnTo>
                  <a:pt x="0" y="5486"/>
                </a:lnTo>
                <a:lnTo>
                  <a:pt x="28333" y="1905"/>
                </a:lnTo>
                <a:lnTo>
                  <a:pt x="28346" y="952"/>
                </a:lnTo>
                <a:lnTo>
                  <a:pt x="28359" y="0"/>
                </a:lnTo>
                <a:close/>
              </a:path>
            </a:pathLst>
          </a:custGeom>
          <a:solidFill>
            <a:srgbClr val="00B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4106405" y="1319097"/>
            <a:ext cx="27940" cy="5715"/>
          </a:xfrm>
          <a:custGeom>
            <a:avLst/>
            <a:gdLst/>
            <a:ahLst/>
            <a:cxnLst/>
            <a:rect l="l" t="t" r="r" b="b"/>
            <a:pathLst>
              <a:path w="27939" h="5715">
                <a:moveTo>
                  <a:pt x="27406" y="0"/>
                </a:moveTo>
                <a:lnTo>
                  <a:pt x="1079" y="3314"/>
                </a:lnTo>
                <a:lnTo>
                  <a:pt x="508" y="4343"/>
                </a:lnTo>
                <a:lnTo>
                  <a:pt x="0" y="5359"/>
                </a:lnTo>
                <a:lnTo>
                  <a:pt x="27368" y="1905"/>
                </a:lnTo>
                <a:lnTo>
                  <a:pt x="27381" y="952"/>
                </a:lnTo>
                <a:lnTo>
                  <a:pt x="27406" y="0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4107485" y="1317205"/>
            <a:ext cx="26670" cy="5715"/>
          </a:xfrm>
          <a:custGeom>
            <a:avLst/>
            <a:gdLst/>
            <a:ahLst/>
            <a:cxnLst/>
            <a:rect l="l" t="t" r="r" b="b"/>
            <a:pathLst>
              <a:path w="26670" h="5715">
                <a:moveTo>
                  <a:pt x="26339" y="952"/>
                </a:moveTo>
                <a:lnTo>
                  <a:pt x="558" y="4191"/>
                </a:lnTo>
                <a:lnTo>
                  <a:pt x="0" y="5207"/>
                </a:lnTo>
                <a:lnTo>
                  <a:pt x="26327" y="1892"/>
                </a:lnTo>
                <a:lnTo>
                  <a:pt x="26339" y="952"/>
                </a:lnTo>
                <a:close/>
              </a:path>
              <a:path w="26670" h="5715">
                <a:moveTo>
                  <a:pt x="26352" y="0"/>
                </a:moveTo>
                <a:lnTo>
                  <a:pt x="1130" y="3175"/>
                </a:lnTo>
                <a:lnTo>
                  <a:pt x="558" y="4191"/>
                </a:lnTo>
                <a:lnTo>
                  <a:pt x="26339" y="939"/>
                </a:lnTo>
                <a:lnTo>
                  <a:pt x="26352" y="0"/>
                </a:lnTo>
                <a:close/>
              </a:path>
            </a:pathLst>
          </a:custGeom>
          <a:solidFill>
            <a:srgbClr val="00B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4108616" y="1316252"/>
            <a:ext cx="25400" cy="4445"/>
          </a:xfrm>
          <a:custGeom>
            <a:avLst/>
            <a:gdLst/>
            <a:ahLst/>
            <a:cxnLst/>
            <a:rect l="l" t="t" r="r" b="b"/>
            <a:pathLst>
              <a:path w="25400" h="4444">
                <a:moveTo>
                  <a:pt x="25240" y="0"/>
                </a:moveTo>
                <a:lnTo>
                  <a:pt x="563" y="3109"/>
                </a:lnTo>
                <a:lnTo>
                  <a:pt x="0" y="4124"/>
                </a:lnTo>
                <a:lnTo>
                  <a:pt x="25226" y="944"/>
                </a:lnTo>
                <a:lnTo>
                  <a:pt x="25240" y="0"/>
                </a:lnTo>
                <a:close/>
              </a:path>
            </a:pathLst>
          </a:custGeom>
          <a:solidFill>
            <a:srgbClr val="00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4109174" y="1314348"/>
            <a:ext cx="24765" cy="5080"/>
          </a:xfrm>
          <a:custGeom>
            <a:avLst/>
            <a:gdLst/>
            <a:ahLst/>
            <a:cxnLst/>
            <a:rect l="l" t="t" r="r" b="b"/>
            <a:pathLst>
              <a:path w="24764" h="5080">
                <a:moveTo>
                  <a:pt x="24688" y="0"/>
                </a:moveTo>
                <a:lnTo>
                  <a:pt x="1130" y="2971"/>
                </a:lnTo>
                <a:lnTo>
                  <a:pt x="571" y="4000"/>
                </a:lnTo>
                <a:lnTo>
                  <a:pt x="0" y="5016"/>
                </a:lnTo>
                <a:lnTo>
                  <a:pt x="24676" y="1905"/>
                </a:lnTo>
                <a:lnTo>
                  <a:pt x="24688" y="952"/>
                </a:lnTo>
                <a:lnTo>
                  <a:pt x="24688" y="0"/>
                </a:lnTo>
                <a:close/>
              </a:path>
            </a:pathLst>
          </a:custGeom>
          <a:solidFill>
            <a:srgbClr val="00B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4110304" y="1301102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29" h="16509">
                <a:moveTo>
                  <a:pt x="23558" y="9906"/>
                </a:moveTo>
                <a:lnTo>
                  <a:pt x="21844" y="0"/>
                </a:lnTo>
                <a:lnTo>
                  <a:pt x="13258" y="2438"/>
                </a:lnTo>
                <a:lnTo>
                  <a:pt x="6350" y="7645"/>
                </a:lnTo>
                <a:lnTo>
                  <a:pt x="889" y="14630"/>
                </a:lnTo>
                <a:lnTo>
                  <a:pt x="571" y="15201"/>
                </a:lnTo>
                <a:lnTo>
                  <a:pt x="0" y="16230"/>
                </a:lnTo>
                <a:lnTo>
                  <a:pt x="23558" y="13258"/>
                </a:lnTo>
                <a:lnTo>
                  <a:pt x="23558" y="12306"/>
                </a:lnTo>
                <a:lnTo>
                  <a:pt x="23558" y="9906"/>
                </a:lnTo>
                <a:close/>
              </a:path>
            </a:pathLst>
          </a:custGeom>
          <a:solidFill>
            <a:srgbClr val="00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4410124" y="1252677"/>
            <a:ext cx="33020" cy="2540"/>
          </a:xfrm>
          <a:custGeom>
            <a:avLst/>
            <a:gdLst/>
            <a:ahLst/>
            <a:cxnLst/>
            <a:rect l="l" t="t" r="r" b="b"/>
            <a:pathLst>
              <a:path w="33020" h="2540">
                <a:moveTo>
                  <a:pt x="16829" y="0"/>
                </a:moveTo>
                <a:lnTo>
                  <a:pt x="14720" y="0"/>
                </a:lnTo>
                <a:lnTo>
                  <a:pt x="12688" y="152"/>
                </a:lnTo>
                <a:lnTo>
                  <a:pt x="713" y="2210"/>
                </a:lnTo>
                <a:lnTo>
                  <a:pt x="0" y="2349"/>
                </a:lnTo>
                <a:lnTo>
                  <a:pt x="32628" y="2349"/>
                </a:lnTo>
                <a:lnTo>
                  <a:pt x="26480" y="908"/>
                </a:lnTo>
                <a:lnTo>
                  <a:pt x="16829" y="0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4391145" y="1255026"/>
            <a:ext cx="65405" cy="4445"/>
          </a:xfrm>
          <a:custGeom>
            <a:avLst/>
            <a:gdLst/>
            <a:ahLst/>
            <a:cxnLst/>
            <a:rect l="l" t="t" r="r" b="b"/>
            <a:pathLst>
              <a:path w="65404" h="4444">
                <a:moveTo>
                  <a:pt x="51607" y="0"/>
                </a:moveTo>
                <a:lnTo>
                  <a:pt x="18979" y="0"/>
                </a:lnTo>
                <a:lnTo>
                  <a:pt x="8785" y="1984"/>
                </a:lnTo>
                <a:lnTo>
                  <a:pt x="0" y="4140"/>
                </a:lnTo>
                <a:lnTo>
                  <a:pt x="65360" y="4140"/>
                </a:lnTo>
                <a:lnTo>
                  <a:pt x="64895" y="3967"/>
                </a:lnTo>
                <a:lnTo>
                  <a:pt x="55326" y="871"/>
                </a:lnTo>
                <a:lnTo>
                  <a:pt x="51607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4378982" y="1259166"/>
            <a:ext cx="88265" cy="4445"/>
          </a:xfrm>
          <a:custGeom>
            <a:avLst/>
            <a:gdLst/>
            <a:ahLst/>
            <a:cxnLst/>
            <a:rect l="l" t="t" r="r" b="b"/>
            <a:pathLst>
              <a:path w="88264" h="4444">
                <a:moveTo>
                  <a:pt x="77523" y="0"/>
                </a:moveTo>
                <a:lnTo>
                  <a:pt x="12162" y="0"/>
                </a:lnTo>
                <a:lnTo>
                  <a:pt x="10180" y="486"/>
                </a:lnTo>
                <a:lnTo>
                  <a:pt x="587" y="3771"/>
                </a:lnTo>
                <a:lnTo>
                  <a:pt x="0" y="4140"/>
                </a:lnTo>
                <a:lnTo>
                  <a:pt x="87978" y="4140"/>
                </a:lnTo>
                <a:lnTo>
                  <a:pt x="85817" y="3086"/>
                </a:lnTo>
                <a:lnTo>
                  <a:pt x="77523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4372377" y="1263307"/>
            <a:ext cx="103505" cy="4445"/>
          </a:xfrm>
          <a:custGeom>
            <a:avLst/>
            <a:gdLst/>
            <a:ahLst/>
            <a:cxnLst/>
            <a:rect l="l" t="t" r="r" b="b"/>
            <a:pathLst>
              <a:path w="103504" h="4444">
                <a:moveTo>
                  <a:pt x="94583" y="0"/>
                </a:moveTo>
                <a:lnTo>
                  <a:pt x="6604" y="0"/>
                </a:lnTo>
                <a:lnTo>
                  <a:pt x="0" y="4140"/>
                </a:lnTo>
                <a:lnTo>
                  <a:pt x="103074" y="4140"/>
                </a:lnTo>
                <a:lnTo>
                  <a:pt x="94583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4365772" y="1267447"/>
            <a:ext cx="118745" cy="4445"/>
          </a:xfrm>
          <a:custGeom>
            <a:avLst/>
            <a:gdLst/>
            <a:ahLst/>
            <a:cxnLst/>
            <a:rect l="l" t="t" r="r" b="b"/>
            <a:pathLst>
              <a:path w="118745" h="4444">
                <a:moveTo>
                  <a:pt x="109679" y="0"/>
                </a:moveTo>
                <a:lnTo>
                  <a:pt x="6604" y="0"/>
                </a:lnTo>
                <a:lnTo>
                  <a:pt x="0" y="4140"/>
                </a:lnTo>
                <a:lnTo>
                  <a:pt x="118169" y="4140"/>
                </a:lnTo>
                <a:lnTo>
                  <a:pt x="109679" y="0"/>
                </a:lnTo>
                <a:close/>
              </a:path>
            </a:pathLst>
          </a:custGeom>
          <a:solidFill>
            <a:srgbClr val="EC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4359668" y="1270964"/>
            <a:ext cx="132080" cy="5080"/>
          </a:xfrm>
          <a:custGeom>
            <a:avLst/>
            <a:gdLst/>
            <a:ahLst/>
            <a:cxnLst/>
            <a:rect l="l" t="t" r="r" b="b"/>
            <a:pathLst>
              <a:path w="132079" h="5080">
                <a:moveTo>
                  <a:pt x="132003" y="3810"/>
                </a:moveTo>
                <a:lnTo>
                  <a:pt x="126898" y="3810"/>
                </a:lnTo>
                <a:lnTo>
                  <a:pt x="126898" y="0"/>
                </a:lnTo>
                <a:lnTo>
                  <a:pt x="4051" y="0"/>
                </a:lnTo>
                <a:lnTo>
                  <a:pt x="4051" y="3810"/>
                </a:lnTo>
                <a:lnTo>
                  <a:pt x="0" y="3810"/>
                </a:lnTo>
                <a:lnTo>
                  <a:pt x="0" y="5080"/>
                </a:lnTo>
                <a:lnTo>
                  <a:pt x="132003" y="5080"/>
                </a:lnTo>
                <a:lnTo>
                  <a:pt x="132003" y="3810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4355248" y="1275727"/>
            <a:ext cx="144780" cy="4445"/>
          </a:xfrm>
          <a:custGeom>
            <a:avLst/>
            <a:gdLst/>
            <a:ahLst/>
            <a:cxnLst/>
            <a:rect l="l" t="t" r="r" b="b"/>
            <a:pathLst>
              <a:path w="144779" h="4444">
                <a:moveTo>
                  <a:pt x="136998" y="0"/>
                </a:moveTo>
                <a:lnTo>
                  <a:pt x="3918" y="0"/>
                </a:lnTo>
                <a:lnTo>
                  <a:pt x="3452" y="292"/>
                </a:lnTo>
                <a:lnTo>
                  <a:pt x="0" y="4140"/>
                </a:lnTo>
                <a:lnTo>
                  <a:pt x="144396" y="4140"/>
                </a:lnTo>
                <a:lnTo>
                  <a:pt x="136998" y="0"/>
                </a:lnTo>
                <a:close/>
              </a:path>
            </a:pathLst>
          </a:custGeom>
          <a:solidFill>
            <a:srgbClr val="EB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4351522" y="1279880"/>
            <a:ext cx="155575" cy="4445"/>
          </a:xfrm>
          <a:custGeom>
            <a:avLst/>
            <a:gdLst/>
            <a:ahLst/>
            <a:cxnLst/>
            <a:rect l="l" t="t" r="r" b="b"/>
            <a:pathLst>
              <a:path w="155575" h="4444">
                <a:moveTo>
                  <a:pt x="148144" y="0"/>
                </a:moveTo>
                <a:lnTo>
                  <a:pt x="3714" y="0"/>
                </a:lnTo>
                <a:lnTo>
                  <a:pt x="0" y="4140"/>
                </a:lnTo>
                <a:lnTo>
                  <a:pt x="155542" y="4140"/>
                </a:lnTo>
                <a:lnTo>
                  <a:pt x="148144" y="0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4347808" y="1284020"/>
            <a:ext cx="167005" cy="4445"/>
          </a:xfrm>
          <a:custGeom>
            <a:avLst/>
            <a:gdLst/>
            <a:ahLst/>
            <a:cxnLst/>
            <a:rect l="l" t="t" r="r" b="b"/>
            <a:pathLst>
              <a:path w="167004" h="4444">
                <a:moveTo>
                  <a:pt x="159257" y="0"/>
                </a:moveTo>
                <a:lnTo>
                  <a:pt x="3714" y="0"/>
                </a:lnTo>
                <a:lnTo>
                  <a:pt x="0" y="4140"/>
                </a:lnTo>
                <a:lnTo>
                  <a:pt x="166655" y="4140"/>
                </a:lnTo>
                <a:lnTo>
                  <a:pt x="159257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4344093" y="1288161"/>
            <a:ext cx="180340" cy="4445"/>
          </a:xfrm>
          <a:custGeom>
            <a:avLst/>
            <a:gdLst/>
            <a:ahLst/>
            <a:cxnLst/>
            <a:rect l="l" t="t" r="r" b="b"/>
            <a:pathLst>
              <a:path w="180339" h="4444">
                <a:moveTo>
                  <a:pt x="170369" y="0"/>
                </a:moveTo>
                <a:lnTo>
                  <a:pt x="3714" y="0"/>
                </a:lnTo>
                <a:lnTo>
                  <a:pt x="0" y="4140"/>
                </a:lnTo>
                <a:lnTo>
                  <a:pt x="179743" y="4140"/>
                </a:lnTo>
                <a:lnTo>
                  <a:pt x="172335" y="1100"/>
                </a:lnTo>
                <a:lnTo>
                  <a:pt x="170369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4341939" y="1292554"/>
            <a:ext cx="189230" cy="3810"/>
          </a:xfrm>
          <a:custGeom>
            <a:avLst/>
            <a:gdLst/>
            <a:ahLst/>
            <a:cxnLst/>
            <a:rect l="l" t="t" r="r" b="b"/>
            <a:pathLst>
              <a:path w="189229" h="3809">
                <a:moveTo>
                  <a:pt x="188696" y="1270"/>
                </a:moveTo>
                <a:lnTo>
                  <a:pt x="184061" y="1270"/>
                </a:lnTo>
                <a:lnTo>
                  <a:pt x="184061" y="0"/>
                </a:lnTo>
                <a:lnTo>
                  <a:pt x="1346" y="0"/>
                </a:lnTo>
                <a:lnTo>
                  <a:pt x="1346" y="1270"/>
                </a:lnTo>
                <a:lnTo>
                  <a:pt x="0" y="1270"/>
                </a:lnTo>
                <a:lnTo>
                  <a:pt x="0" y="3810"/>
                </a:lnTo>
                <a:lnTo>
                  <a:pt x="188696" y="3810"/>
                </a:lnTo>
                <a:lnTo>
                  <a:pt x="188696" y="127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4338511" y="1296441"/>
            <a:ext cx="212090" cy="4445"/>
          </a:xfrm>
          <a:custGeom>
            <a:avLst/>
            <a:gdLst/>
            <a:ahLst/>
            <a:cxnLst/>
            <a:rect l="l" t="t" r="r" b="b"/>
            <a:pathLst>
              <a:path w="212089" h="4444">
                <a:moveTo>
                  <a:pt x="195413" y="0"/>
                </a:moveTo>
                <a:lnTo>
                  <a:pt x="2587" y="0"/>
                </a:lnTo>
                <a:lnTo>
                  <a:pt x="0" y="4140"/>
                </a:lnTo>
                <a:lnTo>
                  <a:pt x="211948" y="4140"/>
                </a:lnTo>
                <a:lnTo>
                  <a:pt x="204003" y="3525"/>
                </a:lnTo>
                <a:lnTo>
                  <a:pt x="195413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4336377" y="1300174"/>
            <a:ext cx="225425" cy="5080"/>
          </a:xfrm>
          <a:custGeom>
            <a:avLst/>
            <a:gdLst/>
            <a:ahLst/>
            <a:cxnLst/>
            <a:rect l="l" t="t" r="r" b="b"/>
            <a:pathLst>
              <a:path w="225425" h="5080">
                <a:moveTo>
                  <a:pt x="225234" y="0"/>
                </a:moveTo>
                <a:lnTo>
                  <a:pt x="1587" y="0"/>
                </a:lnTo>
                <a:lnTo>
                  <a:pt x="1587" y="2540"/>
                </a:lnTo>
                <a:lnTo>
                  <a:pt x="0" y="2540"/>
                </a:lnTo>
                <a:lnTo>
                  <a:pt x="0" y="5080"/>
                </a:lnTo>
                <a:lnTo>
                  <a:pt x="225069" y="5080"/>
                </a:lnTo>
                <a:lnTo>
                  <a:pt x="225069" y="2540"/>
                </a:lnTo>
                <a:lnTo>
                  <a:pt x="225234" y="2540"/>
                </a:lnTo>
                <a:lnTo>
                  <a:pt x="225234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4333336" y="1304721"/>
            <a:ext cx="224790" cy="4445"/>
          </a:xfrm>
          <a:custGeom>
            <a:avLst/>
            <a:gdLst/>
            <a:ahLst/>
            <a:cxnLst/>
            <a:rect l="l" t="t" r="r" b="b"/>
            <a:pathLst>
              <a:path w="224789" h="4444">
                <a:moveTo>
                  <a:pt x="224441" y="0"/>
                </a:moveTo>
                <a:lnTo>
                  <a:pt x="2587" y="0"/>
                </a:lnTo>
                <a:lnTo>
                  <a:pt x="0" y="4140"/>
                </a:lnTo>
                <a:lnTo>
                  <a:pt x="210182" y="4140"/>
                </a:lnTo>
                <a:lnTo>
                  <a:pt x="219569" y="976"/>
                </a:lnTo>
                <a:lnTo>
                  <a:pt x="224441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4331220" y="1309064"/>
            <a:ext cx="208279" cy="3810"/>
          </a:xfrm>
          <a:custGeom>
            <a:avLst/>
            <a:gdLst/>
            <a:ahLst/>
            <a:cxnLst/>
            <a:rect l="l" t="t" r="r" b="b"/>
            <a:pathLst>
              <a:path w="208279" h="3809">
                <a:moveTo>
                  <a:pt x="207924" y="0"/>
                </a:moveTo>
                <a:lnTo>
                  <a:pt x="1193" y="0"/>
                </a:lnTo>
                <a:lnTo>
                  <a:pt x="1193" y="2540"/>
                </a:lnTo>
                <a:lnTo>
                  <a:pt x="0" y="2540"/>
                </a:lnTo>
                <a:lnTo>
                  <a:pt x="0" y="3810"/>
                </a:lnTo>
                <a:lnTo>
                  <a:pt x="202920" y="3810"/>
                </a:lnTo>
                <a:lnTo>
                  <a:pt x="202920" y="2540"/>
                </a:lnTo>
                <a:lnTo>
                  <a:pt x="207924" y="2540"/>
                </a:lnTo>
                <a:lnTo>
                  <a:pt x="207924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4329315" y="1312874"/>
            <a:ext cx="201930" cy="3810"/>
          </a:xfrm>
          <a:custGeom>
            <a:avLst/>
            <a:gdLst/>
            <a:ahLst/>
            <a:cxnLst/>
            <a:rect l="l" t="t" r="r" b="b"/>
            <a:pathLst>
              <a:path w="201929" h="3809">
                <a:moveTo>
                  <a:pt x="201879" y="0"/>
                </a:moveTo>
                <a:lnTo>
                  <a:pt x="1104" y="0"/>
                </a:lnTo>
                <a:lnTo>
                  <a:pt x="1104" y="1270"/>
                </a:lnTo>
                <a:lnTo>
                  <a:pt x="0" y="1270"/>
                </a:lnTo>
                <a:lnTo>
                  <a:pt x="0" y="3810"/>
                </a:lnTo>
                <a:lnTo>
                  <a:pt x="197472" y="3810"/>
                </a:lnTo>
                <a:lnTo>
                  <a:pt x="197472" y="1270"/>
                </a:lnTo>
                <a:lnTo>
                  <a:pt x="201879" y="1270"/>
                </a:lnTo>
                <a:lnTo>
                  <a:pt x="201879" y="0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4326902" y="1316684"/>
            <a:ext cx="195580" cy="5080"/>
          </a:xfrm>
          <a:custGeom>
            <a:avLst/>
            <a:gdLst/>
            <a:ahLst/>
            <a:cxnLst/>
            <a:rect l="l" t="t" r="r" b="b"/>
            <a:pathLst>
              <a:path w="195579" h="5080">
                <a:moveTo>
                  <a:pt x="195478" y="0"/>
                </a:moveTo>
                <a:lnTo>
                  <a:pt x="1371" y="0"/>
                </a:lnTo>
                <a:lnTo>
                  <a:pt x="1371" y="1270"/>
                </a:lnTo>
                <a:lnTo>
                  <a:pt x="0" y="1270"/>
                </a:lnTo>
                <a:lnTo>
                  <a:pt x="0" y="5080"/>
                </a:lnTo>
                <a:lnTo>
                  <a:pt x="189865" y="5080"/>
                </a:lnTo>
                <a:lnTo>
                  <a:pt x="189865" y="1270"/>
                </a:lnTo>
                <a:lnTo>
                  <a:pt x="195478" y="1270"/>
                </a:lnTo>
                <a:lnTo>
                  <a:pt x="195478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4323890" y="1321295"/>
            <a:ext cx="189865" cy="4445"/>
          </a:xfrm>
          <a:custGeom>
            <a:avLst/>
            <a:gdLst/>
            <a:ahLst/>
            <a:cxnLst/>
            <a:rect l="l" t="t" r="r" b="b"/>
            <a:pathLst>
              <a:path w="189864" h="4444">
                <a:moveTo>
                  <a:pt x="189806" y="0"/>
                </a:moveTo>
                <a:lnTo>
                  <a:pt x="2242" y="0"/>
                </a:lnTo>
                <a:lnTo>
                  <a:pt x="0" y="4140"/>
                </a:lnTo>
                <a:lnTo>
                  <a:pt x="180910" y="4140"/>
                </a:lnTo>
                <a:lnTo>
                  <a:pt x="189806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4321648" y="1325435"/>
            <a:ext cx="183515" cy="4445"/>
          </a:xfrm>
          <a:custGeom>
            <a:avLst/>
            <a:gdLst/>
            <a:ahLst/>
            <a:cxnLst/>
            <a:rect l="l" t="t" r="r" b="b"/>
            <a:pathLst>
              <a:path w="183514" h="4444">
                <a:moveTo>
                  <a:pt x="183152" y="0"/>
                </a:moveTo>
                <a:lnTo>
                  <a:pt x="2242" y="0"/>
                </a:lnTo>
                <a:lnTo>
                  <a:pt x="0" y="4140"/>
                </a:lnTo>
                <a:lnTo>
                  <a:pt x="174257" y="4140"/>
                </a:lnTo>
                <a:lnTo>
                  <a:pt x="183152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4319406" y="1329575"/>
            <a:ext cx="176530" cy="4445"/>
          </a:xfrm>
          <a:custGeom>
            <a:avLst/>
            <a:gdLst/>
            <a:ahLst/>
            <a:cxnLst/>
            <a:rect l="l" t="t" r="r" b="b"/>
            <a:pathLst>
              <a:path w="176529" h="4444">
                <a:moveTo>
                  <a:pt x="176499" y="0"/>
                </a:moveTo>
                <a:lnTo>
                  <a:pt x="2242" y="0"/>
                </a:lnTo>
                <a:lnTo>
                  <a:pt x="0" y="4140"/>
                </a:lnTo>
                <a:lnTo>
                  <a:pt x="167528" y="4140"/>
                </a:lnTo>
                <a:lnTo>
                  <a:pt x="168518" y="3714"/>
                </a:lnTo>
                <a:lnTo>
                  <a:pt x="176499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4317162" y="1333194"/>
            <a:ext cx="167005" cy="5080"/>
          </a:xfrm>
          <a:custGeom>
            <a:avLst/>
            <a:gdLst/>
            <a:ahLst/>
            <a:cxnLst/>
            <a:rect l="l" t="t" r="r" b="b"/>
            <a:pathLst>
              <a:path w="167004" h="5080">
                <a:moveTo>
                  <a:pt x="166547" y="0"/>
                </a:moveTo>
                <a:lnTo>
                  <a:pt x="1485" y="0"/>
                </a:lnTo>
                <a:lnTo>
                  <a:pt x="1485" y="3810"/>
                </a:lnTo>
                <a:lnTo>
                  <a:pt x="0" y="3810"/>
                </a:lnTo>
                <a:lnTo>
                  <a:pt x="0" y="5080"/>
                </a:lnTo>
                <a:lnTo>
                  <a:pt x="160642" y="5080"/>
                </a:lnTo>
                <a:lnTo>
                  <a:pt x="160642" y="3810"/>
                </a:lnTo>
                <a:lnTo>
                  <a:pt x="166547" y="3810"/>
                </a:lnTo>
                <a:lnTo>
                  <a:pt x="166547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4315155" y="1338274"/>
            <a:ext cx="160020" cy="3810"/>
          </a:xfrm>
          <a:custGeom>
            <a:avLst/>
            <a:gdLst/>
            <a:ahLst/>
            <a:cxnLst/>
            <a:rect l="l" t="t" r="r" b="b"/>
            <a:pathLst>
              <a:path w="160020" h="3809">
                <a:moveTo>
                  <a:pt x="159689" y="0"/>
                </a:moveTo>
                <a:lnTo>
                  <a:pt x="1206" y="0"/>
                </a:lnTo>
                <a:lnTo>
                  <a:pt x="1206" y="1270"/>
                </a:lnTo>
                <a:lnTo>
                  <a:pt x="0" y="1270"/>
                </a:lnTo>
                <a:lnTo>
                  <a:pt x="0" y="3810"/>
                </a:lnTo>
                <a:lnTo>
                  <a:pt x="154800" y="3810"/>
                </a:lnTo>
                <a:lnTo>
                  <a:pt x="154800" y="1270"/>
                </a:lnTo>
                <a:lnTo>
                  <a:pt x="159689" y="1270"/>
                </a:lnTo>
                <a:lnTo>
                  <a:pt x="159689" y="0"/>
                </a:lnTo>
                <a:close/>
              </a:path>
            </a:pathLst>
          </a:custGeom>
          <a:solidFill>
            <a:srgbClr val="DE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4311794" y="1341996"/>
            <a:ext cx="154940" cy="4445"/>
          </a:xfrm>
          <a:custGeom>
            <a:avLst/>
            <a:gdLst/>
            <a:ahLst/>
            <a:cxnLst/>
            <a:rect l="l" t="t" r="r" b="b"/>
            <a:pathLst>
              <a:path w="154939" h="4444">
                <a:moveTo>
                  <a:pt x="154743" y="0"/>
                </a:moveTo>
                <a:lnTo>
                  <a:pt x="2617" y="0"/>
                </a:lnTo>
                <a:lnTo>
                  <a:pt x="0" y="4140"/>
                </a:lnTo>
                <a:lnTo>
                  <a:pt x="141739" y="4140"/>
                </a:lnTo>
                <a:lnTo>
                  <a:pt x="144415" y="3556"/>
                </a:lnTo>
                <a:lnTo>
                  <a:pt x="154743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4309176" y="1346136"/>
            <a:ext cx="144780" cy="4445"/>
          </a:xfrm>
          <a:custGeom>
            <a:avLst/>
            <a:gdLst/>
            <a:ahLst/>
            <a:cxnLst/>
            <a:rect l="l" t="t" r="r" b="b"/>
            <a:pathLst>
              <a:path w="144779" h="4444">
                <a:moveTo>
                  <a:pt x="144357" y="0"/>
                </a:moveTo>
                <a:lnTo>
                  <a:pt x="2617" y="0"/>
                </a:lnTo>
                <a:lnTo>
                  <a:pt x="0" y="4140"/>
                </a:lnTo>
                <a:lnTo>
                  <a:pt x="124673" y="4140"/>
                </a:lnTo>
                <a:lnTo>
                  <a:pt x="130197" y="3086"/>
                </a:lnTo>
                <a:lnTo>
                  <a:pt x="144357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4306522" y="1350289"/>
            <a:ext cx="127635" cy="4445"/>
          </a:xfrm>
          <a:custGeom>
            <a:avLst/>
            <a:gdLst/>
            <a:ahLst/>
            <a:cxnLst/>
            <a:rect l="l" t="t" r="r" b="b"/>
            <a:pathLst>
              <a:path w="127635" h="4444">
                <a:moveTo>
                  <a:pt x="127260" y="0"/>
                </a:moveTo>
                <a:lnTo>
                  <a:pt x="2646" y="0"/>
                </a:lnTo>
                <a:lnTo>
                  <a:pt x="198" y="3871"/>
                </a:lnTo>
                <a:lnTo>
                  <a:pt x="0" y="4140"/>
                </a:lnTo>
                <a:lnTo>
                  <a:pt x="109125" y="4140"/>
                </a:lnTo>
                <a:lnTo>
                  <a:pt x="116614" y="2031"/>
                </a:lnTo>
                <a:lnTo>
                  <a:pt x="127260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4303915" y="1354784"/>
            <a:ext cx="106045" cy="3810"/>
          </a:xfrm>
          <a:custGeom>
            <a:avLst/>
            <a:gdLst/>
            <a:ahLst/>
            <a:cxnLst/>
            <a:rect l="l" t="t" r="r" b="b"/>
            <a:pathLst>
              <a:path w="106045" h="3809">
                <a:moveTo>
                  <a:pt x="105956" y="0"/>
                </a:moveTo>
                <a:lnTo>
                  <a:pt x="1397" y="0"/>
                </a:lnTo>
                <a:lnTo>
                  <a:pt x="1397" y="2540"/>
                </a:lnTo>
                <a:lnTo>
                  <a:pt x="0" y="2540"/>
                </a:lnTo>
                <a:lnTo>
                  <a:pt x="0" y="3810"/>
                </a:lnTo>
                <a:lnTo>
                  <a:pt x="100228" y="3810"/>
                </a:lnTo>
                <a:lnTo>
                  <a:pt x="100228" y="2540"/>
                </a:lnTo>
                <a:lnTo>
                  <a:pt x="105956" y="2540"/>
                </a:lnTo>
                <a:lnTo>
                  <a:pt x="105956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4300412" y="1358569"/>
            <a:ext cx="102235" cy="4445"/>
          </a:xfrm>
          <a:custGeom>
            <a:avLst/>
            <a:gdLst/>
            <a:ahLst/>
            <a:cxnLst/>
            <a:rect l="l" t="t" r="r" b="b"/>
            <a:pathLst>
              <a:path w="102235" h="4444">
                <a:moveTo>
                  <a:pt x="102069" y="0"/>
                </a:moveTo>
                <a:lnTo>
                  <a:pt x="3054" y="0"/>
                </a:lnTo>
                <a:lnTo>
                  <a:pt x="0" y="4140"/>
                </a:lnTo>
                <a:lnTo>
                  <a:pt x="90950" y="4140"/>
                </a:lnTo>
                <a:lnTo>
                  <a:pt x="91969" y="3695"/>
                </a:lnTo>
                <a:lnTo>
                  <a:pt x="102069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4297358" y="1362710"/>
            <a:ext cx="94615" cy="4445"/>
          </a:xfrm>
          <a:custGeom>
            <a:avLst/>
            <a:gdLst/>
            <a:ahLst/>
            <a:cxnLst/>
            <a:rect l="l" t="t" r="r" b="b"/>
            <a:pathLst>
              <a:path w="94614" h="4444">
                <a:moveTo>
                  <a:pt x="94005" y="0"/>
                </a:moveTo>
                <a:lnTo>
                  <a:pt x="3054" y="0"/>
                </a:lnTo>
                <a:lnTo>
                  <a:pt x="0" y="4140"/>
                </a:lnTo>
                <a:lnTo>
                  <a:pt x="84518" y="4140"/>
                </a:lnTo>
                <a:lnTo>
                  <a:pt x="94005" y="0"/>
                </a:lnTo>
                <a:close/>
              </a:path>
            </a:pathLst>
          </a:custGeom>
          <a:solidFill>
            <a:srgbClr val="DAC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4294303" y="1366850"/>
            <a:ext cx="87630" cy="4445"/>
          </a:xfrm>
          <a:custGeom>
            <a:avLst/>
            <a:gdLst/>
            <a:ahLst/>
            <a:cxnLst/>
            <a:rect l="l" t="t" r="r" b="b"/>
            <a:pathLst>
              <a:path w="87629" h="4444">
                <a:moveTo>
                  <a:pt x="87573" y="0"/>
                </a:moveTo>
                <a:lnTo>
                  <a:pt x="3054" y="0"/>
                </a:lnTo>
                <a:lnTo>
                  <a:pt x="0" y="4140"/>
                </a:lnTo>
                <a:lnTo>
                  <a:pt x="77567" y="4140"/>
                </a:lnTo>
                <a:lnTo>
                  <a:pt x="82713" y="2120"/>
                </a:lnTo>
                <a:lnTo>
                  <a:pt x="87573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4291336" y="1370990"/>
            <a:ext cx="80645" cy="4445"/>
          </a:xfrm>
          <a:custGeom>
            <a:avLst/>
            <a:gdLst/>
            <a:ahLst/>
            <a:cxnLst/>
            <a:rect l="l" t="t" r="r" b="b"/>
            <a:pathLst>
              <a:path w="80645" h="4444">
                <a:moveTo>
                  <a:pt x="80535" y="0"/>
                </a:moveTo>
                <a:lnTo>
                  <a:pt x="2967" y="0"/>
                </a:lnTo>
                <a:lnTo>
                  <a:pt x="0" y="4140"/>
                </a:lnTo>
                <a:lnTo>
                  <a:pt x="69761" y="4140"/>
                </a:lnTo>
                <a:lnTo>
                  <a:pt x="72912" y="2991"/>
                </a:lnTo>
                <a:lnTo>
                  <a:pt x="80535" y="0"/>
                </a:lnTo>
                <a:close/>
              </a:path>
            </a:pathLst>
          </a:custGeom>
          <a:solidFill>
            <a:srgbClr val="D8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4288361" y="1375143"/>
            <a:ext cx="73025" cy="4445"/>
          </a:xfrm>
          <a:custGeom>
            <a:avLst/>
            <a:gdLst/>
            <a:ahLst/>
            <a:cxnLst/>
            <a:rect l="l" t="t" r="r" b="b"/>
            <a:pathLst>
              <a:path w="73025" h="4444">
                <a:moveTo>
                  <a:pt x="72701" y="0"/>
                </a:moveTo>
                <a:lnTo>
                  <a:pt x="2965" y="0"/>
                </a:lnTo>
                <a:lnTo>
                  <a:pt x="0" y="4140"/>
                </a:lnTo>
                <a:lnTo>
                  <a:pt x="61583" y="4140"/>
                </a:lnTo>
                <a:lnTo>
                  <a:pt x="62285" y="3797"/>
                </a:lnTo>
                <a:lnTo>
                  <a:pt x="72701" y="0"/>
                </a:lnTo>
                <a:close/>
              </a:path>
            </a:pathLst>
          </a:custGeom>
          <a:solidFill>
            <a:srgbClr val="D7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4285404" y="1379270"/>
            <a:ext cx="64769" cy="4445"/>
          </a:xfrm>
          <a:custGeom>
            <a:avLst/>
            <a:gdLst/>
            <a:ahLst/>
            <a:cxnLst/>
            <a:rect l="l" t="t" r="r" b="b"/>
            <a:pathLst>
              <a:path w="64770" h="4444">
                <a:moveTo>
                  <a:pt x="64565" y="0"/>
                </a:moveTo>
                <a:lnTo>
                  <a:pt x="2965" y="0"/>
                </a:lnTo>
                <a:lnTo>
                  <a:pt x="0" y="4140"/>
                </a:lnTo>
                <a:lnTo>
                  <a:pt x="56084" y="4140"/>
                </a:lnTo>
                <a:lnTo>
                  <a:pt x="64565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4282439" y="1383411"/>
            <a:ext cx="59055" cy="4445"/>
          </a:xfrm>
          <a:custGeom>
            <a:avLst/>
            <a:gdLst/>
            <a:ahLst/>
            <a:cxnLst/>
            <a:rect l="l" t="t" r="r" b="b"/>
            <a:pathLst>
              <a:path w="59054" h="4444">
                <a:moveTo>
                  <a:pt x="59050" y="0"/>
                </a:moveTo>
                <a:lnTo>
                  <a:pt x="2965" y="0"/>
                </a:lnTo>
                <a:lnTo>
                  <a:pt x="0" y="4140"/>
                </a:lnTo>
                <a:lnTo>
                  <a:pt x="52734" y="4140"/>
                </a:lnTo>
                <a:lnTo>
                  <a:pt x="55513" y="1726"/>
                </a:lnTo>
                <a:lnTo>
                  <a:pt x="59050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4279974" y="1387563"/>
            <a:ext cx="55244" cy="4445"/>
          </a:xfrm>
          <a:custGeom>
            <a:avLst/>
            <a:gdLst/>
            <a:ahLst/>
            <a:cxnLst/>
            <a:rect l="l" t="t" r="r" b="b"/>
            <a:pathLst>
              <a:path w="55245" h="4444">
                <a:moveTo>
                  <a:pt x="55185" y="0"/>
                </a:moveTo>
                <a:lnTo>
                  <a:pt x="2456" y="0"/>
                </a:lnTo>
                <a:lnTo>
                  <a:pt x="2052" y="562"/>
                </a:lnTo>
                <a:lnTo>
                  <a:pt x="0" y="4140"/>
                </a:lnTo>
                <a:lnTo>
                  <a:pt x="50417" y="4140"/>
                </a:lnTo>
                <a:lnTo>
                  <a:pt x="55185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4277598" y="1391704"/>
            <a:ext cx="53340" cy="4445"/>
          </a:xfrm>
          <a:custGeom>
            <a:avLst/>
            <a:gdLst/>
            <a:ahLst/>
            <a:cxnLst/>
            <a:rect l="l" t="t" r="r" b="b"/>
            <a:pathLst>
              <a:path w="53339" h="4444">
                <a:moveTo>
                  <a:pt x="52793" y="0"/>
                </a:moveTo>
                <a:lnTo>
                  <a:pt x="2376" y="0"/>
                </a:lnTo>
                <a:lnTo>
                  <a:pt x="0" y="4140"/>
                </a:lnTo>
                <a:lnTo>
                  <a:pt x="48986" y="4140"/>
                </a:lnTo>
                <a:lnTo>
                  <a:pt x="50307" y="2159"/>
                </a:lnTo>
                <a:lnTo>
                  <a:pt x="52793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4275222" y="1395844"/>
            <a:ext cx="51435" cy="4445"/>
          </a:xfrm>
          <a:custGeom>
            <a:avLst/>
            <a:gdLst/>
            <a:ahLst/>
            <a:cxnLst/>
            <a:rect l="l" t="t" r="r" b="b"/>
            <a:pathLst>
              <a:path w="51435" h="4444">
                <a:moveTo>
                  <a:pt x="51362" y="0"/>
                </a:moveTo>
                <a:lnTo>
                  <a:pt x="2376" y="0"/>
                </a:lnTo>
                <a:lnTo>
                  <a:pt x="0" y="4140"/>
                </a:lnTo>
                <a:lnTo>
                  <a:pt x="48599" y="4140"/>
                </a:lnTo>
                <a:lnTo>
                  <a:pt x="51362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4272845" y="1399984"/>
            <a:ext cx="51435" cy="4445"/>
          </a:xfrm>
          <a:custGeom>
            <a:avLst/>
            <a:gdLst/>
            <a:ahLst/>
            <a:cxnLst/>
            <a:rect l="l" t="t" r="r" b="b"/>
            <a:pathLst>
              <a:path w="51435" h="4444">
                <a:moveTo>
                  <a:pt x="50975" y="0"/>
                </a:moveTo>
                <a:lnTo>
                  <a:pt x="2376" y="0"/>
                </a:lnTo>
                <a:lnTo>
                  <a:pt x="0" y="4140"/>
                </a:lnTo>
                <a:lnTo>
                  <a:pt x="48213" y="4140"/>
                </a:lnTo>
                <a:lnTo>
                  <a:pt x="50975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4270654" y="1404124"/>
            <a:ext cx="50800" cy="4445"/>
          </a:xfrm>
          <a:custGeom>
            <a:avLst/>
            <a:gdLst/>
            <a:ahLst/>
            <a:cxnLst/>
            <a:rect l="l" t="t" r="r" b="b"/>
            <a:pathLst>
              <a:path w="50800" h="4444">
                <a:moveTo>
                  <a:pt x="50404" y="0"/>
                </a:moveTo>
                <a:lnTo>
                  <a:pt x="2191" y="0"/>
                </a:lnTo>
                <a:lnTo>
                  <a:pt x="952" y="2159"/>
                </a:lnTo>
                <a:lnTo>
                  <a:pt x="0" y="4140"/>
                </a:lnTo>
                <a:lnTo>
                  <a:pt x="47642" y="4140"/>
                </a:lnTo>
                <a:lnTo>
                  <a:pt x="50404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4268657" y="1408277"/>
            <a:ext cx="50165" cy="4445"/>
          </a:xfrm>
          <a:custGeom>
            <a:avLst/>
            <a:gdLst/>
            <a:ahLst/>
            <a:cxnLst/>
            <a:rect l="l" t="t" r="r" b="b"/>
            <a:pathLst>
              <a:path w="50164" h="4444">
                <a:moveTo>
                  <a:pt x="49631" y="0"/>
                </a:moveTo>
                <a:lnTo>
                  <a:pt x="1991" y="0"/>
                </a:lnTo>
                <a:lnTo>
                  <a:pt x="0" y="4140"/>
                </a:lnTo>
                <a:lnTo>
                  <a:pt x="47438" y="4140"/>
                </a:lnTo>
                <a:lnTo>
                  <a:pt x="49296" y="500"/>
                </a:lnTo>
                <a:lnTo>
                  <a:pt x="49631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4266720" y="1412417"/>
            <a:ext cx="49530" cy="4445"/>
          </a:xfrm>
          <a:custGeom>
            <a:avLst/>
            <a:gdLst/>
            <a:ahLst/>
            <a:cxnLst/>
            <a:rect l="l" t="t" r="r" b="b"/>
            <a:pathLst>
              <a:path w="49529" h="4444">
                <a:moveTo>
                  <a:pt x="49374" y="0"/>
                </a:moveTo>
                <a:lnTo>
                  <a:pt x="1936" y="0"/>
                </a:lnTo>
                <a:lnTo>
                  <a:pt x="761" y="2442"/>
                </a:lnTo>
                <a:lnTo>
                  <a:pt x="0" y="4140"/>
                </a:lnTo>
                <a:lnTo>
                  <a:pt x="47260" y="4140"/>
                </a:lnTo>
                <a:lnTo>
                  <a:pt x="49374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4264868" y="1416545"/>
            <a:ext cx="49530" cy="4445"/>
          </a:xfrm>
          <a:custGeom>
            <a:avLst/>
            <a:gdLst/>
            <a:ahLst/>
            <a:cxnLst/>
            <a:rect l="l" t="t" r="r" b="b"/>
            <a:pathLst>
              <a:path w="49529" h="4444">
                <a:moveTo>
                  <a:pt x="49118" y="0"/>
                </a:moveTo>
                <a:lnTo>
                  <a:pt x="1857" y="0"/>
                </a:lnTo>
                <a:lnTo>
                  <a:pt x="0" y="4140"/>
                </a:lnTo>
                <a:lnTo>
                  <a:pt x="47004" y="4140"/>
                </a:lnTo>
                <a:lnTo>
                  <a:pt x="49118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4263004" y="1420698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5" h="4444">
                <a:moveTo>
                  <a:pt x="48861" y="0"/>
                </a:moveTo>
                <a:lnTo>
                  <a:pt x="1857" y="0"/>
                </a:lnTo>
                <a:lnTo>
                  <a:pt x="0" y="4140"/>
                </a:lnTo>
                <a:lnTo>
                  <a:pt x="46746" y="4140"/>
                </a:lnTo>
                <a:lnTo>
                  <a:pt x="48861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4261310" y="1424838"/>
            <a:ext cx="48895" cy="4445"/>
          </a:xfrm>
          <a:custGeom>
            <a:avLst/>
            <a:gdLst/>
            <a:ahLst/>
            <a:cxnLst/>
            <a:rect l="l" t="t" r="r" b="b"/>
            <a:pathLst>
              <a:path w="48895" h="4444">
                <a:moveTo>
                  <a:pt x="48441" y="0"/>
                </a:moveTo>
                <a:lnTo>
                  <a:pt x="1694" y="0"/>
                </a:lnTo>
                <a:lnTo>
                  <a:pt x="760" y="2081"/>
                </a:lnTo>
                <a:lnTo>
                  <a:pt x="0" y="4140"/>
                </a:lnTo>
                <a:lnTo>
                  <a:pt x="46669" y="4140"/>
                </a:lnTo>
                <a:lnTo>
                  <a:pt x="48206" y="460"/>
                </a:lnTo>
                <a:lnTo>
                  <a:pt x="48441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4259780" y="1428978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60" h="4444">
                <a:moveTo>
                  <a:pt x="48198" y="0"/>
                </a:moveTo>
                <a:lnTo>
                  <a:pt x="1529" y="0"/>
                </a:lnTo>
                <a:lnTo>
                  <a:pt x="0" y="4140"/>
                </a:lnTo>
                <a:lnTo>
                  <a:pt x="46469" y="4140"/>
                </a:lnTo>
                <a:lnTo>
                  <a:pt x="48198" y="0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4258250" y="1433118"/>
            <a:ext cx="48260" cy="4445"/>
          </a:xfrm>
          <a:custGeom>
            <a:avLst/>
            <a:gdLst/>
            <a:ahLst/>
            <a:cxnLst/>
            <a:rect l="l" t="t" r="r" b="b"/>
            <a:pathLst>
              <a:path w="48260" h="4444">
                <a:moveTo>
                  <a:pt x="47998" y="0"/>
                </a:moveTo>
                <a:lnTo>
                  <a:pt x="1529" y="0"/>
                </a:lnTo>
                <a:lnTo>
                  <a:pt x="0" y="4140"/>
                </a:lnTo>
                <a:lnTo>
                  <a:pt x="46269" y="4140"/>
                </a:lnTo>
                <a:lnTo>
                  <a:pt x="47998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4256953" y="1437259"/>
            <a:ext cx="47625" cy="4445"/>
          </a:xfrm>
          <a:custGeom>
            <a:avLst/>
            <a:gdLst/>
            <a:ahLst/>
            <a:cxnLst/>
            <a:rect l="l" t="t" r="r" b="b"/>
            <a:pathLst>
              <a:path w="47625" h="4444">
                <a:moveTo>
                  <a:pt x="47566" y="0"/>
                </a:moveTo>
                <a:lnTo>
                  <a:pt x="1296" y="0"/>
                </a:lnTo>
                <a:lnTo>
                  <a:pt x="289" y="2727"/>
                </a:lnTo>
                <a:lnTo>
                  <a:pt x="0" y="4140"/>
                </a:lnTo>
                <a:lnTo>
                  <a:pt x="45836" y="4140"/>
                </a:lnTo>
                <a:lnTo>
                  <a:pt x="47566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4256105" y="1441399"/>
            <a:ext cx="46990" cy="4445"/>
          </a:xfrm>
          <a:custGeom>
            <a:avLst/>
            <a:gdLst/>
            <a:ahLst/>
            <a:cxnLst/>
            <a:rect l="l" t="t" r="r" b="b"/>
            <a:pathLst>
              <a:path w="46989" h="4444">
                <a:moveTo>
                  <a:pt x="46683" y="0"/>
                </a:moveTo>
                <a:lnTo>
                  <a:pt x="847" y="0"/>
                </a:lnTo>
                <a:lnTo>
                  <a:pt x="0" y="4140"/>
                </a:lnTo>
                <a:lnTo>
                  <a:pt x="45115" y="4140"/>
                </a:lnTo>
                <a:lnTo>
                  <a:pt x="46239" y="1062"/>
                </a:lnTo>
                <a:lnTo>
                  <a:pt x="46683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4255255" y="1445552"/>
            <a:ext cx="46355" cy="4445"/>
          </a:xfrm>
          <a:custGeom>
            <a:avLst/>
            <a:gdLst/>
            <a:ahLst/>
            <a:cxnLst/>
            <a:rect l="l" t="t" r="r" b="b"/>
            <a:pathLst>
              <a:path w="46354" h="4444">
                <a:moveTo>
                  <a:pt x="45961" y="0"/>
                </a:moveTo>
                <a:lnTo>
                  <a:pt x="847" y="0"/>
                </a:lnTo>
                <a:lnTo>
                  <a:pt x="0" y="4140"/>
                </a:lnTo>
                <a:lnTo>
                  <a:pt x="44449" y="4140"/>
                </a:lnTo>
                <a:lnTo>
                  <a:pt x="45961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4254767" y="1449692"/>
            <a:ext cx="45085" cy="4445"/>
          </a:xfrm>
          <a:custGeom>
            <a:avLst/>
            <a:gdLst/>
            <a:ahLst/>
            <a:cxnLst/>
            <a:rect l="l" t="t" r="r" b="b"/>
            <a:pathLst>
              <a:path w="45085" h="4444">
                <a:moveTo>
                  <a:pt x="44937" y="0"/>
                </a:moveTo>
                <a:lnTo>
                  <a:pt x="488" y="0"/>
                </a:lnTo>
                <a:lnTo>
                  <a:pt x="100" y="1892"/>
                </a:lnTo>
                <a:lnTo>
                  <a:pt x="0" y="4140"/>
                </a:lnTo>
                <a:lnTo>
                  <a:pt x="43425" y="4140"/>
                </a:lnTo>
                <a:lnTo>
                  <a:pt x="44937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4254766" y="1453819"/>
            <a:ext cx="43815" cy="4445"/>
          </a:xfrm>
          <a:custGeom>
            <a:avLst/>
            <a:gdLst/>
            <a:ahLst/>
            <a:cxnLst/>
            <a:rect l="l" t="t" r="r" b="b"/>
            <a:pathLst>
              <a:path w="43814" h="4444">
                <a:moveTo>
                  <a:pt x="43431" y="0"/>
                </a:moveTo>
                <a:lnTo>
                  <a:pt x="0" y="0"/>
                </a:lnTo>
                <a:lnTo>
                  <a:pt x="165" y="1727"/>
                </a:lnTo>
                <a:lnTo>
                  <a:pt x="699" y="3200"/>
                </a:lnTo>
                <a:lnTo>
                  <a:pt x="1721" y="4140"/>
                </a:lnTo>
                <a:lnTo>
                  <a:pt x="41919" y="4140"/>
                </a:lnTo>
                <a:lnTo>
                  <a:pt x="43431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4256494" y="1457972"/>
            <a:ext cx="40640" cy="6350"/>
          </a:xfrm>
          <a:custGeom>
            <a:avLst/>
            <a:gdLst/>
            <a:ahLst/>
            <a:cxnLst/>
            <a:rect l="l" t="t" r="r" b="b"/>
            <a:pathLst>
              <a:path w="40639" h="6350">
                <a:moveTo>
                  <a:pt x="40182" y="0"/>
                </a:moveTo>
                <a:lnTo>
                  <a:pt x="0" y="0"/>
                </a:lnTo>
                <a:lnTo>
                  <a:pt x="4508" y="4140"/>
                </a:lnTo>
                <a:lnTo>
                  <a:pt x="5854" y="5384"/>
                </a:lnTo>
                <a:lnTo>
                  <a:pt x="16992" y="5892"/>
                </a:lnTo>
                <a:lnTo>
                  <a:pt x="26225" y="4140"/>
                </a:lnTo>
                <a:lnTo>
                  <a:pt x="29298" y="3568"/>
                </a:lnTo>
                <a:lnTo>
                  <a:pt x="39700" y="1333"/>
                </a:lnTo>
                <a:lnTo>
                  <a:pt x="40182" y="0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4227487" y="1448828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4013" y="0"/>
                </a:moveTo>
                <a:lnTo>
                  <a:pt x="1943" y="5943"/>
                </a:lnTo>
                <a:lnTo>
                  <a:pt x="0" y="11506"/>
                </a:lnTo>
                <a:lnTo>
                  <a:pt x="1943" y="11315"/>
                </a:lnTo>
                <a:lnTo>
                  <a:pt x="4013" y="11112"/>
                </a:lnTo>
                <a:lnTo>
                  <a:pt x="4013" y="0"/>
                </a:lnTo>
                <a:close/>
              </a:path>
            </a:pathLst>
          </a:custGeom>
          <a:solidFill>
            <a:srgbClr val="C8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4231513" y="1417510"/>
            <a:ext cx="12700" cy="42545"/>
          </a:xfrm>
          <a:custGeom>
            <a:avLst/>
            <a:gdLst/>
            <a:ahLst/>
            <a:cxnLst/>
            <a:rect l="l" t="t" r="r" b="b"/>
            <a:pathLst>
              <a:path w="12700" h="42544">
                <a:moveTo>
                  <a:pt x="12382" y="0"/>
                </a:moveTo>
                <a:lnTo>
                  <a:pt x="10325" y="3924"/>
                </a:lnTo>
                <a:lnTo>
                  <a:pt x="8255" y="7861"/>
                </a:lnTo>
                <a:lnTo>
                  <a:pt x="7975" y="8382"/>
                </a:lnTo>
                <a:lnTo>
                  <a:pt x="6172" y="13550"/>
                </a:lnTo>
                <a:lnTo>
                  <a:pt x="4127" y="19443"/>
                </a:lnTo>
                <a:lnTo>
                  <a:pt x="2057" y="25387"/>
                </a:lnTo>
                <a:lnTo>
                  <a:pt x="0" y="31280"/>
                </a:lnTo>
                <a:lnTo>
                  <a:pt x="0" y="42430"/>
                </a:lnTo>
                <a:lnTo>
                  <a:pt x="2057" y="42227"/>
                </a:lnTo>
                <a:lnTo>
                  <a:pt x="3213" y="42113"/>
                </a:lnTo>
                <a:lnTo>
                  <a:pt x="4127" y="41986"/>
                </a:lnTo>
                <a:lnTo>
                  <a:pt x="6184" y="41706"/>
                </a:lnTo>
                <a:lnTo>
                  <a:pt x="8255" y="41414"/>
                </a:lnTo>
                <a:lnTo>
                  <a:pt x="10325" y="41122"/>
                </a:lnTo>
                <a:lnTo>
                  <a:pt x="12382" y="40868"/>
                </a:lnTo>
                <a:lnTo>
                  <a:pt x="12382" y="0"/>
                </a:lnTo>
                <a:close/>
              </a:path>
            </a:pathLst>
          </a:custGeom>
          <a:solidFill>
            <a:srgbClr val="C8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4243883" y="1390852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4" h="67944">
                <a:moveTo>
                  <a:pt x="10350" y="6946"/>
                </a:moveTo>
                <a:lnTo>
                  <a:pt x="8280" y="10896"/>
                </a:lnTo>
                <a:lnTo>
                  <a:pt x="6197" y="14846"/>
                </a:lnTo>
                <a:lnTo>
                  <a:pt x="4152" y="18770"/>
                </a:lnTo>
                <a:lnTo>
                  <a:pt x="2082" y="22707"/>
                </a:lnTo>
                <a:lnTo>
                  <a:pt x="0" y="26657"/>
                </a:lnTo>
                <a:lnTo>
                  <a:pt x="0" y="67525"/>
                </a:lnTo>
                <a:lnTo>
                  <a:pt x="2082" y="67259"/>
                </a:lnTo>
                <a:lnTo>
                  <a:pt x="4152" y="67005"/>
                </a:lnTo>
                <a:lnTo>
                  <a:pt x="5194" y="66865"/>
                </a:lnTo>
                <a:lnTo>
                  <a:pt x="6210" y="66814"/>
                </a:lnTo>
                <a:lnTo>
                  <a:pt x="8280" y="66700"/>
                </a:lnTo>
                <a:lnTo>
                  <a:pt x="10350" y="66573"/>
                </a:lnTo>
                <a:lnTo>
                  <a:pt x="10350" y="6946"/>
                </a:lnTo>
                <a:close/>
              </a:path>
              <a:path w="14604" h="67944">
                <a:moveTo>
                  <a:pt x="14490" y="66446"/>
                </a:moveTo>
                <a:lnTo>
                  <a:pt x="12649" y="66459"/>
                </a:lnTo>
                <a:lnTo>
                  <a:pt x="14490" y="66548"/>
                </a:lnTo>
                <a:close/>
              </a:path>
              <a:path w="14604" h="67944">
                <a:moveTo>
                  <a:pt x="14490" y="0"/>
                </a:moveTo>
                <a:lnTo>
                  <a:pt x="12801" y="2260"/>
                </a:lnTo>
                <a:lnTo>
                  <a:pt x="12420" y="3009"/>
                </a:lnTo>
                <a:lnTo>
                  <a:pt x="10363" y="6921"/>
                </a:lnTo>
                <a:lnTo>
                  <a:pt x="10363" y="66573"/>
                </a:lnTo>
                <a:lnTo>
                  <a:pt x="12420" y="66459"/>
                </a:lnTo>
                <a:lnTo>
                  <a:pt x="14490" y="66446"/>
                </a:lnTo>
                <a:lnTo>
                  <a:pt x="14490" y="0"/>
                </a:lnTo>
                <a:close/>
              </a:path>
            </a:pathLst>
          </a:custGeom>
          <a:solidFill>
            <a:srgbClr val="C7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4258373" y="1388056"/>
            <a:ext cx="2540" cy="69850"/>
          </a:xfrm>
          <a:custGeom>
            <a:avLst/>
            <a:gdLst/>
            <a:ahLst/>
            <a:cxnLst/>
            <a:rect l="l" t="t" r="r" b="b"/>
            <a:pathLst>
              <a:path w="2539" h="69850">
                <a:moveTo>
                  <a:pt x="2070" y="0"/>
                </a:moveTo>
                <a:lnTo>
                  <a:pt x="0" y="2787"/>
                </a:lnTo>
                <a:lnTo>
                  <a:pt x="0" y="69337"/>
                </a:lnTo>
                <a:lnTo>
                  <a:pt x="2070" y="69437"/>
                </a:lnTo>
                <a:lnTo>
                  <a:pt x="2070" y="0"/>
                </a:lnTo>
                <a:close/>
              </a:path>
            </a:pathLst>
          </a:custGeom>
          <a:solidFill>
            <a:srgbClr val="C6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4260443" y="1376946"/>
            <a:ext cx="8255" cy="81915"/>
          </a:xfrm>
          <a:custGeom>
            <a:avLst/>
            <a:gdLst/>
            <a:ahLst/>
            <a:cxnLst/>
            <a:rect l="l" t="t" r="r" b="b"/>
            <a:pathLst>
              <a:path w="8254" h="81915">
                <a:moveTo>
                  <a:pt x="8255" y="0"/>
                </a:moveTo>
                <a:lnTo>
                  <a:pt x="6184" y="2781"/>
                </a:lnTo>
                <a:lnTo>
                  <a:pt x="4127" y="5562"/>
                </a:lnTo>
                <a:lnTo>
                  <a:pt x="2057" y="8343"/>
                </a:lnTo>
                <a:lnTo>
                  <a:pt x="0" y="11112"/>
                </a:lnTo>
                <a:lnTo>
                  <a:pt x="0" y="80556"/>
                </a:lnTo>
                <a:lnTo>
                  <a:pt x="2057" y="80657"/>
                </a:lnTo>
                <a:lnTo>
                  <a:pt x="2908" y="80695"/>
                </a:lnTo>
                <a:lnTo>
                  <a:pt x="4127" y="80860"/>
                </a:lnTo>
                <a:lnTo>
                  <a:pt x="6184" y="81140"/>
                </a:lnTo>
                <a:lnTo>
                  <a:pt x="8255" y="81432"/>
                </a:lnTo>
                <a:lnTo>
                  <a:pt x="8255" y="0"/>
                </a:lnTo>
                <a:close/>
              </a:path>
            </a:pathLst>
          </a:custGeom>
          <a:solidFill>
            <a:srgbClr val="C6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4268698" y="1368602"/>
            <a:ext cx="6350" cy="91440"/>
          </a:xfrm>
          <a:custGeom>
            <a:avLst/>
            <a:gdLst/>
            <a:ahLst/>
            <a:cxnLst/>
            <a:rect l="l" t="t" r="r" b="b"/>
            <a:pathLst>
              <a:path w="6350" h="91440">
                <a:moveTo>
                  <a:pt x="6197" y="0"/>
                </a:moveTo>
                <a:lnTo>
                  <a:pt x="4127" y="2781"/>
                </a:lnTo>
                <a:lnTo>
                  <a:pt x="2070" y="5549"/>
                </a:lnTo>
                <a:lnTo>
                  <a:pt x="0" y="8343"/>
                </a:lnTo>
                <a:lnTo>
                  <a:pt x="0" y="89776"/>
                </a:lnTo>
                <a:lnTo>
                  <a:pt x="1625" y="89992"/>
                </a:lnTo>
                <a:lnTo>
                  <a:pt x="2070" y="90081"/>
                </a:lnTo>
                <a:lnTo>
                  <a:pt x="4127" y="90487"/>
                </a:lnTo>
                <a:lnTo>
                  <a:pt x="6197" y="90893"/>
                </a:lnTo>
                <a:lnTo>
                  <a:pt x="6197" y="0"/>
                </a:lnTo>
                <a:close/>
              </a:path>
            </a:pathLst>
          </a:custGeom>
          <a:solidFill>
            <a:srgbClr val="C5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4274908" y="1365788"/>
            <a:ext cx="2540" cy="94615"/>
          </a:xfrm>
          <a:custGeom>
            <a:avLst/>
            <a:gdLst/>
            <a:ahLst/>
            <a:cxnLst/>
            <a:rect l="l" t="t" r="r" b="b"/>
            <a:pathLst>
              <a:path w="2539" h="94615">
                <a:moveTo>
                  <a:pt x="2070" y="0"/>
                </a:moveTo>
                <a:lnTo>
                  <a:pt x="0" y="2787"/>
                </a:lnTo>
                <a:lnTo>
                  <a:pt x="0" y="93707"/>
                </a:lnTo>
                <a:lnTo>
                  <a:pt x="2070" y="94114"/>
                </a:lnTo>
                <a:lnTo>
                  <a:pt x="2070" y="0"/>
                </a:lnTo>
                <a:close/>
              </a:path>
            </a:pathLst>
          </a:custGeom>
          <a:solidFill>
            <a:srgbClr val="C4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4276979" y="1361185"/>
            <a:ext cx="4445" cy="99695"/>
          </a:xfrm>
          <a:custGeom>
            <a:avLst/>
            <a:gdLst/>
            <a:ahLst/>
            <a:cxnLst/>
            <a:rect l="l" t="t" r="r" b="b"/>
            <a:pathLst>
              <a:path w="4445" h="99694">
                <a:moveTo>
                  <a:pt x="4127" y="0"/>
                </a:moveTo>
                <a:lnTo>
                  <a:pt x="2057" y="1968"/>
                </a:lnTo>
                <a:lnTo>
                  <a:pt x="2057" y="2489"/>
                </a:lnTo>
                <a:lnTo>
                  <a:pt x="622" y="2489"/>
                </a:lnTo>
                <a:lnTo>
                  <a:pt x="622" y="5029"/>
                </a:lnTo>
                <a:lnTo>
                  <a:pt x="0" y="5029"/>
                </a:lnTo>
                <a:lnTo>
                  <a:pt x="0" y="99009"/>
                </a:lnTo>
                <a:lnTo>
                  <a:pt x="2057" y="99009"/>
                </a:lnTo>
                <a:lnTo>
                  <a:pt x="2057" y="99174"/>
                </a:lnTo>
                <a:lnTo>
                  <a:pt x="4127" y="99644"/>
                </a:lnTo>
                <a:lnTo>
                  <a:pt x="4127" y="0"/>
                </a:lnTo>
                <a:close/>
              </a:path>
            </a:pathLst>
          </a:custGeom>
          <a:solidFill>
            <a:srgbClr val="C4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4281094" y="1355318"/>
            <a:ext cx="6350" cy="107314"/>
          </a:xfrm>
          <a:custGeom>
            <a:avLst/>
            <a:gdLst/>
            <a:ahLst/>
            <a:cxnLst/>
            <a:rect l="l" t="t" r="r" b="b"/>
            <a:pathLst>
              <a:path w="6350" h="107315">
                <a:moveTo>
                  <a:pt x="6210" y="0"/>
                </a:moveTo>
                <a:lnTo>
                  <a:pt x="4140" y="1955"/>
                </a:lnTo>
                <a:lnTo>
                  <a:pt x="2082" y="3911"/>
                </a:lnTo>
                <a:lnTo>
                  <a:pt x="0" y="5867"/>
                </a:lnTo>
                <a:lnTo>
                  <a:pt x="0" y="105511"/>
                </a:lnTo>
                <a:lnTo>
                  <a:pt x="2082" y="105968"/>
                </a:lnTo>
                <a:lnTo>
                  <a:pt x="4140" y="106426"/>
                </a:lnTo>
                <a:lnTo>
                  <a:pt x="6210" y="106895"/>
                </a:lnTo>
                <a:lnTo>
                  <a:pt x="6210" y="0"/>
                </a:lnTo>
                <a:close/>
              </a:path>
            </a:pathLst>
          </a:custGeom>
          <a:solidFill>
            <a:srgbClr val="C3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4287291" y="1351406"/>
            <a:ext cx="4445" cy="111760"/>
          </a:xfrm>
          <a:custGeom>
            <a:avLst/>
            <a:gdLst/>
            <a:ahLst/>
            <a:cxnLst/>
            <a:rect l="l" t="t" r="r" b="b"/>
            <a:pathLst>
              <a:path w="4445" h="111759">
                <a:moveTo>
                  <a:pt x="4140" y="0"/>
                </a:moveTo>
                <a:lnTo>
                  <a:pt x="2082" y="1955"/>
                </a:lnTo>
                <a:lnTo>
                  <a:pt x="0" y="3911"/>
                </a:lnTo>
                <a:lnTo>
                  <a:pt x="0" y="110807"/>
                </a:lnTo>
                <a:lnTo>
                  <a:pt x="2082" y="111264"/>
                </a:lnTo>
                <a:lnTo>
                  <a:pt x="4140" y="111734"/>
                </a:lnTo>
                <a:lnTo>
                  <a:pt x="4140" y="0"/>
                </a:lnTo>
                <a:close/>
              </a:path>
            </a:pathLst>
          </a:custGeom>
          <a:solidFill>
            <a:srgbClr val="C2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4291431" y="1347482"/>
            <a:ext cx="4445" cy="116839"/>
          </a:xfrm>
          <a:custGeom>
            <a:avLst/>
            <a:gdLst/>
            <a:ahLst/>
            <a:cxnLst/>
            <a:rect l="l" t="t" r="r" b="b"/>
            <a:pathLst>
              <a:path w="4445" h="116840">
                <a:moveTo>
                  <a:pt x="4140" y="0"/>
                </a:moveTo>
                <a:lnTo>
                  <a:pt x="2057" y="1968"/>
                </a:lnTo>
                <a:lnTo>
                  <a:pt x="2057" y="2222"/>
                </a:lnTo>
                <a:lnTo>
                  <a:pt x="1117" y="2222"/>
                </a:lnTo>
                <a:lnTo>
                  <a:pt x="1117" y="3492"/>
                </a:lnTo>
                <a:lnTo>
                  <a:pt x="0" y="3492"/>
                </a:lnTo>
                <a:lnTo>
                  <a:pt x="0" y="115252"/>
                </a:lnTo>
                <a:lnTo>
                  <a:pt x="1066" y="115252"/>
                </a:lnTo>
                <a:lnTo>
                  <a:pt x="1066" y="116522"/>
                </a:lnTo>
                <a:lnTo>
                  <a:pt x="2070" y="116522"/>
                </a:lnTo>
                <a:lnTo>
                  <a:pt x="2070" y="116090"/>
                </a:lnTo>
                <a:lnTo>
                  <a:pt x="4140" y="116459"/>
                </a:lnTo>
                <a:lnTo>
                  <a:pt x="4140" y="0"/>
                </a:lnTo>
                <a:close/>
              </a:path>
            </a:pathLst>
          </a:custGeom>
          <a:solidFill>
            <a:srgbClr val="C1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4295571" y="1345533"/>
            <a:ext cx="2540" cy="119380"/>
          </a:xfrm>
          <a:custGeom>
            <a:avLst/>
            <a:gdLst/>
            <a:ahLst/>
            <a:cxnLst/>
            <a:rect l="l" t="t" r="r" b="b"/>
            <a:pathLst>
              <a:path w="2539" h="119380">
                <a:moveTo>
                  <a:pt x="2057" y="0"/>
                </a:moveTo>
                <a:lnTo>
                  <a:pt x="0" y="1948"/>
                </a:lnTo>
                <a:lnTo>
                  <a:pt x="0" y="118398"/>
                </a:lnTo>
                <a:lnTo>
                  <a:pt x="2057" y="118773"/>
                </a:lnTo>
                <a:lnTo>
                  <a:pt x="2057" y="0"/>
                </a:lnTo>
                <a:close/>
              </a:path>
            </a:pathLst>
          </a:custGeom>
          <a:solidFill>
            <a:srgbClr val="C1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4297642" y="1342084"/>
            <a:ext cx="4445" cy="123189"/>
          </a:xfrm>
          <a:custGeom>
            <a:avLst/>
            <a:gdLst/>
            <a:ahLst/>
            <a:cxnLst/>
            <a:rect l="l" t="t" r="r" b="b"/>
            <a:pathLst>
              <a:path w="4445" h="123190">
                <a:moveTo>
                  <a:pt x="4127" y="0"/>
                </a:moveTo>
                <a:lnTo>
                  <a:pt x="2946" y="0"/>
                </a:lnTo>
                <a:lnTo>
                  <a:pt x="2946" y="1270"/>
                </a:lnTo>
                <a:lnTo>
                  <a:pt x="2070" y="1270"/>
                </a:lnTo>
                <a:lnTo>
                  <a:pt x="2070" y="1485"/>
                </a:lnTo>
                <a:lnTo>
                  <a:pt x="0" y="3441"/>
                </a:lnTo>
                <a:lnTo>
                  <a:pt x="0" y="122224"/>
                </a:lnTo>
                <a:lnTo>
                  <a:pt x="2070" y="122605"/>
                </a:lnTo>
                <a:lnTo>
                  <a:pt x="2070" y="123190"/>
                </a:lnTo>
                <a:lnTo>
                  <a:pt x="4127" y="123190"/>
                </a:lnTo>
                <a:lnTo>
                  <a:pt x="4127" y="1270"/>
                </a:lnTo>
                <a:lnTo>
                  <a:pt x="4127" y="0"/>
                </a:lnTo>
                <a:close/>
              </a:path>
            </a:pathLst>
          </a:custGeom>
          <a:solidFill>
            <a:srgbClr val="C0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4301769" y="1339650"/>
            <a:ext cx="2540" cy="125730"/>
          </a:xfrm>
          <a:custGeom>
            <a:avLst/>
            <a:gdLst/>
            <a:ahLst/>
            <a:cxnLst/>
            <a:rect l="l" t="t" r="r" b="b"/>
            <a:pathLst>
              <a:path w="2539" h="125730">
                <a:moveTo>
                  <a:pt x="2070" y="0"/>
                </a:moveTo>
                <a:lnTo>
                  <a:pt x="0" y="1960"/>
                </a:lnTo>
                <a:lnTo>
                  <a:pt x="0" y="125330"/>
                </a:lnTo>
                <a:lnTo>
                  <a:pt x="2070" y="125535"/>
                </a:lnTo>
                <a:lnTo>
                  <a:pt x="2070" y="0"/>
                </a:lnTo>
                <a:close/>
              </a:path>
            </a:pathLst>
          </a:custGeom>
          <a:solidFill>
            <a:srgbClr val="BF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4303839" y="1338274"/>
            <a:ext cx="2540" cy="127000"/>
          </a:xfrm>
          <a:custGeom>
            <a:avLst/>
            <a:gdLst/>
            <a:ahLst/>
            <a:cxnLst/>
            <a:rect l="l" t="t" r="r" b="b"/>
            <a:pathLst>
              <a:path w="2539" h="127000">
                <a:moveTo>
                  <a:pt x="2070" y="0"/>
                </a:moveTo>
                <a:lnTo>
                  <a:pt x="774" y="0"/>
                </a:lnTo>
                <a:lnTo>
                  <a:pt x="774" y="1270"/>
                </a:lnTo>
                <a:lnTo>
                  <a:pt x="0" y="1270"/>
                </a:lnTo>
                <a:lnTo>
                  <a:pt x="0" y="127000"/>
                </a:lnTo>
                <a:lnTo>
                  <a:pt x="2070" y="127000"/>
                </a:lnTo>
                <a:lnTo>
                  <a:pt x="2070" y="1270"/>
                </a:lnTo>
                <a:lnTo>
                  <a:pt x="2070" y="0"/>
                </a:lnTo>
                <a:close/>
              </a:path>
            </a:pathLst>
          </a:custGeom>
          <a:solidFill>
            <a:srgbClr val="BF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4305909" y="1336342"/>
            <a:ext cx="2540" cy="129539"/>
          </a:xfrm>
          <a:custGeom>
            <a:avLst/>
            <a:gdLst/>
            <a:ahLst/>
            <a:cxnLst/>
            <a:rect l="l" t="t" r="r" b="b"/>
            <a:pathLst>
              <a:path w="2539" h="129540">
                <a:moveTo>
                  <a:pt x="2057" y="0"/>
                </a:moveTo>
                <a:lnTo>
                  <a:pt x="0" y="1500"/>
                </a:lnTo>
                <a:lnTo>
                  <a:pt x="0" y="129048"/>
                </a:lnTo>
                <a:lnTo>
                  <a:pt x="2057" y="129251"/>
                </a:lnTo>
                <a:lnTo>
                  <a:pt x="2057" y="0"/>
                </a:lnTo>
                <a:close/>
              </a:path>
            </a:pathLst>
          </a:custGeom>
          <a:solidFill>
            <a:srgbClr val="BE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4307967" y="1333334"/>
            <a:ext cx="4445" cy="132715"/>
          </a:xfrm>
          <a:custGeom>
            <a:avLst/>
            <a:gdLst/>
            <a:ahLst/>
            <a:cxnLst/>
            <a:rect l="l" t="t" r="r" b="b"/>
            <a:pathLst>
              <a:path w="4445" h="132715">
                <a:moveTo>
                  <a:pt x="4140" y="0"/>
                </a:moveTo>
                <a:lnTo>
                  <a:pt x="2070" y="1498"/>
                </a:lnTo>
                <a:lnTo>
                  <a:pt x="2070" y="1130"/>
                </a:lnTo>
                <a:lnTo>
                  <a:pt x="1701" y="1130"/>
                </a:lnTo>
                <a:lnTo>
                  <a:pt x="1701" y="2400"/>
                </a:lnTo>
                <a:lnTo>
                  <a:pt x="0" y="2400"/>
                </a:lnTo>
                <a:lnTo>
                  <a:pt x="0" y="131940"/>
                </a:lnTo>
                <a:lnTo>
                  <a:pt x="2070" y="131940"/>
                </a:lnTo>
                <a:lnTo>
                  <a:pt x="2070" y="132334"/>
                </a:lnTo>
                <a:lnTo>
                  <a:pt x="4140" y="132283"/>
                </a:lnTo>
                <a:lnTo>
                  <a:pt x="4140" y="0"/>
                </a:lnTo>
                <a:close/>
              </a:path>
            </a:pathLst>
          </a:custGeom>
          <a:solidFill>
            <a:srgbClr val="BD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4312107" y="1330426"/>
            <a:ext cx="4445" cy="135255"/>
          </a:xfrm>
          <a:custGeom>
            <a:avLst/>
            <a:gdLst/>
            <a:ahLst/>
            <a:cxnLst/>
            <a:rect l="l" t="t" r="r" b="b"/>
            <a:pathLst>
              <a:path w="4445" h="135255">
                <a:moveTo>
                  <a:pt x="4127" y="0"/>
                </a:moveTo>
                <a:lnTo>
                  <a:pt x="2057" y="1460"/>
                </a:lnTo>
                <a:lnTo>
                  <a:pt x="0" y="2908"/>
                </a:lnTo>
                <a:lnTo>
                  <a:pt x="0" y="135191"/>
                </a:lnTo>
                <a:lnTo>
                  <a:pt x="2057" y="135128"/>
                </a:lnTo>
                <a:lnTo>
                  <a:pt x="4127" y="135077"/>
                </a:lnTo>
                <a:lnTo>
                  <a:pt x="4127" y="0"/>
                </a:lnTo>
                <a:close/>
              </a:path>
            </a:pathLst>
          </a:custGeom>
          <a:solidFill>
            <a:srgbClr val="BC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4316234" y="1329384"/>
            <a:ext cx="2540" cy="135890"/>
          </a:xfrm>
          <a:custGeom>
            <a:avLst/>
            <a:gdLst/>
            <a:ahLst/>
            <a:cxnLst/>
            <a:rect l="l" t="t" r="r" b="b"/>
            <a:pathLst>
              <a:path w="2539" h="135890">
                <a:moveTo>
                  <a:pt x="2070" y="0"/>
                </a:moveTo>
                <a:lnTo>
                  <a:pt x="571" y="0"/>
                </a:lnTo>
                <a:lnTo>
                  <a:pt x="571" y="1270"/>
                </a:lnTo>
                <a:lnTo>
                  <a:pt x="0" y="1270"/>
                </a:lnTo>
                <a:lnTo>
                  <a:pt x="0" y="135890"/>
                </a:lnTo>
                <a:lnTo>
                  <a:pt x="2070" y="135890"/>
                </a:lnTo>
                <a:lnTo>
                  <a:pt x="2070" y="1270"/>
                </a:lnTo>
                <a:lnTo>
                  <a:pt x="2070" y="0"/>
                </a:lnTo>
                <a:close/>
              </a:path>
            </a:pathLst>
          </a:custGeom>
          <a:solidFill>
            <a:srgbClr val="BB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4318317" y="1325498"/>
            <a:ext cx="4445" cy="140335"/>
          </a:xfrm>
          <a:custGeom>
            <a:avLst/>
            <a:gdLst/>
            <a:ahLst/>
            <a:cxnLst/>
            <a:rect l="l" t="t" r="r" b="b"/>
            <a:pathLst>
              <a:path w="4445" h="140334">
                <a:moveTo>
                  <a:pt x="4127" y="0"/>
                </a:moveTo>
                <a:lnTo>
                  <a:pt x="2057" y="1701"/>
                </a:lnTo>
                <a:lnTo>
                  <a:pt x="0" y="3403"/>
                </a:lnTo>
                <a:lnTo>
                  <a:pt x="0" y="139852"/>
                </a:lnTo>
                <a:lnTo>
                  <a:pt x="2057" y="139623"/>
                </a:lnTo>
                <a:lnTo>
                  <a:pt x="4127" y="139407"/>
                </a:lnTo>
                <a:lnTo>
                  <a:pt x="4127" y="0"/>
                </a:lnTo>
                <a:close/>
              </a:path>
            </a:pathLst>
          </a:custGeom>
          <a:solidFill>
            <a:srgbClr val="BA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4322432" y="1323034"/>
            <a:ext cx="2540" cy="142240"/>
          </a:xfrm>
          <a:custGeom>
            <a:avLst/>
            <a:gdLst/>
            <a:ahLst/>
            <a:cxnLst/>
            <a:rect l="l" t="t" r="r" b="b"/>
            <a:pathLst>
              <a:path w="2539" h="142240">
                <a:moveTo>
                  <a:pt x="2082" y="0"/>
                </a:moveTo>
                <a:lnTo>
                  <a:pt x="1917" y="0"/>
                </a:lnTo>
                <a:lnTo>
                  <a:pt x="1917" y="1270"/>
                </a:lnTo>
                <a:lnTo>
                  <a:pt x="673" y="1270"/>
                </a:lnTo>
                <a:lnTo>
                  <a:pt x="673" y="2540"/>
                </a:lnTo>
                <a:lnTo>
                  <a:pt x="0" y="2540"/>
                </a:lnTo>
                <a:lnTo>
                  <a:pt x="0" y="142240"/>
                </a:lnTo>
                <a:lnTo>
                  <a:pt x="2082" y="142240"/>
                </a:lnTo>
                <a:lnTo>
                  <a:pt x="2082" y="2540"/>
                </a:lnTo>
                <a:lnTo>
                  <a:pt x="2082" y="1270"/>
                </a:lnTo>
                <a:lnTo>
                  <a:pt x="2082" y="0"/>
                </a:lnTo>
                <a:close/>
              </a:path>
            </a:pathLst>
          </a:custGeom>
          <a:solidFill>
            <a:srgbClr val="B9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4324515" y="1321138"/>
            <a:ext cx="2540" cy="144145"/>
          </a:xfrm>
          <a:custGeom>
            <a:avLst/>
            <a:gdLst/>
            <a:ahLst/>
            <a:cxnLst/>
            <a:rect l="l" t="t" r="r" b="b"/>
            <a:pathLst>
              <a:path w="2539" h="144144">
                <a:moveTo>
                  <a:pt x="2057" y="0"/>
                </a:moveTo>
                <a:lnTo>
                  <a:pt x="0" y="2352"/>
                </a:lnTo>
                <a:lnTo>
                  <a:pt x="0" y="143535"/>
                </a:lnTo>
                <a:lnTo>
                  <a:pt x="2057" y="143314"/>
                </a:lnTo>
                <a:lnTo>
                  <a:pt x="2057" y="0"/>
                </a:lnTo>
                <a:close/>
              </a:path>
            </a:pathLst>
          </a:custGeom>
          <a:solidFill>
            <a:srgbClr val="B8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4326572" y="1318771"/>
            <a:ext cx="2540" cy="146050"/>
          </a:xfrm>
          <a:custGeom>
            <a:avLst/>
            <a:gdLst/>
            <a:ahLst/>
            <a:cxnLst/>
            <a:rect l="l" t="t" r="r" b="b"/>
            <a:pathLst>
              <a:path w="2539" h="146050">
                <a:moveTo>
                  <a:pt x="2070" y="0"/>
                </a:moveTo>
                <a:lnTo>
                  <a:pt x="0" y="2366"/>
                </a:lnTo>
                <a:lnTo>
                  <a:pt x="0" y="145681"/>
                </a:lnTo>
                <a:lnTo>
                  <a:pt x="2070" y="145458"/>
                </a:lnTo>
                <a:lnTo>
                  <a:pt x="2070" y="0"/>
                </a:lnTo>
                <a:close/>
              </a:path>
            </a:pathLst>
          </a:custGeom>
          <a:solidFill>
            <a:srgbClr val="B7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4328642" y="1315414"/>
            <a:ext cx="2540" cy="148590"/>
          </a:xfrm>
          <a:custGeom>
            <a:avLst/>
            <a:gdLst/>
            <a:ahLst/>
            <a:cxnLst/>
            <a:rect l="l" t="t" r="r" b="b"/>
            <a:pathLst>
              <a:path w="2539" h="148590">
                <a:moveTo>
                  <a:pt x="2057" y="0"/>
                </a:moveTo>
                <a:lnTo>
                  <a:pt x="952" y="0"/>
                </a:lnTo>
                <a:lnTo>
                  <a:pt x="952" y="3810"/>
                </a:lnTo>
                <a:lnTo>
                  <a:pt x="0" y="3810"/>
                </a:lnTo>
                <a:lnTo>
                  <a:pt x="0" y="148590"/>
                </a:lnTo>
                <a:lnTo>
                  <a:pt x="2057" y="148590"/>
                </a:lnTo>
                <a:lnTo>
                  <a:pt x="2057" y="3810"/>
                </a:lnTo>
                <a:lnTo>
                  <a:pt x="2057" y="0"/>
                </a:lnTo>
                <a:close/>
              </a:path>
            </a:pathLst>
          </a:custGeom>
          <a:solidFill>
            <a:srgbClr val="B7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g object 528"/>
          <p:cNvSpPr/>
          <p:nvPr/>
        </p:nvSpPr>
        <p:spPr>
          <a:xfrm>
            <a:off x="4330700" y="1312498"/>
            <a:ext cx="2540" cy="151765"/>
          </a:xfrm>
          <a:custGeom>
            <a:avLst/>
            <a:gdLst/>
            <a:ahLst/>
            <a:cxnLst/>
            <a:rect l="l" t="t" r="r" b="b"/>
            <a:pathLst>
              <a:path w="2539" h="151765">
                <a:moveTo>
                  <a:pt x="2070" y="0"/>
                </a:moveTo>
                <a:lnTo>
                  <a:pt x="0" y="3150"/>
                </a:lnTo>
                <a:lnTo>
                  <a:pt x="0" y="151488"/>
                </a:lnTo>
                <a:lnTo>
                  <a:pt x="2070" y="151183"/>
                </a:lnTo>
                <a:lnTo>
                  <a:pt x="2070" y="0"/>
                </a:lnTo>
                <a:close/>
              </a:path>
            </a:pathLst>
          </a:custGeom>
          <a:solidFill>
            <a:srgbClr val="B6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g object 529"/>
          <p:cNvSpPr/>
          <p:nvPr/>
        </p:nvSpPr>
        <p:spPr>
          <a:xfrm>
            <a:off x="4332770" y="1309064"/>
            <a:ext cx="2540" cy="154940"/>
          </a:xfrm>
          <a:custGeom>
            <a:avLst/>
            <a:gdLst/>
            <a:ahLst/>
            <a:cxnLst/>
            <a:rect l="l" t="t" r="r" b="b"/>
            <a:pathLst>
              <a:path w="2539" h="154940">
                <a:moveTo>
                  <a:pt x="2070" y="0"/>
                </a:moveTo>
                <a:lnTo>
                  <a:pt x="1346" y="0"/>
                </a:lnTo>
                <a:lnTo>
                  <a:pt x="1346" y="2540"/>
                </a:lnTo>
                <a:lnTo>
                  <a:pt x="165" y="2540"/>
                </a:lnTo>
                <a:lnTo>
                  <a:pt x="165" y="3810"/>
                </a:lnTo>
                <a:lnTo>
                  <a:pt x="0" y="3810"/>
                </a:lnTo>
                <a:lnTo>
                  <a:pt x="0" y="154940"/>
                </a:lnTo>
                <a:lnTo>
                  <a:pt x="2070" y="154940"/>
                </a:lnTo>
                <a:lnTo>
                  <a:pt x="2070" y="3810"/>
                </a:lnTo>
                <a:lnTo>
                  <a:pt x="2070" y="2540"/>
                </a:lnTo>
                <a:lnTo>
                  <a:pt x="2070" y="0"/>
                </a:lnTo>
                <a:close/>
              </a:path>
            </a:pathLst>
          </a:custGeom>
          <a:solidFill>
            <a:srgbClr val="B5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g object 530"/>
          <p:cNvSpPr/>
          <p:nvPr/>
        </p:nvSpPr>
        <p:spPr>
          <a:xfrm>
            <a:off x="4334840" y="1305696"/>
            <a:ext cx="2540" cy="158115"/>
          </a:xfrm>
          <a:custGeom>
            <a:avLst/>
            <a:gdLst/>
            <a:ahLst/>
            <a:cxnLst/>
            <a:rect l="l" t="t" r="r" b="b"/>
            <a:pathLst>
              <a:path w="2539" h="158115">
                <a:moveTo>
                  <a:pt x="2057" y="0"/>
                </a:moveTo>
                <a:lnTo>
                  <a:pt x="0" y="3446"/>
                </a:lnTo>
                <a:lnTo>
                  <a:pt x="0" y="157681"/>
                </a:lnTo>
                <a:lnTo>
                  <a:pt x="2057" y="157378"/>
                </a:lnTo>
                <a:lnTo>
                  <a:pt x="2057" y="0"/>
                </a:lnTo>
                <a:close/>
              </a:path>
            </a:pathLst>
          </a:custGeom>
          <a:solidFill>
            <a:srgbClr val="B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g object 531"/>
          <p:cNvSpPr/>
          <p:nvPr/>
        </p:nvSpPr>
        <p:spPr>
          <a:xfrm>
            <a:off x="4336897" y="1302228"/>
            <a:ext cx="2540" cy="161290"/>
          </a:xfrm>
          <a:custGeom>
            <a:avLst/>
            <a:gdLst/>
            <a:ahLst/>
            <a:cxnLst/>
            <a:rect l="l" t="t" r="r" b="b"/>
            <a:pathLst>
              <a:path w="2539" h="161290">
                <a:moveTo>
                  <a:pt x="2070" y="0"/>
                </a:moveTo>
                <a:lnTo>
                  <a:pt x="0" y="3467"/>
                </a:lnTo>
                <a:lnTo>
                  <a:pt x="0" y="160846"/>
                </a:lnTo>
                <a:lnTo>
                  <a:pt x="2070" y="160541"/>
                </a:lnTo>
                <a:lnTo>
                  <a:pt x="2070" y="0"/>
                </a:lnTo>
                <a:close/>
              </a:path>
            </a:pathLst>
          </a:custGeom>
          <a:solidFill>
            <a:srgbClr val="B3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g object 532"/>
          <p:cNvSpPr/>
          <p:nvPr/>
        </p:nvSpPr>
        <p:spPr>
          <a:xfrm>
            <a:off x="4338967" y="1298760"/>
            <a:ext cx="2540" cy="164465"/>
          </a:xfrm>
          <a:custGeom>
            <a:avLst/>
            <a:gdLst/>
            <a:ahLst/>
            <a:cxnLst/>
            <a:rect l="l" t="t" r="r" b="b"/>
            <a:pathLst>
              <a:path w="2539" h="164465">
                <a:moveTo>
                  <a:pt x="2070" y="0"/>
                </a:moveTo>
                <a:lnTo>
                  <a:pt x="0" y="3467"/>
                </a:lnTo>
                <a:lnTo>
                  <a:pt x="0" y="164009"/>
                </a:lnTo>
                <a:lnTo>
                  <a:pt x="2070" y="163704"/>
                </a:lnTo>
                <a:lnTo>
                  <a:pt x="2070" y="0"/>
                </a:lnTo>
                <a:close/>
              </a:path>
            </a:pathLst>
          </a:custGeom>
          <a:solidFill>
            <a:srgbClr val="B2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g object 533"/>
          <p:cNvSpPr/>
          <p:nvPr/>
        </p:nvSpPr>
        <p:spPr>
          <a:xfrm>
            <a:off x="4341050" y="1295094"/>
            <a:ext cx="2540" cy="167640"/>
          </a:xfrm>
          <a:custGeom>
            <a:avLst/>
            <a:gdLst/>
            <a:ahLst/>
            <a:cxnLst/>
            <a:rect l="l" t="t" r="r" b="b"/>
            <a:pathLst>
              <a:path w="2539" h="167640">
                <a:moveTo>
                  <a:pt x="2057" y="0"/>
                </a:moveTo>
                <a:lnTo>
                  <a:pt x="1816" y="0"/>
                </a:lnTo>
                <a:lnTo>
                  <a:pt x="1816" y="1270"/>
                </a:lnTo>
                <a:lnTo>
                  <a:pt x="647" y="1270"/>
                </a:lnTo>
                <a:lnTo>
                  <a:pt x="647" y="3810"/>
                </a:lnTo>
                <a:lnTo>
                  <a:pt x="0" y="3810"/>
                </a:lnTo>
                <a:lnTo>
                  <a:pt x="0" y="166370"/>
                </a:lnTo>
                <a:lnTo>
                  <a:pt x="0" y="167640"/>
                </a:lnTo>
                <a:lnTo>
                  <a:pt x="1930" y="167640"/>
                </a:lnTo>
                <a:lnTo>
                  <a:pt x="1930" y="166370"/>
                </a:lnTo>
                <a:lnTo>
                  <a:pt x="2057" y="166370"/>
                </a:lnTo>
                <a:lnTo>
                  <a:pt x="2057" y="3810"/>
                </a:lnTo>
                <a:lnTo>
                  <a:pt x="2057" y="1270"/>
                </a:lnTo>
                <a:lnTo>
                  <a:pt x="2057" y="0"/>
                </a:lnTo>
                <a:close/>
              </a:path>
            </a:pathLst>
          </a:custGeom>
          <a:solidFill>
            <a:srgbClr val="B1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g object 534"/>
          <p:cNvSpPr/>
          <p:nvPr/>
        </p:nvSpPr>
        <p:spPr>
          <a:xfrm>
            <a:off x="4343107" y="1292232"/>
            <a:ext cx="2540" cy="170180"/>
          </a:xfrm>
          <a:custGeom>
            <a:avLst/>
            <a:gdLst/>
            <a:ahLst/>
            <a:cxnLst/>
            <a:rect l="l" t="t" r="r" b="b"/>
            <a:pathLst>
              <a:path w="2539" h="170180">
                <a:moveTo>
                  <a:pt x="2070" y="0"/>
                </a:moveTo>
                <a:lnTo>
                  <a:pt x="0" y="3147"/>
                </a:lnTo>
                <a:lnTo>
                  <a:pt x="0" y="169836"/>
                </a:lnTo>
                <a:lnTo>
                  <a:pt x="2070" y="169306"/>
                </a:lnTo>
                <a:lnTo>
                  <a:pt x="2070" y="0"/>
                </a:lnTo>
                <a:close/>
              </a:path>
            </a:pathLst>
          </a:custGeom>
          <a:solidFill>
            <a:srgbClr val="B0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g object 535"/>
          <p:cNvSpPr/>
          <p:nvPr/>
        </p:nvSpPr>
        <p:spPr>
          <a:xfrm>
            <a:off x="4345178" y="1289084"/>
            <a:ext cx="2540" cy="172720"/>
          </a:xfrm>
          <a:custGeom>
            <a:avLst/>
            <a:gdLst/>
            <a:ahLst/>
            <a:cxnLst/>
            <a:rect l="l" t="t" r="r" b="b"/>
            <a:pathLst>
              <a:path w="2539" h="172719">
                <a:moveTo>
                  <a:pt x="2070" y="0"/>
                </a:moveTo>
                <a:lnTo>
                  <a:pt x="0" y="3147"/>
                </a:lnTo>
                <a:lnTo>
                  <a:pt x="0" y="172454"/>
                </a:lnTo>
                <a:lnTo>
                  <a:pt x="2070" y="171925"/>
                </a:lnTo>
                <a:lnTo>
                  <a:pt x="2070" y="0"/>
                </a:lnTo>
                <a:close/>
              </a:path>
            </a:pathLst>
          </a:custGeom>
          <a:solidFill>
            <a:srgbClr val="AF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g object 536"/>
          <p:cNvSpPr/>
          <p:nvPr/>
        </p:nvSpPr>
        <p:spPr>
          <a:xfrm>
            <a:off x="4347248" y="1286204"/>
            <a:ext cx="2540" cy="175260"/>
          </a:xfrm>
          <a:custGeom>
            <a:avLst/>
            <a:gdLst/>
            <a:ahLst/>
            <a:cxnLst/>
            <a:rect l="l" t="t" r="r" b="b"/>
            <a:pathLst>
              <a:path w="2539" h="175259">
                <a:moveTo>
                  <a:pt x="2057" y="0"/>
                </a:moveTo>
                <a:lnTo>
                  <a:pt x="1231" y="0"/>
                </a:lnTo>
                <a:lnTo>
                  <a:pt x="1231" y="2540"/>
                </a:lnTo>
                <a:lnTo>
                  <a:pt x="0" y="2540"/>
                </a:lnTo>
                <a:lnTo>
                  <a:pt x="0" y="173990"/>
                </a:lnTo>
                <a:lnTo>
                  <a:pt x="0" y="175260"/>
                </a:lnTo>
                <a:lnTo>
                  <a:pt x="698" y="175260"/>
                </a:lnTo>
                <a:lnTo>
                  <a:pt x="698" y="173990"/>
                </a:lnTo>
                <a:lnTo>
                  <a:pt x="2057" y="173990"/>
                </a:lnTo>
                <a:lnTo>
                  <a:pt x="2057" y="2540"/>
                </a:lnTo>
                <a:lnTo>
                  <a:pt x="2057" y="0"/>
                </a:lnTo>
                <a:close/>
              </a:path>
            </a:pathLst>
          </a:custGeom>
          <a:solidFill>
            <a:srgbClr val="AE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g object 537"/>
          <p:cNvSpPr/>
          <p:nvPr/>
        </p:nvSpPr>
        <p:spPr>
          <a:xfrm>
            <a:off x="4349305" y="1283823"/>
            <a:ext cx="2540" cy="177165"/>
          </a:xfrm>
          <a:custGeom>
            <a:avLst/>
            <a:gdLst/>
            <a:ahLst/>
            <a:cxnLst/>
            <a:rect l="l" t="t" r="r" b="b"/>
            <a:pathLst>
              <a:path w="2539" h="177165">
                <a:moveTo>
                  <a:pt x="2070" y="0"/>
                </a:moveTo>
                <a:lnTo>
                  <a:pt x="0" y="2620"/>
                </a:lnTo>
                <a:lnTo>
                  <a:pt x="0" y="176660"/>
                </a:lnTo>
                <a:lnTo>
                  <a:pt x="2070" y="176131"/>
                </a:lnTo>
                <a:lnTo>
                  <a:pt x="2070" y="0"/>
                </a:lnTo>
                <a:close/>
              </a:path>
            </a:pathLst>
          </a:custGeom>
          <a:solidFill>
            <a:srgbClr val="AD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g object 538"/>
          <p:cNvSpPr/>
          <p:nvPr/>
        </p:nvSpPr>
        <p:spPr>
          <a:xfrm>
            <a:off x="4351375" y="1281202"/>
            <a:ext cx="2540" cy="179070"/>
          </a:xfrm>
          <a:custGeom>
            <a:avLst/>
            <a:gdLst/>
            <a:ahLst/>
            <a:cxnLst/>
            <a:rect l="l" t="t" r="r" b="b"/>
            <a:pathLst>
              <a:path w="2539" h="179069">
                <a:moveTo>
                  <a:pt x="2070" y="0"/>
                </a:moveTo>
                <a:lnTo>
                  <a:pt x="0" y="2620"/>
                </a:lnTo>
                <a:lnTo>
                  <a:pt x="0" y="178752"/>
                </a:lnTo>
                <a:lnTo>
                  <a:pt x="2070" y="178222"/>
                </a:lnTo>
                <a:lnTo>
                  <a:pt x="2070" y="0"/>
                </a:lnTo>
                <a:close/>
              </a:path>
            </a:pathLst>
          </a:custGeom>
          <a:solidFill>
            <a:srgbClr val="AB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g object 539"/>
          <p:cNvSpPr/>
          <p:nvPr/>
        </p:nvSpPr>
        <p:spPr>
          <a:xfrm>
            <a:off x="4353445" y="1278584"/>
            <a:ext cx="2540" cy="180340"/>
          </a:xfrm>
          <a:custGeom>
            <a:avLst/>
            <a:gdLst/>
            <a:ahLst/>
            <a:cxnLst/>
            <a:rect l="l" t="t" r="r" b="b"/>
            <a:pathLst>
              <a:path w="2539" h="180340">
                <a:moveTo>
                  <a:pt x="2057" y="0"/>
                </a:moveTo>
                <a:lnTo>
                  <a:pt x="1054" y="0"/>
                </a:lnTo>
                <a:lnTo>
                  <a:pt x="1054" y="2540"/>
                </a:lnTo>
                <a:lnTo>
                  <a:pt x="0" y="2540"/>
                </a:lnTo>
                <a:lnTo>
                  <a:pt x="0" y="180340"/>
                </a:lnTo>
                <a:lnTo>
                  <a:pt x="2057" y="180340"/>
                </a:lnTo>
                <a:lnTo>
                  <a:pt x="2057" y="2540"/>
                </a:lnTo>
                <a:lnTo>
                  <a:pt x="2057" y="0"/>
                </a:lnTo>
                <a:close/>
              </a:path>
            </a:pathLst>
          </a:custGeom>
          <a:solidFill>
            <a:srgbClr val="AA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g object 540"/>
          <p:cNvSpPr/>
          <p:nvPr/>
        </p:nvSpPr>
        <p:spPr>
          <a:xfrm>
            <a:off x="4355503" y="1275976"/>
            <a:ext cx="2540" cy="182880"/>
          </a:xfrm>
          <a:custGeom>
            <a:avLst/>
            <a:gdLst/>
            <a:ahLst/>
            <a:cxnLst/>
            <a:rect l="l" t="t" r="r" b="b"/>
            <a:pathLst>
              <a:path w="2539" h="182880">
                <a:moveTo>
                  <a:pt x="2070" y="0"/>
                </a:moveTo>
                <a:lnTo>
                  <a:pt x="0" y="2620"/>
                </a:lnTo>
                <a:lnTo>
                  <a:pt x="0" y="182683"/>
                </a:lnTo>
                <a:lnTo>
                  <a:pt x="2070" y="181809"/>
                </a:lnTo>
                <a:lnTo>
                  <a:pt x="2070" y="0"/>
                </a:lnTo>
                <a:close/>
              </a:path>
            </a:pathLst>
          </a:custGeom>
          <a:solidFill>
            <a:srgbClr val="A9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g object 541"/>
          <p:cNvSpPr/>
          <p:nvPr/>
        </p:nvSpPr>
        <p:spPr>
          <a:xfrm>
            <a:off x="4357573" y="1273504"/>
            <a:ext cx="2540" cy="184150"/>
          </a:xfrm>
          <a:custGeom>
            <a:avLst/>
            <a:gdLst/>
            <a:ahLst/>
            <a:cxnLst/>
            <a:rect l="l" t="t" r="r" b="b"/>
            <a:pathLst>
              <a:path w="2539" h="184150">
                <a:moveTo>
                  <a:pt x="2070" y="0"/>
                </a:moveTo>
                <a:lnTo>
                  <a:pt x="1092" y="0"/>
                </a:lnTo>
                <a:lnTo>
                  <a:pt x="1092" y="2540"/>
                </a:lnTo>
                <a:lnTo>
                  <a:pt x="0" y="2540"/>
                </a:lnTo>
                <a:lnTo>
                  <a:pt x="0" y="182880"/>
                </a:lnTo>
                <a:lnTo>
                  <a:pt x="0" y="184150"/>
                </a:lnTo>
                <a:lnTo>
                  <a:pt x="1803" y="184150"/>
                </a:lnTo>
                <a:lnTo>
                  <a:pt x="1803" y="182880"/>
                </a:lnTo>
                <a:lnTo>
                  <a:pt x="2070" y="182880"/>
                </a:lnTo>
                <a:lnTo>
                  <a:pt x="2070" y="2540"/>
                </a:lnTo>
                <a:lnTo>
                  <a:pt x="2070" y="0"/>
                </a:lnTo>
                <a:close/>
              </a:path>
            </a:pathLst>
          </a:custGeom>
          <a:solidFill>
            <a:srgbClr val="A7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g object 542"/>
          <p:cNvSpPr/>
          <p:nvPr/>
        </p:nvSpPr>
        <p:spPr>
          <a:xfrm>
            <a:off x="4359643" y="1271779"/>
            <a:ext cx="2540" cy="185420"/>
          </a:xfrm>
          <a:custGeom>
            <a:avLst/>
            <a:gdLst/>
            <a:ahLst/>
            <a:cxnLst/>
            <a:rect l="l" t="t" r="r" b="b"/>
            <a:pathLst>
              <a:path w="2539" h="185419">
                <a:moveTo>
                  <a:pt x="2057" y="0"/>
                </a:moveTo>
                <a:lnTo>
                  <a:pt x="0" y="2036"/>
                </a:lnTo>
                <a:lnTo>
                  <a:pt x="0" y="185133"/>
                </a:lnTo>
                <a:lnTo>
                  <a:pt x="2057" y="184265"/>
                </a:lnTo>
                <a:lnTo>
                  <a:pt x="2057" y="0"/>
                </a:lnTo>
                <a:close/>
              </a:path>
            </a:pathLst>
          </a:custGeom>
          <a:solidFill>
            <a:srgbClr val="A6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g object 543"/>
          <p:cNvSpPr/>
          <p:nvPr/>
        </p:nvSpPr>
        <p:spPr>
          <a:xfrm>
            <a:off x="4361700" y="1269729"/>
            <a:ext cx="2540" cy="186690"/>
          </a:xfrm>
          <a:custGeom>
            <a:avLst/>
            <a:gdLst/>
            <a:ahLst/>
            <a:cxnLst/>
            <a:rect l="l" t="t" r="r" b="b"/>
            <a:pathLst>
              <a:path w="2539" h="186690">
                <a:moveTo>
                  <a:pt x="2070" y="0"/>
                </a:moveTo>
                <a:lnTo>
                  <a:pt x="0" y="2049"/>
                </a:lnTo>
                <a:lnTo>
                  <a:pt x="0" y="186314"/>
                </a:lnTo>
                <a:lnTo>
                  <a:pt x="2070" y="185440"/>
                </a:lnTo>
                <a:lnTo>
                  <a:pt x="2070" y="0"/>
                </a:lnTo>
                <a:close/>
              </a:path>
            </a:pathLst>
          </a:custGeom>
          <a:solidFill>
            <a:srgbClr val="A5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g object 544"/>
          <p:cNvSpPr/>
          <p:nvPr/>
        </p:nvSpPr>
        <p:spPr>
          <a:xfrm>
            <a:off x="4363783" y="1267680"/>
            <a:ext cx="2540" cy="187960"/>
          </a:xfrm>
          <a:custGeom>
            <a:avLst/>
            <a:gdLst/>
            <a:ahLst/>
            <a:cxnLst/>
            <a:rect l="l" t="t" r="r" b="b"/>
            <a:pathLst>
              <a:path w="2539" h="187959">
                <a:moveTo>
                  <a:pt x="2057" y="0"/>
                </a:moveTo>
                <a:lnTo>
                  <a:pt x="0" y="2036"/>
                </a:lnTo>
                <a:lnTo>
                  <a:pt x="0" y="187485"/>
                </a:lnTo>
                <a:lnTo>
                  <a:pt x="2057" y="186616"/>
                </a:lnTo>
                <a:lnTo>
                  <a:pt x="2057" y="0"/>
                </a:lnTo>
                <a:close/>
              </a:path>
            </a:pathLst>
          </a:custGeom>
          <a:solidFill>
            <a:srgbClr val="A3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g object 545"/>
          <p:cNvSpPr/>
          <p:nvPr/>
        </p:nvSpPr>
        <p:spPr>
          <a:xfrm>
            <a:off x="4365841" y="1265884"/>
            <a:ext cx="2540" cy="187960"/>
          </a:xfrm>
          <a:custGeom>
            <a:avLst/>
            <a:gdLst/>
            <a:ahLst/>
            <a:cxnLst/>
            <a:rect l="l" t="t" r="r" b="b"/>
            <a:pathLst>
              <a:path w="2539" h="187959">
                <a:moveTo>
                  <a:pt x="2070" y="0"/>
                </a:moveTo>
                <a:lnTo>
                  <a:pt x="1168" y="0"/>
                </a:lnTo>
                <a:lnTo>
                  <a:pt x="1168" y="1270"/>
                </a:lnTo>
                <a:lnTo>
                  <a:pt x="0" y="1270"/>
                </a:lnTo>
                <a:lnTo>
                  <a:pt x="0" y="186690"/>
                </a:lnTo>
                <a:lnTo>
                  <a:pt x="0" y="187960"/>
                </a:lnTo>
                <a:lnTo>
                  <a:pt x="1587" y="187960"/>
                </a:lnTo>
                <a:lnTo>
                  <a:pt x="1587" y="186690"/>
                </a:lnTo>
                <a:lnTo>
                  <a:pt x="2070" y="186690"/>
                </a:lnTo>
                <a:lnTo>
                  <a:pt x="2070" y="1270"/>
                </a:lnTo>
                <a:lnTo>
                  <a:pt x="2070" y="0"/>
                </a:lnTo>
                <a:close/>
              </a:path>
            </a:pathLst>
          </a:custGeom>
          <a:solidFill>
            <a:srgbClr val="A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g object 546"/>
          <p:cNvSpPr/>
          <p:nvPr/>
        </p:nvSpPr>
        <p:spPr>
          <a:xfrm>
            <a:off x="4367911" y="1263581"/>
            <a:ext cx="2540" cy="189865"/>
          </a:xfrm>
          <a:custGeom>
            <a:avLst/>
            <a:gdLst/>
            <a:ahLst/>
            <a:cxnLst/>
            <a:rect l="l" t="t" r="r" b="b"/>
            <a:pathLst>
              <a:path w="2539" h="189865">
                <a:moveTo>
                  <a:pt x="2070" y="0"/>
                </a:moveTo>
                <a:lnTo>
                  <a:pt x="0" y="2049"/>
                </a:lnTo>
                <a:lnTo>
                  <a:pt x="0" y="189267"/>
                </a:lnTo>
                <a:lnTo>
                  <a:pt x="2070" y="187715"/>
                </a:lnTo>
                <a:lnTo>
                  <a:pt x="2070" y="0"/>
                </a:lnTo>
                <a:close/>
              </a:path>
            </a:pathLst>
          </a:custGeom>
          <a:solidFill>
            <a:srgbClr val="A0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g object 547"/>
          <p:cNvSpPr/>
          <p:nvPr/>
        </p:nvSpPr>
        <p:spPr>
          <a:xfrm>
            <a:off x="4369981" y="1262102"/>
            <a:ext cx="2540" cy="189230"/>
          </a:xfrm>
          <a:custGeom>
            <a:avLst/>
            <a:gdLst/>
            <a:ahLst/>
            <a:cxnLst/>
            <a:rect l="l" t="t" r="r" b="b"/>
            <a:pathLst>
              <a:path w="2539" h="189230">
                <a:moveTo>
                  <a:pt x="2057" y="0"/>
                </a:moveTo>
                <a:lnTo>
                  <a:pt x="68" y="1411"/>
                </a:lnTo>
                <a:lnTo>
                  <a:pt x="0" y="189194"/>
                </a:lnTo>
                <a:lnTo>
                  <a:pt x="2057" y="187652"/>
                </a:lnTo>
                <a:lnTo>
                  <a:pt x="2057" y="0"/>
                </a:lnTo>
                <a:close/>
              </a:path>
            </a:pathLst>
          </a:custGeom>
          <a:solidFill>
            <a:srgbClr val="9E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g object 548"/>
          <p:cNvSpPr/>
          <p:nvPr/>
        </p:nvSpPr>
        <p:spPr>
          <a:xfrm>
            <a:off x="4372038" y="1260633"/>
            <a:ext cx="2540" cy="189230"/>
          </a:xfrm>
          <a:custGeom>
            <a:avLst/>
            <a:gdLst/>
            <a:ahLst/>
            <a:cxnLst/>
            <a:rect l="l" t="t" r="r" b="b"/>
            <a:pathLst>
              <a:path w="2539" h="189230">
                <a:moveTo>
                  <a:pt x="2070" y="0"/>
                </a:moveTo>
                <a:lnTo>
                  <a:pt x="0" y="1468"/>
                </a:lnTo>
                <a:lnTo>
                  <a:pt x="0" y="189121"/>
                </a:lnTo>
                <a:lnTo>
                  <a:pt x="2070" y="187569"/>
                </a:lnTo>
                <a:lnTo>
                  <a:pt x="2070" y="0"/>
                </a:lnTo>
                <a:close/>
              </a:path>
            </a:pathLst>
          </a:custGeom>
          <a:solidFill>
            <a:srgbClr val="9D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g object 549"/>
          <p:cNvSpPr/>
          <p:nvPr/>
        </p:nvSpPr>
        <p:spPr>
          <a:xfrm>
            <a:off x="4374108" y="1259534"/>
            <a:ext cx="2540" cy="189230"/>
          </a:xfrm>
          <a:custGeom>
            <a:avLst/>
            <a:gdLst/>
            <a:ahLst/>
            <a:cxnLst/>
            <a:rect l="l" t="t" r="r" b="b"/>
            <a:pathLst>
              <a:path w="2539" h="189230">
                <a:moveTo>
                  <a:pt x="2070" y="0"/>
                </a:moveTo>
                <a:lnTo>
                  <a:pt x="647" y="0"/>
                </a:lnTo>
                <a:lnTo>
                  <a:pt x="647" y="1270"/>
                </a:lnTo>
                <a:lnTo>
                  <a:pt x="0" y="1270"/>
                </a:lnTo>
                <a:lnTo>
                  <a:pt x="0" y="186690"/>
                </a:lnTo>
                <a:lnTo>
                  <a:pt x="0" y="189230"/>
                </a:lnTo>
                <a:lnTo>
                  <a:pt x="939" y="189230"/>
                </a:lnTo>
                <a:lnTo>
                  <a:pt x="939" y="186690"/>
                </a:lnTo>
                <a:lnTo>
                  <a:pt x="2070" y="186690"/>
                </a:lnTo>
                <a:lnTo>
                  <a:pt x="2070" y="1270"/>
                </a:lnTo>
                <a:lnTo>
                  <a:pt x="2070" y="0"/>
                </a:lnTo>
                <a:close/>
              </a:path>
            </a:pathLst>
          </a:custGeom>
          <a:solidFill>
            <a:srgbClr val="9B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g object 550"/>
          <p:cNvSpPr/>
          <p:nvPr/>
        </p:nvSpPr>
        <p:spPr>
          <a:xfrm>
            <a:off x="4376178" y="1257705"/>
            <a:ext cx="2540" cy="189230"/>
          </a:xfrm>
          <a:custGeom>
            <a:avLst/>
            <a:gdLst/>
            <a:ahLst/>
            <a:cxnLst/>
            <a:rect l="l" t="t" r="r" b="b"/>
            <a:pathLst>
              <a:path w="2539" h="189230">
                <a:moveTo>
                  <a:pt x="2057" y="0"/>
                </a:moveTo>
                <a:lnTo>
                  <a:pt x="0" y="1459"/>
                </a:lnTo>
                <a:lnTo>
                  <a:pt x="0" y="188886"/>
                </a:lnTo>
                <a:lnTo>
                  <a:pt x="2057" y="186460"/>
                </a:lnTo>
                <a:lnTo>
                  <a:pt x="2057" y="0"/>
                </a:lnTo>
                <a:close/>
              </a:path>
            </a:pathLst>
          </a:custGeom>
          <a:solidFill>
            <a:srgbClr val="99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g object 551"/>
          <p:cNvSpPr/>
          <p:nvPr/>
        </p:nvSpPr>
        <p:spPr>
          <a:xfrm>
            <a:off x="4378236" y="1256236"/>
            <a:ext cx="2540" cy="187960"/>
          </a:xfrm>
          <a:custGeom>
            <a:avLst/>
            <a:gdLst/>
            <a:ahLst/>
            <a:cxnLst/>
            <a:rect l="l" t="t" r="r" b="b"/>
            <a:pathLst>
              <a:path w="2539" h="187959">
                <a:moveTo>
                  <a:pt x="2070" y="0"/>
                </a:moveTo>
                <a:lnTo>
                  <a:pt x="0" y="1468"/>
                </a:lnTo>
                <a:lnTo>
                  <a:pt x="0" y="187929"/>
                </a:lnTo>
                <a:lnTo>
                  <a:pt x="2070" y="185489"/>
                </a:lnTo>
                <a:lnTo>
                  <a:pt x="2070" y="0"/>
                </a:lnTo>
                <a:close/>
              </a:path>
            </a:pathLst>
          </a:custGeom>
          <a:solidFill>
            <a:srgbClr val="97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g object 552"/>
          <p:cNvSpPr/>
          <p:nvPr/>
        </p:nvSpPr>
        <p:spPr>
          <a:xfrm>
            <a:off x="4380306" y="1254767"/>
            <a:ext cx="2540" cy="187325"/>
          </a:xfrm>
          <a:custGeom>
            <a:avLst/>
            <a:gdLst/>
            <a:ahLst/>
            <a:cxnLst/>
            <a:rect l="l" t="t" r="r" b="b"/>
            <a:pathLst>
              <a:path w="2539" h="187325">
                <a:moveTo>
                  <a:pt x="2070" y="0"/>
                </a:moveTo>
                <a:lnTo>
                  <a:pt x="0" y="1468"/>
                </a:lnTo>
                <a:lnTo>
                  <a:pt x="0" y="186958"/>
                </a:lnTo>
                <a:lnTo>
                  <a:pt x="2070" y="184517"/>
                </a:lnTo>
                <a:lnTo>
                  <a:pt x="2070" y="0"/>
                </a:lnTo>
                <a:close/>
              </a:path>
            </a:pathLst>
          </a:custGeom>
          <a:solidFill>
            <a:srgbClr val="95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g object 553"/>
          <p:cNvSpPr/>
          <p:nvPr/>
        </p:nvSpPr>
        <p:spPr>
          <a:xfrm>
            <a:off x="4382376" y="1253184"/>
            <a:ext cx="2540" cy="186690"/>
          </a:xfrm>
          <a:custGeom>
            <a:avLst/>
            <a:gdLst/>
            <a:ahLst/>
            <a:cxnLst/>
            <a:rect l="l" t="t" r="r" b="b"/>
            <a:pathLst>
              <a:path w="2539" h="186690">
                <a:moveTo>
                  <a:pt x="2057" y="0"/>
                </a:moveTo>
                <a:lnTo>
                  <a:pt x="1333" y="0"/>
                </a:lnTo>
                <a:lnTo>
                  <a:pt x="1333" y="1270"/>
                </a:lnTo>
                <a:lnTo>
                  <a:pt x="0" y="1270"/>
                </a:lnTo>
                <a:lnTo>
                  <a:pt x="0" y="184150"/>
                </a:lnTo>
                <a:lnTo>
                  <a:pt x="0" y="186690"/>
                </a:lnTo>
                <a:lnTo>
                  <a:pt x="571" y="186690"/>
                </a:lnTo>
                <a:lnTo>
                  <a:pt x="571" y="184150"/>
                </a:lnTo>
                <a:lnTo>
                  <a:pt x="2057" y="184150"/>
                </a:lnTo>
                <a:lnTo>
                  <a:pt x="2057" y="1270"/>
                </a:lnTo>
                <a:lnTo>
                  <a:pt x="2057" y="0"/>
                </a:lnTo>
                <a:close/>
              </a:path>
            </a:pathLst>
          </a:custGeom>
          <a:solidFill>
            <a:srgbClr val="93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g object 554"/>
          <p:cNvSpPr/>
          <p:nvPr/>
        </p:nvSpPr>
        <p:spPr>
          <a:xfrm>
            <a:off x="4384446" y="1252565"/>
            <a:ext cx="2540" cy="184785"/>
          </a:xfrm>
          <a:custGeom>
            <a:avLst/>
            <a:gdLst/>
            <a:ahLst/>
            <a:cxnLst/>
            <a:rect l="l" t="t" r="r" b="b"/>
            <a:pathLst>
              <a:path w="2539" h="184784">
                <a:moveTo>
                  <a:pt x="2070" y="0"/>
                </a:moveTo>
                <a:lnTo>
                  <a:pt x="0" y="904"/>
                </a:lnTo>
                <a:lnTo>
                  <a:pt x="0" y="184278"/>
                </a:lnTo>
                <a:lnTo>
                  <a:pt x="2070" y="181312"/>
                </a:lnTo>
                <a:lnTo>
                  <a:pt x="2070" y="0"/>
                </a:lnTo>
                <a:close/>
              </a:path>
            </a:pathLst>
          </a:custGeom>
          <a:solidFill>
            <a:srgbClr val="91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g object 555"/>
          <p:cNvSpPr/>
          <p:nvPr/>
        </p:nvSpPr>
        <p:spPr>
          <a:xfrm>
            <a:off x="4386516" y="1251661"/>
            <a:ext cx="2540" cy="182245"/>
          </a:xfrm>
          <a:custGeom>
            <a:avLst/>
            <a:gdLst/>
            <a:ahLst/>
            <a:cxnLst/>
            <a:rect l="l" t="t" r="r" b="b"/>
            <a:pathLst>
              <a:path w="2539" h="182244">
                <a:moveTo>
                  <a:pt x="2070" y="0"/>
                </a:moveTo>
                <a:lnTo>
                  <a:pt x="0" y="904"/>
                </a:lnTo>
                <a:lnTo>
                  <a:pt x="0" y="182216"/>
                </a:lnTo>
                <a:lnTo>
                  <a:pt x="2070" y="179233"/>
                </a:lnTo>
                <a:lnTo>
                  <a:pt x="2070" y="0"/>
                </a:lnTo>
                <a:close/>
              </a:path>
            </a:pathLst>
          </a:custGeom>
          <a:solidFill>
            <a:srgbClr val="8F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g object 556"/>
          <p:cNvSpPr/>
          <p:nvPr/>
        </p:nvSpPr>
        <p:spPr>
          <a:xfrm>
            <a:off x="4388586" y="1250761"/>
            <a:ext cx="2540" cy="180340"/>
          </a:xfrm>
          <a:custGeom>
            <a:avLst/>
            <a:gdLst/>
            <a:ahLst/>
            <a:cxnLst/>
            <a:rect l="l" t="t" r="r" b="b"/>
            <a:pathLst>
              <a:path w="2539" h="180340">
                <a:moveTo>
                  <a:pt x="2057" y="0"/>
                </a:moveTo>
                <a:lnTo>
                  <a:pt x="0" y="899"/>
                </a:lnTo>
                <a:lnTo>
                  <a:pt x="0" y="180132"/>
                </a:lnTo>
                <a:lnTo>
                  <a:pt x="2057" y="177167"/>
                </a:lnTo>
                <a:lnTo>
                  <a:pt x="2057" y="0"/>
                </a:lnTo>
                <a:close/>
              </a:path>
            </a:pathLst>
          </a:custGeom>
          <a:solidFill>
            <a:srgbClr val="8D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g object 557"/>
          <p:cNvSpPr/>
          <p:nvPr/>
        </p:nvSpPr>
        <p:spPr>
          <a:xfrm>
            <a:off x="4390644" y="1249857"/>
            <a:ext cx="2540" cy="178435"/>
          </a:xfrm>
          <a:custGeom>
            <a:avLst/>
            <a:gdLst/>
            <a:ahLst/>
            <a:cxnLst/>
            <a:rect l="l" t="t" r="r" b="b"/>
            <a:pathLst>
              <a:path w="2539" h="178434">
                <a:moveTo>
                  <a:pt x="2070" y="0"/>
                </a:moveTo>
                <a:lnTo>
                  <a:pt x="0" y="904"/>
                </a:lnTo>
                <a:lnTo>
                  <a:pt x="0" y="178071"/>
                </a:lnTo>
                <a:lnTo>
                  <a:pt x="2070" y="175103"/>
                </a:lnTo>
                <a:lnTo>
                  <a:pt x="2070" y="0"/>
                </a:lnTo>
                <a:close/>
              </a:path>
            </a:pathLst>
          </a:custGeom>
          <a:solidFill>
            <a:srgbClr val="8B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g object 558"/>
          <p:cNvSpPr/>
          <p:nvPr/>
        </p:nvSpPr>
        <p:spPr>
          <a:xfrm>
            <a:off x="4392714" y="1248952"/>
            <a:ext cx="2540" cy="176530"/>
          </a:xfrm>
          <a:custGeom>
            <a:avLst/>
            <a:gdLst/>
            <a:ahLst/>
            <a:cxnLst/>
            <a:rect l="l" t="t" r="r" b="b"/>
            <a:pathLst>
              <a:path w="2539" h="176530">
                <a:moveTo>
                  <a:pt x="2070" y="0"/>
                </a:moveTo>
                <a:lnTo>
                  <a:pt x="0" y="904"/>
                </a:lnTo>
                <a:lnTo>
                  <a:pt x="0" y="176008"/>
                </a:lnTo>
                <a:lnTo>
                  <a:pt x="2070" y="173072"/>
                </a:lnTo>
                <a:lnTo>
                  <a:pt x="2070" y="0"/>
                </a:lnTo>
                <a:close/>
              </a:path>
            </a:pathLst>
          </a:custGeom>
          <a:solidFill>
            <a:srgbClr val="88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g object 559"/>
          <p:cNvSpPr/>
          <p:nvPr/>
        </p:nvSpPr>
        <p:spPr>
          <a:xfrm>
            <a:off x="4394784" y="1248053"/>
            <a:ext cx="2540" cy="173990"/>
          </a:xfrm>
          <a:custGeom>
            <a:avLst/>
            <a:gdLst/>
            <a:ahLst/>
            <a:cxnLst/>
            <a:rect l="l" t="t" r="r" b="b"/>
            <a:pathLst>
              <a:path w="2539" h="173990">
                <a:moveTo>
                  <a:pt x="2057" y="0"/>
                </a:moveTo>
                <a:lnTo>
                  <a:pt x="0" y="899"/>
                </a:lnTo>
                <a:lnTo>
                  <a:pt x="0" y="173971"/>
                </a:lnTo>
                <a:lnTo>
                  <a:pt x="2057" y="171054"/>
                </a:lnTo>
                <a:lnTo>
                  <a:pt x="2057" y="0"/>
                </a:lnTo>
                <a:close/>
              </a:path>
            </a:pathLst>
          </a:custGeom>
          <a:solidFill>
            <a:srgbClr val="86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g object 560"/>
          <p:cNvSpPr/>
          <p:nvPr/>
        </p:nvSpPr>
        <p:spPr>
          <a:xfrm>
            <a:off x="4396841" y="1247148"/>
            <a:ext cx="2540" cy="172085"/>
          </a:xfrm>
          <a:custGeom>
            <a:avLst/>
            <a:gdLst/>
            <a:ahLst/>
            <a:cxnLst/>
            <a:rect l="l" t="t" r="r" b="b"/>
            <a:pathLst>
              <a:path w="2539" h="172084">
                <a:moveTo>
                  <a:pt x="2070" y="0"/>
                </a:moveTo>
                <a:lnTo>
                  <a:pt x="0" y="904"/>
                </a:lnTo>
                <a:lnTo>
                  <a:pt x="0" y="171959"/>
                </a:lnTo>
                <a:lnTo>
                  <a:pt x="2070" y="169023"/>
                </a:lnTo>
                <a:lnTo>
                  <a:pt x="2070" y="0"/>
                </a:lnTo>
                <a:close/>
              </a:path>
            </a:pathLst>
          </a:custGeom>
          <a:solidFill>
            <a:srgbClr val="83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g object 561"/>
          <p:cNvSpPr/>
          <p:nvPr/>
        </p:nvSpPr>
        <p:spPr>
          <a:xfrm>
            <a:off x="4398911" y="1245564"/>
            <a:ext cx="2540" cy="170180"/>
          </a:xfrm>
          <a:custGeom>
            <a:avLst/>
            <a:gdLst/>
            <a:ahLst/>
            <a:cxnLst/>
            <a:rect l="l" t="t" r="r" b="b"/>
            <a:pathLst>
              <a:path w="2539" h="170180">
                <a:moveTo>
                  <a:pt x="2057" y="0"/>
                </a:moveTo>
                <a:lnTo>
                  <a:pt x="1447" y="0"/>
                </a:lnTo>
                <a:lnTo>
                  <a:pt x="1447" y="1270"/>
                </a:lnTo>
                <a:lnTo>
                  <a:pt x="0" y="1270"/>
                </a:lnTo>
                <a:lnTo>
                  <a:pt x="0" y="168910"/>
                </a:lnTo>
                <a:lnTo>
                  <a:pt x="0" y="170180"/>
                </a:lnTo>
                <a:lnTo>
                  <a:pt x="914" y="170180"/>
                </a:lnTo>
                <a:lnTo>
                  <a:pt x="914" y="168910"/>
                </a:lnTo>
                <a:lnTo>
                  <a:pt x="2057" y="168910"/>
                </a:lnTo>
                <a:lnTo>
                  <a:pt x="2057" y="1270"/>
                </a:lnTo>
                <a:lnTo>
                  <a:pt x="2057" y="0"/>
                </a:lnTo>
                <a:close/>
              </a:path>
            </a:pathLst>
          </a:custGeom>
          <a:solidFill>
            <a:srgbClr val="80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g object 562"/>
          <p:cNvSpPr/>
          <p:nvPr/>
        </p:nvSpPr>
        <p:spPr>
          <a:xfrm>
            <a:off x="4400969" y="1244095"/>
            <a:ext cx="2540" cy="170180"/>
          </a:xfrm>
          <a:custGeom>
            <a:avLst/>
            <a:gdLst/>
            <a:ahLst/>
            <a:cxnLst/>
            <a:rect l="l" t="t" r="r" b="b"/>
            <a:pathLst>
              <a:path w="2539" h="170180">
                <a:moveTo>
                  <a:pt x="2070" y="0"/>
                </a:moveTo>
                <a:lnTo>
                  <a:pt x="0" y="1631"/>
                </a:lnTo>
                <a:lnTo>
                  <a:pt x="0" y="169826"/>
                </a:lnTo>
                <a:lnTo>
                  <a:pt x="2070" y="167673"/>
                </a:lnTo>
                <a:lnTo>
                  <a:pt x="2070" y="0"/>
                </a:lnTo>
                <a:close/>
              </a:path>
            </a:pathLst>
          </a:custGeom>
          <a:solidFill>
            <a:srgbClr val="7D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g object 563"/>
          <p:cNvSpPr/>
          <p:nvPr/>
        </p:nvSpPr>
        <p:spPr>
          <a:xfrm>
            <a:off x="4403039" y="1242463"/>
            <a:ext cx="2540" cy="169545"/>
          </a:xfrm>
          <a:custGeom>
            <a:avLst/>
            <a:gdLst/>
            <a:ahLst/>
            <a:cxnLst/>
            <a:rect l="l" t="t" r="r" b="b"/>
            <a:pathLst>
              <a:path w="2539" h="169544">
                <a:moveTo>
                  <a:pt x="2070" y="0"/>
                </a:moveTo>
                <a:lnTo>
                  <a:pt x="0" y="1631"/>
                </a:lnTo>
                <a:lnTo>
                  <a:pt x="0" y="169305"/>
                </a:lnTo>
                <a:lnTo>
                  <a:pt x="2070" y="167151"/>
                </a:lnTo>
                <a:lnTo>
                  <a:pt x="2070" y="0"/>
                </a:lnTo>
                <a:close/>
              </a:path>
            </a:pathLst>
          </a:custGeom>
          <a:solidFill>
            <a:srgbClr val="7B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g object 564"/>
          <p:cNvSpPr/>
          <p:nvPr/>
        </p:nvSpPr>
        <p:spPr>
          <a:xfrm>
            <a:off x="4405109" y="1225117"/>
            <a:ext cx="2540" cy="184785"/>
          </a:xfrm>
          <a:custGeom>
            <a:avLst/>
            <a:gdLst/>
            <a:ahLst/>
            <a:cxnLst/>
            <a:rect l="l" t="t" r="r" b="b"/>
            <a:pathLst>
              <a:path w="2539" h="184784">
                <a:moveTo>
                  <a:pt x="2057" y="15735"/>
                </a:moveTo>
                <a:lnTo>
                  <a:pt x="0" y="17348"/>
                </a:lnTo>
                <a:lnTo>
                  <a:pt x="0" y="184505"/>
                </a:lnTo>
                <a:lnTo>
                  <a:pt x="2057" y="182359"/>
                </a:lnTo>
                <a:lnTo>
                  <a:pt x="2057" y="15735"/>
                </a:lnTo>
                <a:close/>
              </a:path>
              <a:path w="2539" h="184784">
                <a:moveTo>
                  <a:pt x="2057" y="0"/>
                </a:moveTo>
                <a:lnTo>
                  <a:pt x="1524" y="381"/>
                </a:lnTo>
                <a:lnTo>
                  <a:pt x="2057" y="4254"/>
                </a:lnTo>
                <a:lnTo>
                  <a:pt x="2057" y="0"/>
                </a:lnTo>
                <a:close/>
              </a:path>
            </a:pathLst>
          </a:custGeom>
          <a:solidFill>
            <a:srgbClr val="78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g object 565"/>
          <p:cNvSpPr/>
          <p:nvPr/>
        </p:nvSpPr>
        <p:spPr>
          <a:xfrm>
            <a:off x="4407179" y="1223653"/>
            <a:ext cx="2540" cy="184150"/>
          </a:xfrm>
          <a:custGeom>
            <a:avLst/>
            <a:gdLst/>
            <a:ahLst/>
            <a:cxnLst/>
            <a:rect l="l" t="t" r="r" b="b"/>
            <a:pathLst>
              <a:path w="2539" h="184150">
                <a:moveTo>
                  <a:pt x="2070" y="0"/>
                </a:moveTo>
                <a:lnTo>
                  <a:pt x="0" y="1453"/>
                </a:lnTo>
                <a:lnTo>
                  <a:pt x="0" y="5801"/>
                </a:lnTo>
                <a:lnTo>
                  <a:pt x="425" y="8895"/>
                </a:lnTo>
                <a:lnTo>
                  <a:pt x="196" y="17023"/>
                </a:lnTo>
                <a:lnTo>
                  <a:pt x="0" y="17177"/>
                </a:lnTo>
                <a:lnTo>
                  <a:pt x="0" y="183808"/>
                </a:lnTo>
                <a:lnTo>
                  <a:pt x="2070" y="181655"/>
                </a:lnTo>
                <a:lnTo>
                  <a:pt x="2070" y="0"/>
                </a:lnTo>
                <a:close/>
              </a:path>
            </a:pathLst>
          </a:custGeom>
          <a:solidFill>
            <a:srgbClr val="74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g object 566"/>
          <p:cNvSpPr/>
          <p:nvPr/>
        </p:nvSpPr>
        <p:spPr>
          <a:xfrm>
            <a:off x="4409249" y="1222704"/>
            <a:ext cx="2540" cy="182880"/>
          </a:xfrm>
          <a:custGeom>
            <a:avLst/>
            <a:gdLst/>
            <a:ahLst/>
            <a:cxnLst/>
            <a:rect l="l" t="t" r="r" b="b"/>
            <a:pathLst>
              <a:path w="2539" h="182880">
                <a:moveTo>
                  <a:pt x="2070" y="0"/>
                </a:moveTo>
                <a:lnTo>
                  <a:pt x="444" y="0"/>
                </a:lnTo>
                <a:lnTo>
                  <a:pt x="444" y="1270"/>
                </a:lnTo>
                <a:lnTo>
                  <a:pt x="0" y="1270"/>
                </a:lnTo>
                <a:lnTo>
                  <a:pt x="0" y="180340"/>
                </a:lnTo>
                <a:lnTo>
                  <a:pt x="0" y="181610"/>
                </a:lnTo>
                <a:lnTo>
                  <a:pt x="0" y="182880"/>
                </a:lnTo>
                <a:lnTo>
                  <a:pt x="342" y="182880"/>
                </a:lnTo>
                <a:lnTo>
                  <a:pt x="342" y="181610"/>
                </a:lnTo>
                <a:lnTo>
                  <a:pt x="1600" y="181610"/>
                </a:lnTo>
                <a:lnTo>
                  <a:pt x="1600" y="180340"/>
                </a:lnTo>
                <a:lnTo>
                  <a:pt x="2070" y="180340"/>
                </a:lnTo>
                <a:lnTo>
                  <a:pt x="2070" y="1270"/>
                </a:lnTo>
                <a:lnTo>
                  <a:pt x="2070" y="0"/>
                </a:lnTo>
                <a:close/>
              </a:path>
            </a:pathLst>
          </a:custGeom>
          <a:solidFill>
            <a:srgbClr val="71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g object 567"/>
          <p:cNvSpPr/>
          <p:nvPr/>
        </p:nvSpPr>
        <p:spPr>
          <a:xfrm>
            <a:off x="4411319" y="1222704"/>
            <a:ext cx="2540" cy="180340"/>
          </a:xfrm>
          <a:custGeom>
            <a:avLst/>
            <a:gdLst/>
            <a:ahLst/>
            <a:cxnLst/>
            <a:rect l="l" t="t" r="r" b="b"/>
            <a:pathLst>
              <a:path w="2539" h="180340">
                <a:moveTo>
                  <a:pt x="2057" y="0"/>
                </a:moveTo>
                <a:lnTo>
                  <a:pt x="0" y="0"/>
                </a:lnTo>
                <a:lnTo>
                  <a:pt x="0" y="179070"/>
                </a:lnTo>
                <a:lnTo>
                  <a:pt x="0" y="180340"/>
                </a:lnTo>
                <a:lnTo>
                  <a:pt x="1155" y="180340"/>
                </a:lnTo>
                <a:lnTo>
                  <a:pt x="1155" y="179070"/>
                </a:lnTo>
                <a:lnTo>
                  <a:pt x="2057" y="179070"/>
                </a:lnTo>
                <a:lnTo>
                  <a:pt x="2057" y="0"/>
                </a:lnTo>
                <a:close/>
              </a:path>
            </a:pathLst>
          </a:custGeom>
          <a:solidFill>
            <a:srgbClr val="6D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g object 568"/>
          <p:cNvSpPr/>
          <p:nvPr/>
        </p:nvSpPr>
        <p:spPr>
          <a:xfrm>
            <a:off x="4413377" y="1222704"/>
            <a:ext cx="2540" cy="179070"/>
          </a:xfrm>
          <a:custGeom>
            <a:avLst/>
            <a:gdLst/>
            <a:ahLst/>
            <a:cxnLst/>
            <a:rect l="l" t="t" r="r" b="b"/>
            <a:pathLst>
              <a:path w="2539" h="179069">
                <a:moveTo>
                  <a:pt x="2070" y="0"/>
                </a:moveTo>
                <a:lnTo>
                  <a:pt x="0" y="0"/>
                </a:lnTo>
                <a:lnTo>
                  <a:pt x="0" y="177800"/>
                </a:lnTo>
                <a:lnTo>
                  <a:pt x="0" y="179070"/>
                </a:lnTo>
                <a:lnTo>
                  <a:pt x="723" y="179070"/>
                </a:lnTo>
                <a:lnTo>
                  <a:pt x="723" y="177800"/>
                </a:lnTo>
                <a:lnTo>
                  <a:pt x="2070" y="177800"/>
                </a:lnTo>
                <a:lnTo>
                  <a:pt x="2070" y="0"/>
                </a:lnTo>
                <a:close/>
              </a:path>
            </a:pathLst>
          </a:custGeom>
          <a:solidFill>
            <a:srgbClr val="6A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g object 569"/>
          <p:cNvSpPr/>
          <p:nvPr/>
        </p:nvSpPr>
        <p:spPr>
          <a:xfrm>
            <a:off x="4415447" y="1223007"/>
            <a:ext cx="2540" cy="177165"/>
          </a:xfrm>
          <a:custGeom>
            <a:avLst/>
            <a:gdLst/>
            <a:ahLst/>
            <a:cxnLst/>
            <a:rect l="l" t="t" r="r" b="b"/>
            <a:pathLst>
              <a:path w="2539" h="177165">
                <a:moveTo>
                  <a:pt x="0" y="0"/>
                </a:moveTo>
                <a:lnTo>
                  <a:pt x="0" y="177079"/>
                </a:lnTo>
                <a:lnTo>
                  <a:pt x="2070" y="175460"/>
                </a:lnTo>
                <a:lnTo>
                  <a:pt x="2070" y="538"/>
                </a:lnTo>
                <a:lnTo>
                  <a:pt x="0" y="0"/>
                </a:lnTo>
                <a:close/>
              </a:path>
            </a:pathLst>
          </a:custGeom>
          <a:solidFill>
            <a:srgbClr val="66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g object 570"/>
          <p:cNvSpPr/>
          <p:nvPr/>
        </p:nvSpPr>
        <p:spPr>
          <a:xfrm>
            <a:off x="4417517" y="1223545"/>
            <a:ext cx="2540" cy="175260"/>
          </a:xfrm>
          <a:custGeom>
            <a:avLst/>
            <a:gdLst/>
            <a:ahLst/>
            <a:cxnLst/>
            <a:rect l="l" t="t" r="r" b="b"/>
            <a:pathLst>
              <a:path w="2539" h="175259">
                <a:moveTo>
                  <a:pt x="0" y="0"/>
                </a:moveTo>
                <a:lnTo>
                  <a:pt x="0" y="174921"/>
                </a:lnTo>
                <a:lnTo>
                  <a:pt x="2057" y="173312"/>
                </a:lnTo>
                <a:lnTo>
                  <a:pt x="2057" y="730"/>
                </a:lnTo>
                <a:lnTo>
                  <a:pt x="0" y="0"/>
                </a:lnTo>
                <a:close/>
              </a:path>
            </a:pathLst>
          </a:custGeom>
          <a:solidFill>
            <a:srgbClr val="61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g object 571"/>
          <p:cNvSpPr/>
          <p:nvPr/>
        </p:nvSpPr>
        <p:spPr>
          <a:xfrm>
            <a:off x="4419574" y="1224276"/>
            <a:ext cx="2540" cy="172720"/>
          </a:xfrm>
          <a:custGeom>
            <a:avLst/>
            <a:gdLst/>
            <a:ahLst/>
            <a:cxnLst/>
            <a:rect l="l" t="t" r="r" b="b"/>
            <a:pathLst>
              <a:path w="2539" h="172719">
                <a:moveTo>
                  <a:pt x="0" y="0"/>
                </a:moveTo>
                <a:lnTo>
                  <a:pt x="0" y="172581"/>
                </a:lnTo>
                <a:lnTo>
                  <a:pt x="2070" y="170962"/>
                </a:lnTo>
                <a:lnTo>
                  <a:pt x="207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D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g object 572"/>
          <p:cNvSpPr/>
          <p:nvPr/>
        </p:nvSpPr>
        <p:spPr>
          <a:xfrm>
            <a:off x="4421644" y="1225011"/>
            <a:ext cx="2540" cy="170815"/>
          </a:xfrm>
          <a:custGeom>
            <a:avLst/>
            <a:gdLst/>
            <a:ahLst/>
            <a:cxnLst/>
            <a:rect l="l" t="t" r="r" b="b"/>
            <a:pathLst>
              <a:path w="2539" h="170815">
                <a:moveTo>
                  <a:pt x="0" y="0"/>
                </a:moveTo>
                <a:lnTo>
                  <a:pt x="0" y="170226"/>
                </a:lnTo>
                <a:lnTo>
                  <a:pt x="2070" y="168607"/>
                </a:lnTo>
                <a:lnTo>
                  <a:pt x="207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8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g object 573"/>
          <p:cNvSpPr/>
          <p:nvPr/>
        </p:nvSpPr>
        <p:spPr>
          <a:xfrm>
            <a:off x="4423715" y="1225244"/>
            <a:ext cx="2540" cy="168910"/>
          </a:xfrm>
          <a:custGeom>
            <a:avLst/>
            <a:gdLst/>
            <a:ahLst/>
            <a:cxnLst/>
            <a:rect l="l" t="t" r="r" b="b"/>
            <a:pathLst>
              <a:path w="2539" h="168909">
                <a:moveTo>
                  <a:pt x="2057" y="1270"/>
                </a:moveTo>
                <a:lnTo>
                  <a:pt x="368" y="1270"/>
                </a:lnTo>
                <a:lnTo>
                  <a:pt x="368" y="0"/>
                </a:lnTo>
                <a:lnTo>
                  <a:pt x="0" y="0"/>
                </a:lnTo>
                <a:lnTo>
                  <a:pt x="0" y="1270"/>
                </a:lnTo>
                <a:lnTo>
                  <a:pt x="0" y="166370"/>
                </a:lnTo>
                <a:lnTo>
                  <a:pt x="0" y="167640"/>
                </a:lnTo>
                <a:lnTo>
                  <a:pt x="0" y="168910"/>
                </a:lnTo>
                <a:lnTo>
                  <a:pt x="114" y="167640"/>
                </a:lnTo>
                <a:lnTo>
                  <a:pt x="1854" y="167640"/>
                </a:lnTo>
                <a:lnTo>
                  <a:pt x="1854" y="166370"/>
                </a:lnTo>
                <a:lnTo>
                  <a:pt x="2057" y="166370"/>
                </a:lnTo>
                <a:lnTo>
                  <a:pt x="2057" y="1270"/>
                </a:lnTo>
                <a:close/>
              </a:path>
            </a:pathLst>
          </a:custGeom>
          <a:solidFill>
            <a:srgbClr val="52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g object 574"/>
          <p:cNvSpPr/>
          <p:nvPr/>
        </p:nvSpPr>
        <p:spPr>
          <a:xfrm>
            <a:off x="4425772" y="1226477"/>
            <a:ext cx="2540" cy="165735"/>
          </a:xfrm>
          <a:custGeom>
            <a:avLst/>
            <a:gdLst/>
            <a:ahLst/>
            <a:cxnLst/>
            <a:rect l="l" t="t" r="r" b="b"/>
            <a:pathLst>
              <a:path w="2539" h="165734">
                <a:moveTo>
                  <a:pt x="0" y="0"/>
                </a:moveTo>
                <a:lnTo>
                  <a:pt x="0" y="165634"/>
                </a:lnTo>
                <a:lnTo>
                  <a:pt x="2070" y="164145"/>
                </a:lnTo>
                <a:lnTo>
                  <a:pt x="207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4CB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g object 575"/>
          <p:cNvSpPr/>
          <p:nvPr/>
        </p:nvSpPr>
        <p:spPr>
          <a:xfrm>
            <a:off x="4427855" y="1227217"/>
            <a:ext cx="2540" cy="163830"/>
          </a:xfrm>
          <a:custGeom>
            <a:avLst/>
            <a:gdLst/>
            <a:ahLst/>
            <a:cxnLst/>
            <a:rect l="l" t="t" r="r" b="b"/>
            <a:pathLst>
              <a:path w="2539" h="163830">
                <a:moveTo>
                  <a:pt x="0" y="0"/>
                </a:moveTo>
                <a:lnTo>
                  <a:pt x="0" y="163396"/>
                </a:lnTo>
                <a:lnTo>
                  <a:pt x="2057" y="161916"/>
                </a:lnTo>
                <a:lnTo>
                  <a:pt x="2057" y="730"/>
                </a:lnTo>
                <a:lnTo>
                  <a:pt x="0" y="0"/>
                </a:lnTo>
                <a:close/>
              </a:path>
            </a:pathLst>
          </a:custGeom>
          <a:solidFill>
            <a:srgbClr val="45B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g object 576"/>
          <p:cNvSpPr/>
          <p:nvPr/>
        </p:nvSpPr>
        <p:spPr>
          <a:xfrm>
            <a:off x="4429912" y="1227948"/>
            <a:ext cx="2540" cy="161290"/>
          </a:xfrm>
          <a:custGeom>
            <a:avLst/>
            <a:gdLst/>
            <a:ahLst/>
            <a:cxnLst/>
            <a:rect l="l" t="t" r="r" b="b"/>
            <a:pathLst>
              <a:path w="2539" h="161290">
                <a:moveTo>
                  <a:pt x="0" y="0"/>
                </a:moveTo>
                <a:lnTo>
                  <a:pt x="0" y="161186"/>
                </a:lnTo>
                <a:lnTo>
                  <a:pt x="2070" y="159696"/>
                </a:lnTo>
                <a:lnTo>
                  <a:pt x="207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3DB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g object 577"/>
          <p:cNvSpPr/>
          <p:nvPr/>
        </p:nvSpPr>
        <p:spPr>
          <a:xfrm>
            <a:off x="4431982" y="1228683"/>
            <a:ext cx="2540" cy="159385"/>
          </a:xfrm>
          <a:custGeom>
            <a:avLst/>
            <a:gdLst/>
            <a:ahLst/>
            <a:cxnLst/>
            <a:rect l="l" t="t" r="r" b="b"/>
            <a:pathLst>
              <a:path w="2539" h="159384">
                <a:moveTo>
                  <a:pt x="0" y="0"/>
                </a:moveTo>
                <a:lnTo>
                  <a:pt x="0" y="158961"/>
                </a:lnTo>
                <a:lnTo>
                  <a:pt x="2070" y="157472"/>
                </a:lnTo>
                <a:lnTo>
                  <a:pt x="2070" y="1109"/>
                </a:lnTo>
                <a:lnTo>
                  <a:pt x="0" y="0"/>
                </a:lnTo>
                <a:close/>
              </a:path>
            </a:pathLst>
          </a:custGeom>
          <a:solidFill>
            <a:srgbClr val="33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g object 578"/>
          <p:cNvSpPr/>
          <p:nvPr/>
        </p:nvSpPr>
        <p:spPr>
          <a:xfrm>
            <a:off x="4434052" y="1229792"/>
            <a:ext cx="2540" cy="156845"/>
          </a:xfrm>
          <a:custGeom>
            <a:avLst/>
            <a:gdLst/>
            <a:ahLst/>
            <a:cxnLst/>
            <a:rect l="l" t="t" r="r" b="b"/>
            <a:pathLst>
              <a:path w="2539" h="156844">
                <a:moveTo>
                  <a:pt x="0" y="0"/>
                </a:moveTo>
                <a:lnTo>
                  <a:pt x="0" y="156363"/>
                </a:lnTo>
                <a:lnTo>
                  <a:pt x="2057" y="154883"/>
                </a:lnTo>
                <a:lnTo>
                  <a:pt x="2057" y="1108"/>
                </a:lnTo>
                <a:lnTo>
                  <a:pt x="0" y="0"/>
                </a:lnTo>
                <a:close/>
              </a:path>
            </a:pathLst>
          </a:custGeom>
          <a:solidFill>
            <a:srgbClr val="28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g object 579"/>
          <p:cNvSpPr/>
          <p:nvPr/>
        </p:nvSpPr>
        <p:spPr>
          <a:xfrm>
            <a:off x="4436110" y="1230900"/>
            <a:ext cx="2540" cy="154305"/>
          </a:xfrm>
          <a:custGeom>
            <a:avLst/>
            <a:gdLst/>
            <a:ahLst/>
            <a:cxnLst/>
            <a:rect l="l" t="t" r="r" b="b"/>
            <a:pathLst>
              <a:path w="2539" h="154305">
                <a:moveTo>
                  <a:pt x="0" y="0"/>
                </a:moveTo>
                <a:lnTo>
                  <a:pt x="0" y="153774"/>
                </a:lnTo>
                <a:lnTo>
                  <a:pt x="2070" y="152277"/>
                </a:lnTo>
                <a:lnTo>
                  <a:pt x="2070" y="1115"/>
                </a:lnTo>
                <a:lnTo>
                  <a:pt x="0" y="0"/>
                </a:lnTo>
                <a:close/>
              </a:path>
            </a:pathLst>
          </a:custGeom>
          <a:solidFill>
            <a:srgbClr val="16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g object 580"/>
          <p:cNvSpPr/>
          <p:nvPr/>
        </p:nvSpPr>
        <p:spPr>
          <a:xfrm>
            <a:off x="4438180" y="1232016"/>
            <a:ext cx="2540" cy="151765"/>
          </a:xfrm>
          <a:custGeom>
            <a:avLst/>
            <a:gdLst/>
            <a:ahLst/>
            <a:cxnLst/>
            <a:rect l="l" t="t" r="r" b="b"/>
            <a:pathLst>
              <a:path w="2539" h="151765">
                <a:moveTo>
                  <a:pt x="0" y="0"/>
                </a:moveTo>
                <a:lnTo>
                  <a:pt x="0" y="151162"/>
                </a:lnTo>
                <a:lnTo>
                  <a:pt x="2070" y="149490"/>
                </a:lnTo>
                <a:lnTo>
                  <a:pt x="2070" y="1115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g object 581"/>
          <p:cNvSpPr/>
          <p:nvPr/>
        </p:nvSpPr>
        <p:spPr>
          <a:xfrm>
            <a:off x="4440250" y="1233132"/>
            <a:ext cx="2540" cy="148590"/>
          </a:xfrm>
          <a:custGeom>
            <a:avLst/>
            <a:gdLst/>
            <a:ahLst/>
            <a:cxnLst/>
            <a:rect l="l" t="t" r="r" b="b"/>
            <a:pathLst>
              <a:path w="2539" h="148590">
                <a:moveTo>
                  <a:pt x="0" y="0"/>
                </a:moveTo>
                <a:lnTo>
                  <a:pt x="0" y="148374"/>
                </a:lnTo>
                <a:lnTo>
                  <a:pt x="2057" y="146713"/>
                </a:lnTo>
                <a:lnTo>
                  <a:pt x="2057" y="1108"/>
                </a:lnTo>
                <a:lnTo>
                  <a:pt x="0" y="0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g object 582"/>
          <p:cNvSpPr/>
          <p:nvPr/>
        </p:nvSpPr>
        <p:spPr>
          <a:xfrm>
            <a:off x="4442307" y="1234240"/>
            <a:ext cx="2540" cy="146050"/>
          </a:xfrm>
          <a:custGeom>
            <a:avLst/>
            <a:gdLst/>
            <a:ahLst/>
            <a:cxnLst/>
            <a:rect l="l" t="t" r="r" b="b"/>
            <a:pathLst>
              <a:path w="2539" h="146050">
                <a:moveTo>
                  <a:pt x="0" y="0"/>
                </a:moveTo>
                <a:lnTo>
                  <a:pt x="0" y="145604"/>
                </a:lnTo>
                <a:lnTo>
                  <a:pt x="2070" y="143932"/>
                </a:lnTo>
                <a:lnTo>
                  <a:pt x="2070" y="1115"/>
                </a:lnTo>
                <a:lnTo>
                  <a:pt x="0" y="0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g object 583"/>
          <p:cNvSpPr/>
          <p:nvPr/>
        </p:nvSpPr>
        <p:spPr>
          <a:xfrm>
            <a:off x="4444365" y="1235404"/>
            <a:ext cx="2540" cy="142240"/>
          </a:xfrm>
          <a:custGeom>
            <a:avLst/>
            <a:gdLst/>
            <a:ahLst/>
            <a:cxnLst/>
            <a:rect l="l" t="t" r="r" b="b"/>
            <a:pathLst>
              <a:path w="2539" h="142240">
                <a:moveTo>
                  <a:pt x="2082" y="1270"/>
                </a:moveTo>
                <a:lnTo>
                  <a:pt x="1282" y="1270"/>
                </a:lnTo>
                <a:lnTo>
                  <a:pt x="1282" y="0"/>
                </a:lnTo>
                <a:lnTo>
                  <a:pt x="0" y="0"/>
                </a:lnTo>
                <a:lnTo>
                  <a:pt x="0" y="1270"/>
                </a:lnTo>
                <a:lnTo>
                  <a:pt x="0" y="140970"/>
                </a:lnTo>
                <a:lnTo>
                  <a:pt x="0" y="142240"/>
                </a:lnTo>
                <a:lnTo>
                  <a:pt x="1447" y="142240"/>
                </a:lnTo>
                <a:lnTo>
                  <a:pt x="1447" y="140970"/>
                </a:lnTo>
                <a:lnTo>
                  <a:pt x="2082" y="140970"/>
                </a:lnTo>
                <a:lnTo>
                  <a:pt x="2082" y="1270"/>
                </a:lnTo>
                <a:close/>
              </a:path>
            </a:pathLst>
          </a:custGeom>
          <a:solidFill>
            <a:srgbClr val="00B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g object 584"/>
          <p:cNvSpPr/>
          <p:nvPr/>
        </p:nvSpPr>
        <p:spPr>
          <a:xfrm>
            <a:off x="4446447" y="1236577"/>
            <a:ext cx="2540" cy="140335"/>
          </a:xfrm>
          <a:custGeom>
            <a:avLst/>
            <a:gdLst/>
            <a:ahLst/>
            <a:cxnLst/>
            <a:rect l="l" t="t" r="r" b="b"/>
            <a:pathLst>
              <a:path w="2539" h="140334">
                <a:moveTo>
                  <a:pt x="0" y="0"/>
                </a:moveTo>
                <a:lnTo>
                  <a:pt x="0" y="139924"/>
                </a:lnTo>
                <a:lnTo>
                  <a:pt x="2057" y="138263"/>
                </a:lnTo>
                <a:lnTo>
                  <a:pt x="2057" y="1383"/>
                </a:lnTo>
                <a:lnTo>
                  <a:pt x="0" y="0"/>
                </a:lnTo>
                <a:close/>
              </a:path>
            </a:pathLst>
          </a:custGeom>
          <a:solidFill>
            <a:srgbClr val="00B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g object 585"/>
          <p:cNvSpPr/>
          <p:nvPr/>
        </p:nvSpPr>
        <p:spPr>
          <a:xfrm>
            <a:off x="4448505" y="1237960"/>
            <a:ext cx="2540" cy="137160"/>
          </a:xfrm>
          <a:custGeom>
            <a:avLst/>
            <a:gdLst/>
            <a:ahLst/>
            <a:cxnLst/>
            <a:rect l="l" t="t" r="r" b="b"/>
            <a:pathLst>
              <a:path w="2539" h="137159">
                <a:moveTo>
                  <a:pt x="0" y="0"/>
                </a:moveTo>
                <a:lnTo>
                  <a:pt x="0" y="136879"/>
                </a:lnTo>
                <a:lnTo>
                  <a:pt x="2070" y="135208"/>
                </a:lnTo>
                <a:lnTo>
                  <a:pt x="2070" y="1391"/>
                </a:lnTo>
                <a:lnTo>
                  <a:pt x="0" y="0"/>
                </a:lnTo>
                <a:close/>
              </a:path>
            </a:pathLst>
          </a:custGeom>
          <a:solidFill>
            <a:srgbClr val="00B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g object 586"/>
          <p:cNvSpPr/>
          <p:nvPr/>
        </p:nvSpPr>
        <p:spPr>
          <a:xfrm>
            <a:off x="4450588" y="1239367"/>
            <a:ext cx="186690" cy="133985"/>
          </a:xfrm>
          <a:custGeom>
            <a:avLst/>
            <a:gdLst/>
            <a:ahLst/>
            <a:cxnLst/>
            <a:rect l="l" t="t" r="r" b="b"/>
            <a:pathLst>
              <a:path w="186689" h="133984">
                <a:moveTo>
                  <a:pt x="175641" y="63207"/>
                </a:moveTo>
                <a:lnTo>
                  <a:pt x="123393" y="57581"/>
                </a:lnTo>
                <a:lnTo>
                  <a:pt x="71716" y="42240"/>
                </a:lnTo>
                <a:lnTo>
                  <a:pt x="32626" y="23012"/>
                </a:lnTo>
                <a:lnTo>
                  <a:pt x="7988" y="5372"/>
                </a:lnTo>
                <a:lnTo>
                  <a:pt x="2070" y="1397"/>
                </a:lnTo>
                <a:lnTo>
                  <a:pt x="0" y="0"/>
                </a:lnTo>
                <a:lnTo>
                  <a:pt x="0" y="133794"/>
                </a:lnTo>
                <a:lnTo>
                  <a:pt x="2070" y="132080"/>
                </a:lnTo>
                <a:lnTo>
                  <a:pt x="20015" y="117055"/>
                </a:lnTo>
                <a:lnTo>
                  <a:pt x="40970" y="102857"/>
                </a:lnTo>
                <a:lnTo>
                  <a:pt x="63423" y="91262"/>
                </a:lnTo>
                <a:lnTo>
                  <a:pt x="87452" y="82740"/>
                </a:lnTo>
                <a:lnTo>
                  <a:pt x="131597" y="70091"/>
                </a:lnTo>
                <a:lnTo>
                  <a:pt x="152996" y="65468"/>
                </a:lnTo>
                <a:lnTo>
                  <a:pt x="175641" y="63207"/>
                </a:lnTo>
                <a:close/>
              </a:path>
              <a:path w="186689" h="133984">
                <a:moveTo>
                  <a:pt x="186143" y="63195"/>
                </a:moveTo>
                <a:lnTo>
                  <a:pt x="182714" y="63119"/>
                </a:lnTo>
                <a:lnTo>
                  <a:pt x="179197" y="63119"/>
                </a:lnTo>
                <a:lnTo>
                  <a:pt x="177406" y="63144"/>
                </a:lnTo>
                <a:lnTo>
                  <a:pt x="175641" y="63207"/>
                </a:lnTo>
                <a:lnTo>
                  <a:pt x="179070" y="63246"/>
                </a:lnTo>
                <a:lnTo>
                  <a:pt x="182562" y="63246"/>
                </a:lnTo>
                <a:lnTo>
                  <a:pt x="186143" y="63195"/>
                </a:lnTo>
                <a:close/>
              </a:path>
            </a:pathLst>
          </a:custGeom>
          <a:solidFill>
            <a:srgbClr val="00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g object 587"/>
          <p:cNvSpPr/>
          <p:nvPr/>
        </p:nvSpPr>
        <p:spPr>
          <a:xfrm>
            <a:off x="4107442" y="1171850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4">
                <a:moveTo>
                  <a:pt x="0" y="0"/>
                </a:moveTo>
                <a:lnTo>
                  <a:pt x="3483" y="6988"/>
                </a:lnTo>
                <a:lnTo>
                  <a:pt x="3439" y="3966"/>
                </a:lnTo>
                <a:lnTo>
                  <a:pt x="0" y="0"/>
                </a:lnTo>
                <a:close/>
              </a:path>
            </a:pathLst>
          </a:custGeom>
          <a:solidFill>
            <a:srgbClr val="A2A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g object 588"/>
          <p:cNvSpPr/>
          <p:nvPr/>
        </p:nvSpPr>
        <p:spPr>
          <a:xfrm>
            <a:off x="4094269" y="1148614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5">
                <a:moveTo>
                  <a:pt x="0" y="0"/>
                </a:moveTo>
                <a:lnTo>
                  <a:pt x="3417" y="5608"/>
                </a:lnTo>
                <a:lnTo>
                  <a:pt x="10493" y="17860"/>
                </a:lnTo>
                <a:lnTo>
                  <a:pt x="13161" y="23213"/>
                </a:lnTo>
                <a:lnTo>
                  <a:pt x="16612" y="27192"/>
                </a:lnTo>
                <a:lnTo>
                  <a:pt x="16515" y="23213"/>
                </a:lnTo>
                <a:lnTo>
                  <a:pt x="16258" y="18744"/>
                </a:lnTo>
                <a:lnTo>
                  <a:pt x="0" y="0"/>
                </a:lnTo>
                <a:close/>
              </a:path>
            </a:pathLst>
          </a:custGeom>
          <a:solidFill>
            <a:srgbClr val="A3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g object 589"/>
          <p:cNvSpPr/>
          <p:nvPr/>
        </p:nvSpPr>
        <p:spPr>
          <a:xfrm>
            <a:off x="4079746" y="1123840"/>
            <a:ext cx="31115" cy="43815"/>
          </a:xfrm>
          <a:custGeom>
            <a:avLst/>
            <a:gdLst/>
            <a:ahLst/>
            <a:cxnLst/>
            <a:rect l="l" t="t" r="r" b="b"/>
            <a:pathLst>
              <a:path w="31114" h="43815">
                <a:moveTo>
                  <a:pt x="0" y="0"/>
                </a:moveTo>
                <a:lnTo>
                  <a:pt x="3481" y="6319"/>
                </a:lnTo>
                <a:lnTo>
                  <a:pt x="10559" y="18269"/>
                </a:lnTo>
                <a:lnTo>
                  <a:pt x="14541" y="24805"/>
                </a:lnTo>
                <a:lnTo>
                  <a:pt x="30782" y="43529"/>
                </a:lnTo>
                <a:lnTo>
                  <a:pt x="30730" y="42634"/>
                </a:lnTo>
                <a:lnTo>
                  <a:pt x="30644" y="35332"/>
                </a:lnTo>
                <a:lnTo>
                  <a:pt x="0" y="0"/>
                </a:lnTo>
                <a:close/>
              </a:path>
            </a:pathLst>
          </a:custGeom>
          <a:solidFill>
            <a:srgbClr val="A4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g object 590"/>
          <p:cNvSpPr/>
          <p:nvPr/>
        </p:nvSpPr>
        <p:spPr>
          <a:xfrm>
            <a:off x="4069040" y="1103448"/>
            <a:ext cx="42545" cy="55880"/>
          </a:xfrm>
          <a:custGeom>
            <a:avLst/>
            <a:gdLst/>
            <a:ahLst/>
            <a:cxnLst/>
            <a:rect l="l" t="t" r="r" b="b"/>
            <a:pathLst>
              <a:path w="42545" h="55880">
                <a:moveTo>
                  <a:pt x="0" y="0"/>
                </a:moveTo>
                <a:lnTo>
                  <a:pt x="6890" y="13463"/>
                </a:lnTo>
                <a:lnTo>
                  <a:pt x="10693" y="20368"/>
                </a:lnTo>
                <a:lnTo>
                  <a:pt x="41351" y="55714"/>
                </a:lnTo>
                <a:lnTo>
                  <a:pt x="41586" y="50412"/>
                </a:lnTo>
                <a:lnTo>
                  <a:pt x="41975" y="48394"/>
                </a:lnTo>
                <a:lnTo>
                  <a:pt x="0" y="0"/>
                </a:lnTo>
                <a:close/>
              </a:path>
            </a:pathLst>
          </a:custGeom>
          <a:solidFill>
            <a:srgbClr val="A5A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g object 591"/>
          <p:cNvSpPr/>
          <p:nvPr/>
        </p:nvSpPr>
        <p:spPr>
          <a:xfrm>
            <a:off x="4056265" y="1072667"/>
            <a:ext cx="59055" cy="79375"/>
          </a:xfrm>
          <a:custGeom>
            <a:avLst/>
            <a:gdLst/>
            <a:ahLst/>
            <a:cxnLst/>
            <a:rect l="l" t="t" r="r" b="b"/>
            <a:pathLst>
              <a:path w="59054" h="79375">
                <a:moveTo>
                  <a:pt x="58432" y="67373"/>
                </a:moveTo>
                <a:lnTo>
                  <a:pt x="0" y="0"/>
                </a:lnTo>
                <a:lnTo>
                  <a:pt x="876" y="2781"/>
                </a:lnTo>
                <a:lnTo>
                  <a:pt x="5321" y="14160"/>
                </a:lnTo>
                <a:lnTo>
                  <a:pt x="6388" y="16865"/>
                </a:lnTo>
                <a:lnTo>
                  <a:pt x="12763" y="30772"/>
                </a:lnTo>
                <a:lnTo>
                  <a:pt x="54749" y="79184"/>
                </a:lnTo>
                <a:lnTo>
                  <a:pt x="55600" y="74701"/>
                </a:lnTo>
                <a:lnTo>
                  <a:pt x="56248" y="72898"/>
                </a:lnTo>
                <a:lnTo>
                  <a:pt x="57835" y="68465"/>
                </a:lnTo>
                <a:lnTo>
                  <a:pt x="58432" y="67373"/>
                </a:lnTo>
                <a:close/>
              </a:path>
            </a:pathLst>
          </a:custGeom>
          <a:solidFill>
            <a:srgbClr val="A6A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g object 592"/>
          <p:cNvSpPr/>
          <p:nvPr/>
        </p:nvSpPr>
        <p:spPr>
          <a:xfrm>
            <a:off x="4052316" y="1060042"/>
            <a:ext cx="65405" cy="80010"/>
          </a:xfrm>
          <a:custGeom>
            <a:avLst/>
            <a:gdLst/>
            <a:ahLst/>
            <a:cxnLst/>
            <a:rect l="l" t="t" r="r" b="b"/>
            <a:pathLst>
              <a:path w="65404" h="80009">
                <a:moveTo>
                  <a:pt x="0" y="0"/>
                </a:moveTo>
                <a:lnTo>
                  <a:pt x="3950" y="12602"/>
                </a:lnTo>
                <a:lnTo>
                  <a:pt x="62394" y="79984"/>
                </a:lnTo>
                <a:lnTo>
                  <a:pt x="65102" y="75057"/>
                </a:lnTo>
                <a:lnTo>
                  <a:pt x="0" y="0"/>
                </a:lnTo>
                <a:close/>
              </a:path>
            </a:pathLst>
          </a:custGeom>
          <a:solidFill>
            <a:srgbClr val="A7A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g object 593"/>
          <p:cNvSpPr/>
          <p:nvPr/>
        </p:nvSpPr>
        <p:spPr>
          <a:xfrm>
            <a:off x="4049760" y="1049059"/>
            <a:ext cx="71120" cy="86360"/>
          </a:xfrm>
          <a:custGeom>
            <a:avLst/>
            <a:gdLst/>
            <a:ahLst/>
            <a:cxnLst/>
            <a:rect l="l" t="t" r="r" b="b"/>
            <a:pathLst>
              <a:path w="71120" h="86359">
                <a:moveTo>
                  <a:pt x="0" y="0"/>
                </a:moveTo>
                <a:lnTo>
                  <a:pt x="2242" y="9982"/>
                </a:lnTo>
                <a:lnTo>
                  <a:pt x="2553" y="10974"/>
                </a:lnTo>
                <a:lnTo>
                  <a:pt x="67660" y="86038"/>
                </a:lnTo>
                <a:lnTo>
                  <a:pt x="70561" y="81355"/>
                </a:lnTo>
                <a:lnTo>
                  <a:pt x="0" y="0"/>
                </a:lnTo>
                <a:close/>
              </a:path>
            </a:pathLst>
          </a:custGeom>
          <a:solidFill>
            <a:srgbClr val="A8A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g object 594"/>
          <p:cNvSpPr/>
          <p:nvPr/>
        </p:nvSpPr>
        <p:spPr>
          <a:xfrm>
            <a:off x="4047877" y="1038855"/>
            <a:ext cx="75565" cy="92075"/>
          </a:xfrm>
          <a:custGeom>
            <a:avLst/>
            <a:gdLst/>
            <a:ahLst/>
            <a:cxnLst/>
            <a:rect l="l" t="t" r="r" b="b"/>
            <a:pathLst>
              <a:path w="75564" h="92075">
                <a:moveTo>
                  <a:pt x="0" y="0"/>
                </a:moveTo>
                <a:lnTo>
                  <a:pt x="542" y="4239"/>
                </a:lnTo>
                <a:lnTo>
                  <a:pt x="1883" y="10210"/>
                </a:lnTo>
                <a:lnTo>
                  <a:pt x="72442" y="91560"/>
                </a:lnTo>
                <a:lnTo>
                  <a:pt x="73754" y="89442"/>
                </a:lnTo>
                <a:lnTo>
                  <a:pt x="75265" y="86776"/>
                </a:lnTo>
                <a:lnTo>
                  <a:pt x="0" y="0"/>
                </a:lnTo>
                <a:close/>
              </a:path>
            </a:pathLst>
          </a:custGeom>
          <a:solidFill>
            <a:srgbClr val="A9A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g object 595"/>
          <p:cNvSpPr/>
          <p:nvPr/>
        </p:nvSpPr>
        <p:spPr>
          <a:xfrm>
            <a:off x="4046670" y="1029418"/>
            <a:ext cx="79375" cy="96520"/>
          </a:xfrm>
          <a:custGeom>
            <a:avLst/>
            <a:gdLst/>
            <a:ahLst/>
            <a:cxnLst/>
            <a:rect l="l" t="t" r="r" b="b"/>
            <a:pathLst>
              <a:path w="79375" h="96519">
                <a:moveTo>
                  <a:pt x="0" y="0"/>
                </a:moveTo>
                <a:lnTo>
                  <a:pt x="1206" y="9430"/>
                </a:lnTo>
                <a:lnTo>
                  <a:pt x="76474" y="96211"/>
                </a:lnTo>
                <a:lnTo>
                  <a:pt x="78948" y="91845"/>
                </a:lnTo>
                <a:lnTo>
                  <a:pt x="79218" y="91336"/>
                </a:lnTo>
                <a:lnTo>
                  <a:pt x="0" y="0"/>
                </a:lnTo>
                <a:close/>
              </a:path>
            </a:pathLst>
          </a:custGeom>
          <a:solidFill>
            <a:srgbClr val="AAA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g object 596"/>
          <p:cNvSpPr/>
          <p:nvPr/>
        </p:nvSpPr>
        <p:spPr>
          <a:xfrm>
            <a:off x="4046129" y="1020761"/>
            <a:ext cx="82550" cy="100330"/>
          </a:xfrm>
          <a:custGeom>
            <a:avLst/>
            <a:gdLst/>
            <a:ahLst/>
            <a:cxnLst/>
            <a:rect l="l" t="t" r="r" b="b"/>
            <a:pathLst>
              <a:path w="82550" h="100330">
                <a:moveTo>
                  <a:pt x="0" y="0"/>
                </a:moveTo>
                <a:lnTo>
                  <a:pt x="218" y="6140"/>
                </a:lnTo>
                <a:lnTo>
                  <a:pt x="542" y="8672"/>
                </a:lnTo>
                <a:lnTo>
                  <a:pt x="79755" y="100002"/>
                </a:lnTo>
                <a:lnTo>
                  <a:pt x="82405" y="95008"/>
                </a:lnTo>
                <a:lnTo>
                  <a:pt x="0" y="0"/>
                </a:lnTo>
                <a:close/>
              </a:path>
            </a:pathLst>
          </a:custGeom>
          <a:solidFill>
            <a:srgbClr val="ABA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g object 597"/>
          <p:cNvSpPr/>
          <p:nvPr/>
        </p:nvSpPr>
        <p:spPr>
          <a:xfrm>
            <a:off x="4045830" y="1012364"/>
            <a:ext cx="85725" cy="103505"/>
          </a:xfrm>
          <a:custGeom>
            <a:avLst/>
            <a:gdLst/>
            <a:ahLst/>
            <a:cxnLst/>
            <a:rect l="l" t="t" r="r" b="b"/>
            <a:pathLst>
              <a:path w="85725" h="103505">
                <a:moveTo>
                  <a:pt x="0" y="0"/>
                </a:moveTo>
                <a:lnTo>
                  <a:pt x="298" y="8383"/>
                </a:lnTo>
                <a:lnTo>
                  <a:pt x="82708" y="103396"/>
                </a:lnTo>
                <a:lnTo>
                  <a:pt x="83591" y="101731"/>
                </a:lnTo>
                <a:lnTo>
                  <a:pt x="85312" y="98360"/>
                </a:lnTo>
                <a:lnTo>
                  <a:pt x="0" y="0"/>
                </a:lnTo>
                <a:close/>
              </a:path>
            </a:pathLst>
          </a:custGeom>
          <a:solidFill>
            <a:srgbClr val="ACA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g object 598"/>
          <p:cNvSpPr/>
          <p:nvPr/>
        </p:nvSpPr>
        <p:spPr>
          <a:xfrm>
            <a:off x="4045799" y="1004290"/>
            <a:ext cx="88265" cy="106680"/>
          </a:xfrm>
          <a:custGeom>
            <a:avLst/>
            <a:gdLst/>
            <a:ahLst/>
            <a:cxnLst/>
            <a:rect l="l" t="t" r="r" b="b"/>
            <a:pathLst>
              <a:path w="88264" h="106680">
                <a:moveTo>
                  <a:pt x="0" y="0"/>
                </a:moveTo>
                <a:lnTo>
                  <a:pt x="30" y="8074"/>
                </a:lnTo>
                <a:lnTo>
                  <a:pt x="85343" y="106435"/>
                </a:lnTo>
                <a:lnTo>
                  <a:pt x="87364" y="102476"/>
                </a:lnTo>
                <a:lnTo>
                  <a:pt x="87952" y="101404"/>
                </a:lnTo>
                <a:lnTo>
                  <a:pt x="0" y="0"/>
                </a:lnTo>
                <a:close/>
              </a:path>
            </a:pathLst>
          </a:custGeom>
          <a:solidFill>
            <a:srgbClr val="ADA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g object 599"/>
          <p:cNvSpPr/>
          <p:nvPr/>
        </p:nvSpPr>
        <p:spPr>
          <a:xfrm>
            <a:off x="4045799" y="996361"/>
            <a:ext cx="90805" cy="109855"/>
          </a:xfrm>
          <a:custGeom>
            <a:avLst/>
            <a:gdLst/>
            <a:ahLst/>
            <a:cxnLst/>
            <a:rect l="l" t="t" r="r" b="b"/>
            <a:pathLst>
              <a:path w="90804" h="109855">
                <a:moveTo>
                  <a:pt x="89" y="0"/>
                </a:moveTo>
                <a:lnTo>
                  <a:pt x="0" y="7928"/>
                </a:lnTo>
                <a:lnTo>
                  <a:pt x="87952" y="109332"/>
                </a:lnTo>
                <a:lnTo>
                  <a:pt x="90648" y="104412"/>
                </a:lnTo>
                <a:lnTo>
                  <a:pt x="89" y="0"/>
                </a:lnTo>
                <a:close/>
              </a:path>
            </a:pathLst>
          </a:custGeom>
          <a:solidFill>
            <a:srgbClr val="ADA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g object 600"/>
          <p:cNvSpPr/>
          <p:nvPr/>
        </p:nvSpPr>
        <p:spPr>
          <a:xfrm>
            <a:off x="4045889" y="988419"/>
            <a:ext cx="93345" cy="112395"/>
          </a:xfrm>
          <a:custGeom>
            <a:avLst/>
            <a:gdLst/>
            <a:ahLst/>
            <a:cxnLst/>
            <a:rect l="l" t="t" r="r" b="b"/>
            <a:pathLst>
              <a:path w="93345" h="112394">
                <a:moveTo>
                  <a:pt x="89" y="0"/>
                </a:moveTo>
                <a:lnTo>
                  <a:pt x="0" y="7942"/>
                </a:lnTo>
                <a:lnTo>
                  <a:pt x="90559" y="112355"/>
                </a:lnTo>
                <a:lnTo>
                  <a:pt x="93262" y="107422"/>
                </a:lnTo>
                <a:lnTo>
                  <a:pt x="89" y="0"/>
                </a:lnTo>
                <a:close/>
              </a:path>
            </a:pathLst>
          </a:custGeom>
          <a:solidFill>
            <a:srgbClr val="AEA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g object 601"/>
          <p:cNvSpPr/>
          <p:nvPr/>
        </p:nvSpPr>
        <p:spPr>
          <a:xfrm>
            <a:off x="4045978" y="980483"/>
            <a:ext cx="96520" cy="115570"/>
          </a:xfrm>
          <a:custGeom>
            <a:avLst/>
            <a:gdLst/>
            <a:ahLst/>
            <a:cxnLst/>
            <a:rect l="l" t="t" r="r" b="b"/>
            <a:pathLst>
              <a:path w="96520" h="115569">
                <a:moveTo>
                  <a:pt x="89" y="0"/>
                </a:moveTo>
                <a:lnTo>
                  <a:pt x="0" y="7935"/>
                </a:lnTo>
                <a:lnTo>
                  <a:pt x="93172" y="115358"/>
                </a:lnTo>
                <a:lnTo>
                  <a:pt x="95119" y="111804"/>
                </a:lnTo>
                <a:lnTo>
                  <a:pt x="95907" y="110472"/>
                </a:lnTo>
                <a:lnTo>
                  <a:pt x="89" y="0"/>
                </a:lnTo>
                <a:close/>
              </a:path>
            </a:pathLst>
          </a:custGeom>
          <a:solidFill>
            <a:srgbClr val="AFA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g object 602"/>
          <p:cNvSpPr/>
          <p:nvPr/>
        </p:nvSpPr>
        <p:spPr>
          <a:xfrm>
            <a:off x="4046068" y="972548"/>
            <a:ext cx="99060" cy="118745"/>
          </a:xfrm>
          <a:custGeom>
            <a:avLst/>
            <a:gdLst/>
            <a:ahLst/>
            <a:cxnLst/>
            <a:rect l="l" t="t" r="r" b="b"/>
            <a:pathLst>
              <a:path w="99060" h="118744">
                <a:moveTo>
                  <a:pt x="89" y="0"/>
                </a:moveTo>
                <a:lnTo>
                  <a:pt x="0" y="7935"/>
                </a:lnTo>
                <a:lnTo>
                  <a:pt x="95817" y="118408"/>
                </a:lnTo>
                <a:lnTo>
                  <a:pt x="98645" y="113629"/>
                </a:lnTo>
                <a:lnTo>
                  <a:pt x="89" y="0"/>
                </a:lnTo>
                <a:close/>
              </a:path>
            </a:pathLst>
          </a:custGeom>
          <a:solidFill>
            <a:srgbClr val="B0A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g object 603"/>
          <p:cNvSpPr/>
          <p:nvPr/>
        </p:nvSpPr>
        <p:spPr>
          <a:xfrm>
            <a:off x="4046158" y="964613"/>
            <a:ext cx="101600" cy="121920"/>
          </a:xfrm>
          <a:custGeom>
            <a:avLst/>
            <a:gdLst/>
            <a:ahLst/>
            <a:cxnLst/>
            <a:rect l="l" t="t" r="r" b="b"/>
            <a:pathLst>
              <a:path w="101600" h="121919">
                <a:moveTo>
                  <a:pt x="89" y="0"/>
                </a:moveTo>
                <a:lnTo>
                  <a:pt x="0" y="7935"/>
                </a:lnTo>
                <a:lnTo>
                  <a:pt x="98555" y="121565"/>
                </a:lnTo>
                <a:lnTo>
                  <a:pt x="101383" y="116786"/>
                </a:lnTo>
                <a:lnTo>
                  <a:pt x="89" y="0"/>
                </a:lnTo>
                <a:close/>
              </a:path>
            </a:pathLst>
          </a:custGeom>
          <a:solidFill>
            <a:srgbClr val="B1A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g object 604"/>
          <p:cNvSpPr/>
          <p:nvPr/>
        </p:nvSpPr>
        <p:spPr>
          <a:xfrm>
            <a:off x="4046248" y="956677"/>
            <a:ext cx="104139" cy="125095"/>
          </a:xfrm>
          <a:custGeom>
            <a:avLst/>
            <a:gdLst/>
            <a:ahLst/>
            <a:cxnLst/>
            <a:rect l="l" t="t" r="r" b="b"/>
            <a:pathLst>
              <a:path w="104139" h="125094">
                <a:moveTo>
                  <a:pt x="89" y="0"/>
                </a:moveTo>
                <a:lnTo>
                  <a:pt x="0" y="7935"/>
                </a:lnTo>
                <a:lnTo>
                  <a:pt x="101294" y="124722"/>
                </a:lnTo>
                <a:lnTo>
                  <a:pt x="103297" y="121336"/>
                </a:lnTo>
                <a:lnTo>
                  <a:pt x="104103" y="119922"/>
                </a:lnTo>
                <a:lnTo>
                  <a:pt x="89" y="0"/>
                </a:lnTo>
                <a:close/>
              </a:path>
            </a:pathLst>
          </a:custGeom>
          <a:solidFill>
            <a:srgbClr val="B2A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g object 605"/>
          <p:cNvSpPr/>
          <p:nvPr/>
        </p:nvSpPr>
        <p:spPr>
          <a:xfrm>
            <a:off x="4046196" y="948475"/>
            <a:ext cx="107314" cy="128270"/>
          </a:xfrm>
          <a:custGeom>
            <a:avLst/>
            <a:gdLst/>
            <a:ahLst/>
            <a:cxnLst/>
            <a:rect l="l" t="t" r="r" b="b"/>
            <a:pathLst>
              <a:path w="107314" h="128269">
                <a:moveTo>
                  <a:pt x="0" y="0"/>
                </a:moveTo>
                <a:lnTo>
                  <a:pt x="169" y="5741"/>
                </a:lnTo>
                <a:lnTo>
                  <a:pt x="141" y="8202"/>
                </a:lnTo>
                <a:lnTo>
                  <a:pt x="104155" y="128124"/>
                </a:lnTo>
                <a:lnTo>
                  <a:pt x="106921" y="123274"/>
                </a:lnTo>
                <a:lnTo>
                  <a:pt x="0" y="0"/>
                </a:lnTo>
                <a:close/>
              </a:path>
            </a:pathLst>
          </a:custGeom>
          <a:solidFill>
            <a:srgbClr val="B3A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g object 606"/>
          <p:cNvSpPr/>
          <p:nvPr/>
        </p:nvSpPr>
        <p:spPr>
          <a:xfrm>
            <a:off x="4045699" y="931824"/>
            <a:ext cx="113030" cy="140335"/>
          </a:xfrm>
          <a:custGeom>
            <a:avLst/>
            <a:gdLst/>
            <a:ahLst/>
            <a:cxnLst/>
            <a:rect l="l" t="t" r="r" b="b"/>
            <a:pathLst>
              <a:path w="113029" h="140334">
                <a:moveTo>
                  <a:pt x="112864" y="130124"/>
                </a:moveTo>
                <a:lnTo>
                  <a:pt x="0" y="0"/>
                </a:lnTo>
                <a:lnTo>
                  <a:pt x="241" y="8331"/>
                </a:lnTo>
                <a:lnTo>
                  <a:pt x="495" y="16649"/>
                </a:lnTo>
                <a:lnTo>
                  <a:pt x="107416" y="139928"/>
                </a:lnTo>
                <a:lnTo>
                  <a:pt x="110185" y="135077"/>
                </a:lnTo>
                <a:lnTo>
                  <a:pt x="112026" y="131838"/>
                </a:lnTo>
                <a:lnTo>
                  <a:pt x="112864" y="130124"/>
                </a:lnTo>
                <a:close/>
              </a:path>
            </a:pathLst>
          </a:custGeom>
          <a:solidFill>
            <a:srgbClr val="B4B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g object 607"/>
          <p:cNvSpPr/>
          <p:nvPr/>
        </p:nvSpPr>
        <p:spPr>
          <a:xfrm>
            <a:off x="4045460" y="923518"/>
            <a:ext cx="116205" cy="138430"/>
          </a:xfrm>
          <a:custGeom>
            <a:avLst/>
            <a:gdLst/>
            <a:ahLst/>
            <a:cxnLst/>
            <a:rect l="l" t="t" r="r" b="b"/>
            <a:pathLst>
              <a:path w="116204" h="138430">
                <a:moveTo>
                  <a:pt x="0" y="0"/>
                </a:moveTo>
                <a:lnTo>
                  <a:pt x="245" y="8321"/>
                </a:lnTo>
                <a:lnTo>
                  <a:pt x="113099" y="138434"/>
                </a:lnTo>
                <a:lnTo>
                  <a:pt x="115602" y="133280"/>
                </a:lnTo>
                <a:lnTo>
                  <a:pt x="0" y="0"/>
                </a:lnTo>
                <a:close/>
              </a:path>
            </a:pathLst>
          </a:custGeom>
          <a:solidFill>
            <a:srgbClr val="B5B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g object 608"/>
          <p:cNvSpPr/>
          <p:nvPr/>
        </p:nvSpPr>
        <p:spPr>
          <a:xfrm>
            <a:off x="4045214" y="915196"/>
            <a:ext cx="118745" cy="141605"/>
          </a:xfrm>
          <a:custGeom>
            <a:avLst/>
            <a:gdLst/>
            <a:ahLst/>
            <a:cxnLst/>
            <a:rect l="l" t="t" r="r" b="b"/>
            <a:pathLst>
              <a:path w="118745" h="141605">
                <a:moveTo>
                  <a:pt x="0" y="0"/>
                </a:moveTo>
                <a:lnTo>
                  <a:pt x="245" y="8315"/>
                </a:lnTo>
                <a:lnTo>
                  <a:pt x="115850" y="141596"/>
                </a:lnTo>
                <a:lnTo>
                  <a:pt x="118349" y="136448"/>
                </a:lnTo>
                <a:lnTo>
                  <a:pt x="0" y="0"/>
                </a:lnTo>
                <a:close/>
              </a:path>
            </a:pathLst>
          </a:custGeom>
          <a:solidFill>
            <a:srgbClr val="B6B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g object 609"/>
          <p:cNvSpPr/>
          <p:nvPr/>
        </p:nvSpPr>
        <p:spPr>
          <a:xfrm>
            <a:off x="4044969" y="906860"/>
            <a:ext cx="121285" cy="144780"/>
          </a:xfrm>
          <a:custGeom>
            <a:avLst/>
            <a:gdLst/>
            <a:ahLst/>
            <a:cxnLst/>
            <a:rect l="l" t="t" r="r" b="b"/>
            <a:pathLst>
              <a:path w="121285" h="144780">
                <a:moveTo>
                  <a:pt x="0" y="0"/>
                </a:moveTo>
                <a:lnTo>
                  <a:pt x="245" y="8330"/>
                </a:lnTo>
                <a:lnTo>
                  <a:pt x="118598" y="144779"/>
                </a:lnTo>
                <a:lnTo>
                  <a:pt x="119919" y="142058"/>
                </a:lnTo>
                <a:lnTo>
                  <a:pt x="121222" y="139760"/>
                </a:lnTo>
                <a:lnTo>
                  <a:pt x="0" y="0"/>
                </a:lnTo>
                <a:close/>
              </a:path>
            </a:pathLst>
          </a:custGeom>
          <a:solidFill>
            <a:srgbClr val="B7B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g object 610"/>
          <p:cNvSpPr/>
          <p:nvPr/>
        </p:nvSpPr>
        <p:spPr>
          <a:xfrm>
            <a:off x="4044678" y="898486"/>
            <a:ext cx="124460" cy="148590"/>
          </a:xfrm>
          <a:custGeom>
            <a:avLst/>
            <a:gdLst/>
            <a:ahLst/>
            <a:cxnLst/>
            <a:rect l="l" t="t" r="r" b="b"/>
            <a:pathLst>
              <a:path w="124460" h="148590">
                <a:moveTo>
                  <a:pt x="0" y="0"/>
                </a:moveTo>
                <a:lnTo>
                  <a:pt x="54" y="357"/>
                </a:lnTo>
                <a:lnTo>
                  <a:pt x="290" y="8373"/>
                </a:lnTo>
                <a:lnTo>
                  <a:pt x="121513" y="148134"/>
                </a:lnTo>
                <a:lnTo>
                  <a:pt x="124269" y="143273"/>
                </a:lnTo>
                <a:lnTo>
                  <a:pt x="0" y="0"/>
                </a:lnTo>
                <a:close/>
              </a:path>
            </a:pathLst>
          </a:custGeom>
          <a:solidFill>
            <a:srgbClr val="B8B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g object 611"/>
          <p:cNvSpPr/>
          <p:nvPr/>
        </p:nvSpPr>
        <p:spPr>
          <a:xfrm>
            <a:off x="4043202" y="888745"/>
            <a:ext cx="128905" cy="153035"/>
          </a:xfrm>
          <a:custGeom>
            <a:avLst/>
            <a:gdLst/>
            <a:ahLst/>
            <a:cxnLst/>
            <a:rect l="l" t="t" r="r" b="b"/>
            <a:pathLst>
              <a:path w="128904" h="153034">
                <a:moveTo>
                  <a:pt x="0" y="0"/>
                </a:moveTo>
                <a:lnTo>
                  <a:pt x="1476" y="9740"/>
                </a:lnTo>
                <a:lnTo>
                  <a:pt x="125745" y="153014"/>
                </a:lnTo>
                <a:lnTo>
                  <a:pt x="128502" y="148153"/>
                </a:lnTo>
                <a:lnTo>
                  <a:pt x="0" y="0"/>
                </a:lnTo>
                <a:close/>
              </a:path>
            </a:pathLst>
          </a:custGeom>
          <a:solidFill>
            <a:srgbClr val="B9B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g object 612"/>
          <p:cNvSpPr/>
          <p:nvPr/>
        </p:nvSpPr>
        <p:spPr>
          <a:xfrm>
            <a:off x="4040238" y="869276"/>
            <a:ext cx="137795" cy="167640"/>
          </a:xfrm>
          <a:custGeom>
            <a:avLst/>
            <a:gdLst/>
            <a:ahLst/>
            <a:cxnLst/>
            <a:rect l="l" t="t" r="r" b="b"/>
            <a:pathLst>
              <a:path w="137795" h="167640">
                <a:moveTo>
                  <a:pt x="137490" y="158508"/>
                </a:moveTo>
                <a:lnTo>
                  <a:pt x="0" y="0"/>
                </a:lnTo>
                <a:lnTo>
                  <a:pt x="1485" y="9740"/>
                </a:lnTo>
                <a:lnTo>
                  <a:pt x="2959" y="19469"/>
                </a:lnTo>
                <a:lnTo>
                  <a:pt x="131457" y="167627"/>
                </a:lnTo>
                <a:lnTo>
                  <a:pt x="134023" y="163106"/>
                </a:lnTo>
                <a:lnTo>
                  <a:pt x="134251" y="162814"/>
                </a:lnTo>
                <a:lnTo>
                  <a:pt x="137490" y="158508"/>
                </a:lnTo>
                <a:close/>
              </a:path>
            </a:pathLst>
          </a:custGeom>
          <a:solidFill>
            <a:srgbClr val="BAB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g object 613"/>
          <p:cNvSpPr/>
          <p:nvPr/>
        </p:nvSpPr>
        <p:spPr>
          <a:xfrm>
            <a:off x="4038773" y="859524"/>
            <a:ext cx="142240" cy="168275"/>
          </a:xfrm>
          <a:custGeom>
            <a:avLst/>
            <a:gdLst/>
            <a:ahLst/>
            <a:cxnLst/>
            <a:rect l="l" t="t" r="r" b="b"/>
            <a:pathLst>
              <a:path w="142239" h="168275">
                <a:moveTo>
                  <a:pt x="0" y="0"/>
                </a:moveTo>
                <a:lnTo>
                  <a:pt x="1476" y="9740"/>
                </a:lnTo>
                <a:lnTo>
                  <a:pt x="138966" y="168256"/>
                </a:lnTo>
                <a:lnTo>
                  <a:pt x="142211" y="163959"/>
                </a:lnTo>
                <a:lnTo>
                  <a:pt x="0" y="0"/>
                </a:lnTo>
                <a:close/>
              </a:path>
            </a:pathLst>
          </a:custGeom>
          <a:solidFill>
            <a:srgbClr val="BB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g object 614"/>
          <p:cNvSpPr/>
          <p:nvPr/>
        </p:nvSpPr>
        <p:spPr>
          <a:xfrm>
            <a:off x="4037297" y="849784"/>
            <a:ext cx="147320" cy="173990"/>
          </a:xfrm>
          <a:custGeom>
            <a:avLst/>
            <a:gdLst/>
            <a:ahLst/>
            <a:cxnLst/>
            <a:rect l="l" t="t" r="r" b="b"/>
            <a:pathLst>
              <a:path w="147320" h="173990">
                <a:moveTo>
                  <a:pt x="0" y="0"/>
                </a:moveTo>
                <a:lnTo>
                  <a:pt x="1476" y="9740"/>
                </a:lnTo>
                <a:lnTo>
                  <a:pt x="143687" y="173699"/>
                </a:lnTo>
                <a:lnTo>
                  <a:pt x="146932" y="169402"/>
                </a:lnTo>
                <a:lnTo>
                  <a:pt x="0" y="0"/>
                </a:lnTo>
                <a:close/>
              </a:path>
            </a:pathLst>
          </a:custGeom>
          <a:solidFill>
            <a:srgbClr val="BCB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g object 615"/>
          <p:cNvSpPr/>
          <p:nvPr/>
        </p:nvSpPr>
        <p:spPr>
          <a:xfrm>
            <a:off x="4034143" y="838110"/>
            <a:ext cx="153670" cy="181610"/>
          </a:xfrm>
          <a:custGeom>
            <a:avLst/>
            <a:gdLst/>
            <a:ahLst/>
            <a:cxnLst/>
            <a:rect l="l" t="t" r="r" b="b"/>
            <a:pathLst>
              <a:path w="153670" h="181609">
                <a:moveTo>
                  <a:pt x="0" y="0"/>
                </a:moveTo>
                <a:lnTo>
                  <a:pt x="2362" y="6448"/>
                </a:lnTo>
                <a:lnTo>
                  <a:pt x="3154" y="11673"/>
                </a:lnTo>
                <a:lnTo>
                  <a:pt x="150086" y="181075"/>
                </a:lnTo>
                <a:lnTo>
                  <a:pt x="153314" y="176762"/>
                </a:lnTo>
                <a:lnTo>
                  <a:pt x="0" y="0"/>
                </a:lnTo>
                <a:close/>
              </a:path>
            </a:pathLst>
          </a:custGeom>
          <a:solidFill>
            <a:srgbClr val="BDB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g object 616"/>
          <p:cNvSpPr/>
          <p:nvPr/>
        </p:nvSpPr>
        <p:spPr>
          <a:xfrm>
            <a:off x="4023944" y="810285"/>
            <a:ext cx="170180" cy="205104"/>
          </a:xfrm>
          <a:custGeom>
            <a:avLst/>
            <a:gdLst/>
            <a:ahLst/>
            <a:cxnLst/>
            <a:rect l="l" t="t" r="r" b="b"/>
            <a:pathLst>
              <a:path w="170179" h="205105">
                <a:moveTo>
                  <a:pt x="169938" y="195922"/>
                </a:moveTo>
                <a:lnTo>
                  <a:pt x="0" y="0"/>
                </a:lnTo>
                <a:lnTo>
                  <a:pt x="5080" y="13893"/>
                </a:lnTo>
                <a:lnTo>
                  <a:pt x="10185" y="27825"/>
                </a:lnTo>
                <a:lnTo>
                  <a:pt x="163512" y="204584"/>
                </a:lnTo>
                <a:lnTo>
                  <a:pt x="166725" y="200253"/>
                </a:lnTo>
                <a:lnTo>
                  <a:pt x="169938" y="195922"/>
                </a:lnTo>
                <a:close/>
              </a:path>
            </a:pathLst>
          </a:custGeom>
          <a:solidFill>
            <a:srgbClr val="BEB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g object 617"/>
          <p:cNvSpPr/>
          <p:nvPr/>
        </p:nvSpPr>
        <p:spPr>
          <a:xfrm>
            <a:off x="4018849" y="796361"/>
            <a:ext cx="178435" cy="210185"/>
          </a:xfrm>
          <a:custGeom>
            <a:avLst/>
            <a:gdLst/>
            <a:ahLst/>
            <a:cxnLst/>
            <a:rect l="l" t="t" r="r" b="b"/>
            <a:pathLst>
              <a:path w="178435" h="210184">
                <a:moveTo>
                  <a:pt x="0" y="0"/>
                </a:moveTo>
                <a:lnTo>
                  <a:pt x="5098" y="13916"/>
                </a:lnTo>
                <a:lnTo>
                  <a:pt x="175034" y="209841"/>
                </a:lnTo>
                <a:lnTo>
                  <a:pt x="178246" y="205506"/>
                </a:lnTo>
                <a:lnTo>
                  <a:pt x="0" y="0"/>
                </a:lnTo>
                <a:close/>
              </a:path>
            </a:pathLst>
          </a:custGeom>
          <a:solidFill>
            <a:srgbClr val="BFB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g object 618"/>
          <p:cNvSpPr/>
          <p:nvPr/>
        </p:nvSpPr>
        <p:spPr>
          <a:xfrm>
            <a:off x="4013132" y="781731"/>
            <a:ext cx="186690" cy="220345"/>
          </a:xfrm>
          <a:custGeom>
            <a:avLst/>
            <a:gdLst/>
            <a:ahLst/>
            <a:cxnLst/>
            <a:rect l="l" t="t" r="r" b="b"/>
            <a:pathLst>
              <a:path w="186689" h="220344">
                <a:moveTo>
                  <a:pt x="0" y="0"/>
                </a:moveTo>
                <a:lnTo>
                  <a:pt x="1464" y="5147"/>
                </a:lnTo>
                <a:lnTo>
                  <a:pt x="4220" y="10544"/>
                </a:lnTo>
                <a:lnTo>
                  <a:pt x="5716" y="14629"/>
                </a:lnTo>
                <a:lnTo>
                  <a:pt x="183963" y="220136"/>
                </a:lnTo>
                <a:lnTo>
                  <a:pt x="184237" y="219766"/>
                </a:lnTo>
                <a:lnTo>
                  <a:pt x="186645" y="215189"/>
                </a:lnTo>
                <a:lnTo>
                  <a:pt x="0" y="0"/>
                </a:lnTo>
                <a:close/>
              </a:path>
            </a:pathLst>
          </a:custGeom>
          <a:solidFill>
            <a:srgbClr val="C0B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g object 619"/>
          <p:cNvSpPr/>
          <p:nvPr/>
        </p:nvSpPr>
        <p:spPr>
          <a:xfrm>
            <a:off x="4012183" y="773877"/>
            <a:ext cx="190500" cy="223520"/>
          </a:xfrm>
          <a:custGeom>
            <a:avLst/>
            <a:gdLst/>
            <a:ahLst/>
            <a:cxnLst/>
            <a:rect l="l" t="t" r="r" b="b"/>
            <a:pathLst>
              <a:path w="190500" h="223519">
                <a:moveTo>
                  <a:pt x="1118" y="0"/>
                </a:moveTo>
                <a:lnTo>
                  <a:pt x="596" y="391"/>
                </a:lnTo>
                <a:lnTo>
                  <a:pt x="0" y="1851"/>
                </a:lnTo>
                <a:lnTo>
                  <a:pt x="948" y="7854"/>
                </a:lnTo>
                <a:lnTo>
                  <a:pt x="187593" y="223044"/>
                </a:lnTo>
                <a:lnTo>
                  <a:pt x="190228" y="218037"/>
                </a:lnTo>
                <a:lnTo>
                  <a:pt x="1118" y="0"/>
                </a:lnTo>
                <a:close/>
              </a:path>
            </a:pathLst>
          </a:custGeom>
          <a:solidFill>
            <a:srgbClr val="C1B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g object 620"/>
          <p:cNvSpPr/>
          <p:nvPr/>
        </p:nvSpPr>
        <p:spPr>
          <a:xfrm>
            <a:off x="4013304" y="772312"/>
            <a:ext cx="191770" cy="219710"/>
          </a:xfrm>
          <a:custGeom>
            <a:avLst/>
            <a:gdLst/>
            <a:ahLst/>
            <a:cxnLst/>
            <a:rect l="l" t="t" r="r" b="b"/>
            <a:pathLst>
              <a:path w="191770" h="219709">
                <a:moveTo>
                  <a:pt x="5153" y="0"/>
                </a:moveTo>
                <a:lnTo>
                  <a:pt x="2715" y="0"/>
                </a:lnTo>
                <a:lnTo>
                  <a:pt x="1636" y="342"/>
                </a:lnTo>
                <a:lnTo>
                  <a:pt x="696" y="1066"/>
                </a:lnTo>
                <a:lnTo>
                  <a:pt x="0" y="1563"/>
                </a:lnTo>
                <a:lnTo>
                  <a:pt x="189111" y="219596"/>
                </a:lnTo>
                <a:lnTo>
                  <a:pt x="191744" y="214593"/>
                </a:lnTo>
                <a:lnTo>
                  <a:pt x="5854" y="274"/>
                </a:lnTo>
                <a:lnTo>
                  <a:pt x="5153" y="0"/>
                </a:lnTo>
                <a:close/>
              </a:path>
            </a:pathLst>
          </a:custGeom>
          <a:solidFill>
            <a:srgbClr val="C2B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g object 621"/>
          <p:cNvSpPr/>
          <p:nvPr/>
        </p:nvSpPr>
        <p:spPr>
          <a:xfrm>
            <a:off x="4019158" y="772587"/>
            <a:ext cx="188595" cy="214629"/>
          </a:xfrm>
          <a:custGeom>
            <a:avLst/>
            <a:gdLst/>
            <a:ahLst/>
            <a:cxnLst/>
            <a:rect l="l" t="t" r="r" b="b"/>
            <a:pathLst>
              <a:path w="188595" h="214630">
                <a:moveTo>
                  <a:pt x="0" y="0"/>
                </a:moveTo>
                <a:lnTo>
                  <a:pt x="185889" y="214318"/>
                </a:lnTo>
                <a:lnTo>
                  <a:pt x="186852" y="212488"/>
                </a:lnTo>
                <a:lnTo>
                  <a:pt x="187449" y="210888"/>
                </a:lnTo>
                <a:lnTo>
                  <a:pt x="187907" y="209313"/>
                </a:lnTo>
                <a:lnTo>
                  <a:pt x="188028" y="208744"/>
                </a:lnTo>
                <a:lnTo>
                  <a:pt x="84509" y="89395"/>
                </a:lnTo>
                <a:lnTo>
                  <a:pt x="72235" y="79417"/>
                </a:lnTo>
                <a:lnTo>
                  <a:pt x="63787" y="70501"/>
                </a:lnTo>
                <a:lnTo>
                  <a:pt x="56766" y="60548"/>
                </a:lnTo>
                <a:lnTo>
                  <a:pt x="50050" y="50181"/>
                </a:lnTo>
                <a:lnTo>
                  <a:pt x="47415" y="46627"/>
                </a:lnTo>
                <a:lnTo>
                  <a:pt x="32047" y="28909"/>
                </a:lnTo>
                <a:lnTo>
                  <a:pt x="22595" y="20076"/>
                </a:lnTo>
                <a:lnTo>
                  <a:pt x="12033" y="10715"/>
                </a:lnTo>
                <a:lnTo>
                  <a:pt x="594" y="233"/>
                </a:lnTo>
                <a:lnTo>
                  <a:pt x="0" y="0"/>
                </a:lnTo>
                <a:close/>
              </a:path>
            </a:pathLst>
          </a:custGeom>
          <a:solidFill>
            <a:srgbClr val="C3B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g object 622"/>
          <p:cNvSpPr/>
          <p:nvPr/>
        </p:nvSpPr>
        <p:spPr>
          <a:xfrm>
            <a:off x="4051135" y="801445"/>
            <a:ext cx="156210" cy="180340"/>
          </a:xfrm>
          <a:custGeom>
            <a:avLst/>
            <a:gdLst/>
            <a:ahLst/>
            <a:cxnLst/>
            <a:rect l="l" t="t" r="r" b="b"/>
            <a:pathLst>
              <a:path w="156210" h="180340">
                <a:moveTo>
                  <a:pt x="15506" y="17881"/>
                </a:moveTo>
                <a:lnTo>
                  <a:pt x="10528" y="11176"/>
                </a:lnTo>
                <a:lnTo>
                  <a:pt x="914" y="850"/>
                </a:lnTo>
                <a:lnTo>
                  <a:pt x="0" y="0"/>
                </a:lnTo>
                <a:lnTo>
                  <a:pt x="15506" y="17881"/>
                </a:lnTo>
                <a:close/>
              </a:path>
              <a:path w="156210" h="180340">
                <a:moveTo>
                  <a:pt x="156159" y="171996"/>
                </a:moveTo>
                <a:lnTo>
                  <a:pt x="98920" y="97955"/>
                </a:lnTo>
                <a:lnTo>
                  <a:pt x="64439" y="70218"/>
                </a:lnTo>
                <a:lnTo>
                  <a:pt x="52489" y="60502"/>
                </a:lnTo>
                <a:lnTo>
                  <a:pt x="156044" y="179908"/>
                </a:lnTo>
                <a:lnTo>
                  <a:pt x="156159" y="171996"/>
                </a:lnTo>
                <a:close/>
              </a:path>
            </a:pathLst>
          </a:custGeom>
          <a:solidFill>
            <a:srgbClr val="C4B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g object 623"/>
          <p:cNvSpPr/>
          <p:nvPr/>
        </p:nvSpPr>
        <p:spPr>
          <a:xfrm>
            <a:off x="4150060" y="899398"/>
            <a:ext cx="55880" cy="64769"/>
          </a:xfrm>
          <a:custGeom>
            <a:avLst/>
            <a:gdLst/>
            <a:ahLst/>
            <a:cxnLst/>
            <a:rect l="l" t="t" r="r" b="b"/>
            <a:pathLst>
              <a:path w="55879" h="64769">
                <a:moveTo>
                  <a:pt x="0" y="0"/>
                </a:moveTo>
                <a:lnTo>
                  <a:pt x="55741" y="64267"/>
                </a:lnTo>
                <a:lnTo>
                  <a:pt x="52026" y="55451"/>
                </a:lnTo>
                <a:lnTo>
                  <a:pt x="44011" y="44283"/>
                </a:lnTo>
                <a:lnTo>
                  <a:pt x="35135" y="33873"/>
                </a:lnTo>
                <a:lnTo>
                  <a:pt x="13195" y="11237"/>
                </a:lnTo>
                <a:lnTo>
                  <a:pt x="0" y="0"/>
                </a:lnTo>
                <a:close/>
              </a:path>
            </a:pathLst>
          </a:custGeom>
          <a:solidFill>
            <a:srgbClr val="C5B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g object 624"/>
          <p:cNvSpPr/>
          <p:nvPr/>
        </p:nvSpPr>
        <p:spPr>
          <a:xfrm>
            <a:off x="4288180" y="1270406"/>
            <a:ext cx="62230" cy="26034"/>
          </a:xfrm>
          <a:custGeom>
            <a:avLst/>
            <a:gdLst/>
            <a:ahLst/>
            <a:cxnLst/>
            <a:rect l="l" t="t" r="r" b="b"/>
            <a:pathLst>
              <a:path w="62229" h="26034">
                <a:moveTo>
                  <a:pt x="59093" y="18732"/>
                </a:moveTo>
                <a:lnTo>
                  <a:pt x="2705" y="3708"/>
                </a:lnTo>
                <a:lnTo>
                  <a:pt x="7429" y="10185"/>
                </a:lnTo>
                <a:lnTo>
                  <a:pt x="17576" y="19418"/>
                </a:lnTo>
                <a:lnTo>
                  <a:pt x="30022" y="25552"/>
                </a:lnTo>
                <a:lnTo>
                  <a:pt x="47840" y="25755"/>
                </a:lnTo>
                <a:lnTo>
                  <a:pt x="59093" y="18732"/>
                </a:lnTo>
                <a:close/>
              </a:path>
              <a:path w="62229" h="26034">
                <a:moveTo>
                  <a:pt x="62217" y="16573"/>
                </a:moveTo>
                <a:lnTo>
                  <a:pt x="0" y="0"/>
                </a:lnTo>
                <a:lnTo>
                  <a:pt x="2692" y="3695"/>
                </a:lnTo>
                <a:lnTo>
                  <a:pt x="59105" y="18719"/>
                </a:lnTo>
                <a:lnTo>
                  <a:pt x="61798" y="17030"/>
                </a:lnTo>
                <a:lnTo>
                  <a:pt x="62217" y="16573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g object 625"/>
          <p:cNvSpPr/>
          <p:nvPr/>
        </p:nvSpPr>
        <p:spPr>
          <a:xfrm>
            <a:off x="4286073" y="1266866"/>
            <a:ext cx="66675" cy="20320"/>
          </a:xfrm>
          <a:custGeom>
            <a:avLst/>
            <a:gdLst/>
            <a:ahLst/>
            <a:cxnLst/>
            <a:rect l="l" t="t" r="r" b="b"/>
            <a:pathLst>
              <a:path w="66675" h="20319">
                <a:moveTo>
                  <a:pt x="0" y="0"/>
                </a:moveTo>
                <a:lnTo>
                  <a:pt x="1338" y="2470"/>
                </a:lnTo>
                <a:lnTo>
                  <a:pt x="2114" y="3535"/>
                </a:lnTo>
                <a:lnTo>
                  <a:pt x="64336" y="20110"/>
                </a:lnTo>
                <a:lnTo>
                  <a:pt x="66551" y="17728"/>
                </a:lnTo>
                <a:lnTo>
                  <a:pt x="0" y="0"/>
                </a:lnTo>
                <a:close/>
              </a:path>
            </a:pathLst>
          </a:custGeom>
          <a:solidFill>
            <a:srgbClr val="C9B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g object 626"/>
          <p:cNvSpPr/>
          <p:nvPr/>
        </p:nvSpPr>
        <p:spPr>
          <a:xfrm>
            <a:off x="4284192" y="1263393"/>
            <a:ext cx="71120" cy="21590"/>
          </a:xfrm>
          <a:custGeom>
            <a:avLst/>
            <a:gdLst/>
            <a:ahLst/>
            <a:cxnLst/>
            <a:rect l="l" t="t" r="r" b="b"/>
            <a:pathLst>
              <a:path w="71120" h="21590">
                <a:moveTo>
                  <a:pt x="0" y="0"/>
                </a:moveTo>
                <a:lnTo>
                  <a:pt x="1881" y="3472"/>
                </a:lnTo>
                <a:lnTo>
                  <a:pt x="68432" y="21201"/>
                </a:lnTo>
                <a:lnTo>
                  <a:pt x="70648" y="18820"/>
                </a:lnTo>
                <a:lnTo>
                  <a:pt x="0" y="0"/>
                </a:lnTo>
                <a:close/>
              </a:path>
            </a:pathLst>
          </a:custGeom>
          <a:solidFill>
            <a:srgbClr val="C8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g object 627"/>
          <p:cNvSpPr/>
          <p:nvPr/>
        </p:nvSpPr>
        <p:spPr>
          <a:xfrm>
            <a:off x="4282302" y="1259905"/>
            <a:ext cx="74930" cy="22860"/>
          </a:xfrm>
          <a:custGeom>
            <a:avLst/>
            <a:gdLst/>
            <a:ahLst/>
            <a:cxnLst/>
            <a:rect l="l" t="t" r="r" b="b"/>
            <a:pathLst>
              <a:path w="74929" h="22859">
                <a:moveTo>
                  <a:pt x="0" y="0"/>
                </a:moveTo>
                <a:lnTo>
                  <a:pt x="1881" y="3472"/>
                </a:lnTo>
                <a:lnTo>
                  <a:pt x="72547" y="22298"/>
                </a:lnTo>
                <a:lnTo>
                  <a:pt x="74762" y="19916"/>
                </a:lnTo>
                <a:lnTo>
                  <a:pt x="0" y="0"/>
                </a:lnTo>
                <a:close/>
              </a:path>
            </a:pathLst>
          </a:custGeom>
          <a:solidFill>
            <a:srgbClr val="C8B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g object 628"/>
          <p:cNvSpPr/>
          <p:nvPr/>
        </p:nvSpPr>
        <p:spPr>
          <a:xfrm>
            <a:off x="4280519" y="1256458"/>
            <a:ext cx="79375" cy="23495"/>
          </a:xfrm>
          <a:custGeom>
            <a:avLst/>
            <a:gdLst/>
            <a:ahLst/>
            <a:cxnLst/>
            <a:rect l="l" t="t" r="r" b="b"/>
            <a:pathLst>
              <a:path w="79375" h="23494">
                <a:moveTo>
                  <a:pt x="0" y="0"/>
                </a:moveTo>
                <a:lnTo>
                  <a:pt x="282" y="675"/>
                </a:lnTo>
                <a:lnTo>
                  <a:pt x="1783" y="3446"/>
                </a:lnTo>
                <a:lnTo>
                  <a:pt x="76546" y="23363"/>
                </a:lnTo>
                <a:lnTo>
                  <a:pt x="78761" y="20981"/>
                </a:lnTo>
                <a:lnTo>
                  <a:pt x="0" y="0"/>
                </a:lnTo>
                <a:close/>
              </a:path>
            </a:pathLst>
          </a:custGeom>
          <a:solidFill>
            <a:srgbClr val="C7B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g object 629"/>
          <p:cNvSpPr/>
          <p:nvPr/>
        </p:nvSpPr>
        <p:spPr>
          <a:xfrm>
            <a:off x="4279113" y="1253097"/>
            <a:ext cx="82550" cy="24765"/>
          </a:xfrm>
          <a:custGeom>
            <a:avLst/>
            <a:gdLst/>
            <a:ahLst/>
            <a:cxnLst/>
            <a:rect l="l" t="t" r="r" b="b"/>
            <a:pathLst>
              <a:path w="82550" h="24765">
                <a:moveTo>
                  <a:pt x="0" y="0"/>
                </a:moveTo>
                <a:lnTo>
                  <a:pt x="1399" y="3347"/>
                </a:lnTo>
                <a:lnTo>
                  <a:pt x="80176" y="24333"/>
                </a:lnTo>
                <a:lnTo>
                  <a:pt x="82397" y="21945"/>
                </a:lnTo>
                <a:lnTo>
                  <a:pt x="0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g object 630"/>
          <p:cNvSpPr/>
          <p:nvPr/>
        </p:nvSpPr>
        <p:spPr>
          <a:xfrm>
            <a:off x="4277715" y="1249752"/>
            <a:ext cx="86360" cy="25400"/>
          </a:xfrm>
          <a:custGeom>
            <a:avLst/>
            <a:gdLst/>
            <a:ahLst/>
            <a:cxnLst/>
            <a:rect l="l" t="t" r="r" b="b"/>
            <a:pathLst>
              <a:path w="86360" h="25400">
                <a:moveTo>
                  <a:pt x="0" y="0"/>
                </a:moveTo>
                <a:lnTo>
                  <a:pt x="1399" y="3347"/>
                </a:lnTo>
                <a:lnTo>
                  <a:pt x="83790" y="25295"/>
                </a:lnTo>
                <a:lnTo>
                  <a:pt x="86076" y="22925"/>
                </a:lnTo>
                <a:lnTo>
                  <a:pt x="0" y="0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g object 631"/>
          <p:cNvSpPr/>
          <p:nvPr/>
        </p:nvSpPr>
        <p:spPr>
          <a:xfrm>
            <a:off x="4276312" y="1246397"/>
            <a:ext cx="90170" cy="26670"/>
          </a:xfrm>
          <a:custGeom>
            <a:avLst/>
            <a:gdLst/>
            <a:ahLst/>
            <a:cxnLst/>
            <a:rect l="l" t="t" r="r" b="b"/>
            <a:pathLst>
              <a:path w="90170" h="26669">
                <a:moveTo>
                  <a:pt x="0" y="0"/>
                </a:moveTo>
                <a:lnTo>
                  <a:pt x="1402" y="3355"/>
                </a:lnTo>
                <a:lnTo>
                  <a:pt x="87478" y="26280"/>
                </a:lnTo>
                <a:lnTo>
                  <a:pt x="89776" y="23916"/>
                </a:lnTo>
                <a:lnTo>
                  <a:pt x="0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g object 632"/>
          <p:cNvSpPr/>
          <p:nvPr/>
        </p:nvSpPr>
        <p:spPr>
          <a:xfrm>
            <a:off x="4274969" y="1243068"/>
            <a:ext cx="93980" cy="27305"/>
          </a:xfrm>
          <a:custGeom>
            <a:avLst/>
            <a:gdLst/>
            <a:ahLst/>
            <a:cxnLst/>
            <a:rect l="l" t="t" r="r" b="b"/>
            <a:pathLst>
              <a:path w="93979" h="27305">
                <a:moveTo>
                  <a:pt x="0" y="0"/>
                </a:moveTo>
                <a:lnTo>
                  <a:pt x="411" y="1102"/>
                </a:lnTo>
                <a:lnTo>
                  <a:pt x="1342" y="3329"/>
                </a:lnTo>
                <a:lnTo>
                  <a:pt x="91119" y="27245"/>
                </a:lnTo>
                <a:lnTo>
                  <a:pt x="93413" y="24884"/>
                </a:lnTo>
                <a:lnTo>
                  <a:pt x="0" y="0"/>
                </a:lnTo>
                <a:close/>
              </a:path>
            </a:pathLst>
          </a:custGeom>
          <a:solidFill>
            <a:srgbClr val="C3A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g object 633"/>
          <p:cNvSpPr/>
          <p:nvPr/>
        </p:nvSpPr>
        <p:spPr>
          <a:xfrm>
            <a:off x="4273733" y="1239754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4" h="28575">
                <a:moveTo>
                  <a:pt x="0" y="0"/>
                </a:moveTo>
                <a:lnTo>
                  <a:pt x="1230" y="3299"/>
                </a:lnTo>
                <a:lnTo>
                  <a:pt x="94659" y="28188"/>
                </a:lnTo>
                <a:lnTo>
                  <a:pt x="96953" y="25827"/>
                </a:lnTo>
                <a:lnTo>
                  <a:pt x="0" y="0"/>
                </a:lnTo>
                <a:close/>
              </a:path>
            </a:pathLst>
          </a:custGeom>
          <a:solidFill>
            <a:srgbClr val="C2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g object 634"/>
          <p:cNvSpPr/>
          <p:nvPr/>
        </p:nvSpPr>
        <p:spPr>
          <a:xfrm>
            <a:off x="4272502" y="1236454"/>
            <a:ext cx="100965" cy="29209"/>
          </a:xfrm>
          <a:custGeom>
            <a:avLst/>
            <a:gdLst/>
            <a:ahLst/>
            <a:cxnLst/>
            <a:rect l="l" t="t" r="r" b="b"/>
            <a:pathLst>
              <a:path w="100964" h="29209">
                <a:moveTo>
                  <a:pt x="0" y="0"/>
                </a:moveTo>
                <a:lnTo>
                  <a:pt x="1230" y="3299"/>
                </a:lnTo>
                <a:lnTo>
                  <a:pt x="98184" y="29127"/>
                </a:lnTo>
                <a:lnTo>
                  <a:pt x="100478" y="26766"/>
                </a:lnTo>
                <a:lnTo>
                  <a:pt x="0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g object 635"/>
          <p:cNvSpPr/>
          <p:nvPr/>
        </p:nvSpPr>
        <p:spPr>
          <a:xfrm>
            <a:off x="4271271" y="1233154"/>
            <a:ext cx="104775" cy="30480"/>
          </a:xfrm>
          <a:custGeom>
            <a:avLst/>
            <a:gdLst/>
            <a:ahLst/>
            <a:cxnLst/>
            <a:rect l="l" t="t" r="r" b="b"/>
            <a:pathLst>
              <a:path w="104775" h="30480">
                <a:moveTo>
                  <a:pt x="0" y="0"/>
                </a:moveTo>
                <a:lnTo>
                  <a:pt x="1230" y="3299"/>
                </a:lnTo>
                <a:lnTo>
                  <a:pt x="101709" y="30066"/>
                </a:lnTo>
                <a:lnTo>
                  <a:pt x="102354" y="29403"/>
                </a:lnTo>
                <a:lnTo>
                  <a:pt x="104232" y="27767"/>
                </a:lnTo>
                <a:lnTo>
                  <a:pt x="0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g object 636"/>
          <p:cNvSpPr/>
          <p:nvPr/>
        </p:nvSpPr>
        <p:spPr>
          <a:xfrm>
            <a:off x="4269971" y="1229824"/>
            <a:ext cx="108585" cy="31115"/>
          </a:xfrm>
          <a:custGeom>
            <a:avLst/>
            <a:gdLst/>
            <a:ahLst/>
            <a:cxnLst/>
            <a:rect l="l" t="t" r="r" b="b"/>
            <a:pathLst>
              <a:path w="108585" h="31115">
                <a:moveTo>
                  <a:pt x="0" y="0"/>
                </a:moveTo>
                <a:lnTo>
                  <a:pt x="363" y="820"/>
                </a:lnTo>
                <a:lnTo>
                  <a:pt x="1294" y="3316"/>
                </a:lnTo>
                <a:lnTo>
                  <a:pt x="105543" y="31088"/>
                </a:lnTo>
                <a:lnTo>
                  <a:pt x="108157" y="28812"/>
                </a:lnTo>
                <a:lnTo>
                  <a:pt x="0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g object 637"/>
          <p:cNvSpPr/>
          <p:nvPr/>
        </p:nvSpPr>
        <p:spPr>
          <a:xfrm>
            <a:off x="4268478" y="1226454"/>
            <a:ext cx="112395" cy="32384"/>
          </a:xfrm>
          <a:custGeom>
            <a:avLst/>
            <a:gdLst/>
            <a:ahLst/>
            <a:cxnLst/>
            <a:rect l="l" t="t" r="r" b="b"/>
            <a:pathLst>
              <a:path w="112395" h="32384">
                <a:moveTo>
                  <a:pt x="0" y="0"/>
                </a:moveTo>
                <a:lnTo>
                  <a:pt x="1493" y="3369"/>
                </a:lnTo>
                <a:lnTo>
                  <a:pt x="109650" y="32182"/>
                </a:lnTo>
                <a:lnTo>
                  <a:pt x="112264" y="29906"/>
                </a:lnTo>
                <a:lnTo>
                  <a:pt x="0" y="0"/>
                </a:lnTo>
                <a:close/>
              </a:path>
            </a:pathLst>
          </a:custGeom>
          <a:solidFill>
            <a:srgbClr val="BFA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g object 638"/>
          <p:cNvSpPr/>
          <p:nvPr/>
        </p:nvSpPr>
        <p:spPr>
          <a:xfrm>
            <a:off x="4266983" y="1223082"/>
            <a:ext cx="116839" cy="33655"/>
          </a:xfrm>
          <a:custGeom>
            <a:avLst/>
            <a:gdLst/>
            <a:ahLst/>
            <a:cxnLst/>
            <a:rect l="l" t="t" r="r" b="b"/>
            <a:pathLst>
              <a:path w="116839" h="33655">
                <a:moveTo>
                  <a:pt x="0" y="0"/>
                </a:moveTo>
                <a:lnTo>
                  <a:pt x="1494" y="3372"/>
                </a:lnTo>
                <a:lnTo>
                  <a:pt x="113758" y="33278"/>
                </a:lnTo>
                <a:lnTo>
                  <a:pt x="116379" y="30996"/>
                </a:lnTo>
                <a:lnTo>
                  <a:pt x="0" y="0"/>
                </a:lnTo>
                <a:close/>
              </a:path>
            </a:pathLst>
          </a:custGeom>
          <a:solidFill>
            <a:srgbClr val="BD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g object 639"/>
          <p:cNvSpPr/>
          <p:nvPr/>
        </p:nvSpPr>
        <p:spPr>
          <a:xfrm>
            <a:off x="4265483" y="1219698"/>
            <a:ext cx="120650" cy="34925"/>
          </a:xfrm>
          <a:custGeom>
            <a:avLst/>
            <a:gdLst/>
            <a:ahLst/>
            <a:cxnLst/>
            <a:rect l="l" t="t" r="r" b="b"/>
            <a:pathLst>
              <a:path w="120650" h="34925">
                <a:moveTo>
                  <a:pt x="0" y="0"/>
                </a:moveTo>
                <a:lnTo>
                  <a:pt x="1494" y="3371"/>
                </a:lnTo>
                <a:lnTo>
                  <a:pt x="117882" y="34377"/>
                </a:lnTo>
                <a:lnTo>
                  <a:pt x="120503" y="32094"/>
                </a:lnTo>
                <a:lnTo>
                  <a:pt x="0" y="0"/>
                </a:lnTo>
                <a:close/>
              </a:path>
            </a:pathLst>
          </a:custGeom>
          <a:solidFill>
            <a:srgbClr val="BC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g object 640"/>
          <p:cNvSpPr/>
          <p:nvPr/>
        </p:nvSpPr>
        <p:spPr>
          <a:xfrm>
            <a:off x="4263652" y="1216227"/>
            <a:ext cx="125095" cy="35560"/>
          </a:xfrm>
          <a:custGeom>
            <a:avLst/>
            <a:gdLst/>
            <a:ahLst/>
            <a:cxnLst/>
            <a:rect l="l" t="t" r="r" b="b"/>
            <a:pathLst>
              <a:path w="125095" h="35559">
                <a:moveTo>
                  <a:pt x="0" y="0"/>
                </a:moveTo>
                <a:lnTo>
                  <a:pt x="892" y="1350"/>
                </a:lnTo>
                <a:lnTo>
                  <a:pt x="1831" y="3470"/>
                </a:lnTo>
                <a:lnTo>
                  <a:pt x="122335" y="35565"/>
                </a:lnTo>
                <a:lnTo>
                  <a:pt x="124489" y="33689"/>
                </a:lnTo>
                <a:lnTo>
                  <a:pt x="124879" y="33267"/>
                </a:lnTo>
                <a:lnTo>
                  <a:pt x="0" y="0"/>
                </a:lnTo>
                <a:close/>
              </a:path>
            </a:pathLst>
          </a:custGeom>
          <a:solidFill>
            <a:srgbClr val="BB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g object 641"/>
          <p:cNvSpPr/>
          <p:nvPr/>
        </p:nvSpPr>
        <p:spPr>
          <a:xfrm>
            <a:off x="4261268" y="1212621"/>
            <a:ext cx="129539" cy="37465"/>
          </a:xfrm>
          <a:custGeom>
            <a:avLst/>
            <a:gdLst/>
            <a:ahLst/>
            <a:cxnLst/>
            <a:rect l="l" t="t" r="r" b="b"/>
            <a:pathLst>
              <a:path w="129539" h="37465">
                <a:moveTo>
                  <a:pt x="0" y="0"/>
                </a:moveTo>
                <a:lnTo>
                  <a:pt x="2383" y="3606"/>
                </a:lnTo>
                <a:lnTo>
                  <a:pt x="127263" y="36874"/>
                </a:lnTo>
                <a:lnTo>
                  <a:pt x="129466" y="34489"/>
                </a:lnTo>
                <a:lnTo>
                  <a:pt x="0" y="0"/>
                </a:lnTo>
                <a:close/>
              </a:path>
            </a:pathLst>
          </a:custGeom>
          <a:solidFill>
            <a:srgbClr val="BA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g object 642"/>
          <p:cNvSpPr/>
          <p:nvPr/>
        </p:nvSpPr>
        <p:spPr>
          <a:xfrm>
            <a:off x="4258884" y="1209014"/>
            <a:ext cx="134620" cy="38100"/>
          </a:xfrm>
          <a:custGeom>
            <a:avLst/>
            <a:gdLst/>
            <a:ahLst/>
            <a:cxnLst/>
            <a:rect l="l" t="t" r="r" b="b"/>
            <a:pathLst>
              <a:path w="134620" h="38100">
                <a:moveTo>
                  <a:pt x="0" y="0"/>
                </a:moveTo>
                <a:lnTo>
                  <a:pt x="2383" y="3606"/>
                </a:lnTo>
                <a:lnTo>
                  <a:pt x="131850" y="38096"/>
                </a:lnTo>
                <a:lnTo>
                  <a:pt x="134054" y="35711"/>
                </a:lnTo>
                <a:lnTo>
                  <a:pt x="0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g object 643"/>
          <p:cNvSpPr/>
          <p:nvPr/>
        </p:nvSpPr>
        <p:spPr>
          <a:xfrm>
            <a:off x="4256887" y="1205987"/>
            <a:ext cx="138430" cy="38735"/>
          </a:xfrm>
          <a:custGeom>
            <a:avLst/>
            <a:gdLst/>
            <a:ahLst/>
            <a:cxnLst/>
            <a:rect l="l" t="t" r="r" b="b"/>
            <a:pathLst>
              <a:path w="138429" h="38734">
                <a:moveTo>
                  <a:pt x="1837" y="0"/>
                </a:moveTo>
                <a:lnTo>
                  <a:pt x="0" y="4"/>
                </a:lnTo>
                <a:lnTo>
                  <a:pt x="1987" y="3011"/>
                </a:lnTo>
                <a:lnTo>
                  <a:pt x="136060" y="38728"/>
                </a:lnTo>
                <a:lnTo>
                  <a:pt x="138264" y="36343"/>
                </a:lnTo>
                <a:lnTo>
                  <a:pt x="1837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g object 644"/>
          <p:cNvSpPr/>
          <p:nvPr/>
        </p:nvSpPr>
        <p:spPr>
          <a:xfrm>
            <a:off x="4258725" y="1205959"/>
            <a:ext cx="139065" cy="36830"/>
          </a:xfrm>
          <a:custGeom>
            <a:avLst/>
            <a:gdLst/>
            <a:ahLst/>
            <a:cxnLst/>
            <a:rect l="l" t="t" r="r" b="b"/>
            <a:pathLst>
              <a:path w="139064" h="36830">
                <a:moveTo>
                  <a:pt x="11051" y="0"/>
                </a:moveTo>
                <a:lnTo>
                  <a:pt x="0" y="27"/>
                </a:lnTo>
                <a:lnTo>
                  <a:pt x="136426" y="36371"/>
                </a:lnTo>
                <a:lnTo>
                  <a:pt x="138630" y="33986"/>
                </a:lnTo>
                <a:lnTo>
                  <a:pt x="11051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g object 645"/>
          <p:cNvSpPr/>
          <p:nvPr/>
        </p:nvSpPr>
        <p:spPr>
          <a:xfrm>
            <a:off x="4269824" y="1205953"/>
            <a:ext cx="130175" cy="34290"/>
          </a:xfrm>
          <a:custGeom>
            <a:avLst/>
            <a:gdLst/>
            <a:ahLst/>
            <a:cxnLst/>
            <a:rect l="l" t="t" r="r" b="b"/>
            <a:pathLst>
              <a:path w="130175" h="34290">
                <a:moveTo>
                  <a:pt x="2281" y="0"/>
                </a:moveTo>
                <a:lnTo>
                  <a:pt x="0" y="5"/>
                </a:lnTo>
                <a:lnTo>
                  <a:pt x="127540" y="33981"/>
                </a:lnTo>
                <a:lnTo>
                  <a:pt x="129744" y="31597"/>
                </a:lnTo>
                <a:lnTo>
                  <a:pt x="64299" y="14162"/>
                </a:lnTo>
                <a:lnTo>
                  <a:pt x="63870" y="14095"/>
                </a:lnTo>
                <a:lnTo>
                  <a:pt x="55506" y="12289"/>
                </a:lnTo>
                <a:lnTo>
                  <a:pt x="47235" y="10160"/>
                </a:lnTo>
                <a:lnTo>
                  <a:pt x="32366" y="6019"/>
                </a:lnTo>
                <a:lnTo>
                  <a:pt x="17382" y="2313"/>
                </a:lnTo>
                <a:lnTo>
                  <a:pt x="2281" y="0"/>
                </a:lnTo>
                <a:close/>
              </a:path>
            </a:pathLst>
          </a:custGeom>
          <a:solidFill>
            <a:srgbClr val="B6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g object 646"/>
          <p:cNvSpPr/>
          <p:nvPr/>
        </p:nvSpPr>
        <p:spPr>
          <a:xfrm>
            <a:off x="4334121" y="1220116"/>
            <a:ext cx="67945" cy="17780"/>
          </a:xfrm>
          <a:custGeom>
            <a:avLst/>
            <a:gdLst/>
            <a:ahLst/>
            <a:cxnLst/>
            <a:rect l="l" t="t" r="r" b="b"/>
            <a:pathLst>
              <a:path w="67945" h="17780">
                <a:moveTo>
                  <a:pt x="0" y="0"/>
                </a:moveTo>
                <a:lnTo>
                  <a:pt x="65446" y="17434"/>
                </a:lnTo>
                <a:lnTo>
                  <a:pt x="67657" y="15042"/>
                </a:lnTo>
                <a:lnTo>
                  <a:pt x="18559" y="1965"/>
                </a:lnTo>
                <a:lnTo>
                  <a:pt x="16542" y="1953"/>
                </a:lnTo>
                <a:lnTo>
                  <a:pt x="8022" y="1260"/>
                </a:lnTo>
                <a:lnTo>
                  <a:pt x="0" y="0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g object 647"/>
          <p:cNvSpPr/>
          <p:nvPr/>
        </p:nvSpPr>
        <p:spPr>
          <a:xfrm>
            <a:off x="4352654" y="1221978"/>
            <a:ext cx="51435" cy="13335"/>
          </a:xfrm>
          <a:custGeom>
            <a:avLst/>
            <a:gdLst/>
            <a:ahLst/>
            <a:cxnLst/>
            <a:rect l="l" t="t" r="r" b="b"/>
            <a:pathLst>
              <a:path w="51435" h="13334">
                <a:moveTo>
                  <a:pt x="0" y="102"/>
                </a:moveTo>
                <a:lnTo>
                  <a:pt x="49117" y="13187"/>
                </a:lnTo>
                <a:lnTo>
                  <a:pt x="51328" y="10794"/>
                </a:lnTo>
                <a:lnTo>
                  <a:pt x="11376" y="154"/>
                </a:lnTo>
                <a:lnTo>
                  <a:pt x="0" y="102"/>
                </a:lnTo>
                <a:close/>
              </a:path>
              <a:path w="51435" h="13334">
                <a:moveTo>
                  <a:pt x="10797" y="0"/>
                </a:moveTo>
                <a:lnTo>
                  <a:pt x="9008" y="154"/>
                </a:lnTo>
                <a:lnTo>
                  <a:pt x="11376" y="154"/>
                </a:lnTo>
                <a:lnTo>
                  <a:pt x="10797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g object 648"/>
          <p:cNvSpPr/>
          <p:nvPr/>
        </p:nvSpPr>
        <p:spPr>
          <a:xfrm>
            <a:off x="4363452" y="1221251"/>
            <a:ext cx="42545" cy="12065"/>
          </a:xfrm>
          <a:custGeom>
            <a:avLst/>
            <a:gdLst/>
            <a:ahLst/>
            <a:cxnLst/>
            <a:rect l="l" t="t" r="r" b="b"/>
            <a:pathLst>
              <a:path w="42545" h="12065">
                <a:moveTo>
                  <a:pt x="8445" y="0"/>
                </a:moveTo>
                <a:lnTo>
                  <a:pt x="0" y="726"/>
                </a:lnTo>
                <a:lnTo>
                  <a:pt x="40530" y="11521"/>
                </a:lnTo>
                <a:lnTo>
                  <a:pt x="41934" y="8921"/>
                </a:lnTo>
                <a:lnTo>
                  <a:pt x="8445" y="0"/>
                </a:lnTo>
                <a:close/>
              </a:path>
            </a:pathLst>
          </a:custGeom>
          <a:solidFill>
            <a:srgbClr val="B39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g object 649"/>
          <p:cNvSpPr/>
          <p:nvPr/>
        </p:nvSpPr>
        <p:spPr>
          <a:xfrm>
            <a:off x="4371898" y="1219952"/>
            <a:ext cx="34925" cy="10795"/>
          </a:xfrm>
          <a:custGeom>
            <a:avLst/>
            <a:gdLst/>
            <a:ahLst/>
            <a:cxnLst/>
            <a:rect l="l" t="t" r="r" b="b"/>
            <a:pathLst>
              <a:path w="34925" h="10794">
                <a:moveTo>
                  <a:pt x="6277" y="0"/>
                </a:moveTo>
                <a:lnTo>
                  <a:pt x="1279" y="1189"/>
                </a:lnTo>
                <a:lnTo>
                  <a:pt x="0" y="1299"/>
                </a:lnTo>
                <a:lnTo>
                  <a:pt x="33488" y="10220"/>
                </a:lnTo>
                <a:lnTo>
                  <a:pt x="34886" y="7621"/>
                </a:lnTo>
                <a:lnTo>
                  <a:pt x="6277" y="0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g object 650"/>
          <p:cNvSpPr/>
          <p:nvPr/>
        </p:nvSpPr>
        <p:spPr>
          <a:xfrm>
            <a:off x="4378201" y="1218544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5892" y="0"/>
                </a:moveTo>
                <a:lnTo>
                  <a:pt x="0" y="1402"/>
                </a:lnTo>
                <a:lnTo>
                  <a:pt x="28588" y="9017"/>
                </a:lnTo>
                <a:lnTo>
                  <a:pt x="29986" y="6418"/>
                </a:lnTo>
                <a:lnTo>
                  <a:pt x="5892" y="0"/>
                </a:lnTo>
                <a:close/>
              </a:path>
            </a:pathLst>
          </a:custGeom>
          <a:solidFill>
            <a:srgbClr val="B0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g object 651"/>
          <p:cNvSpPr/>
          <p:nvPr/>
        </p:nvSpPr>
        <p:spPr>
          <a:xfrm>
            <a:off x="4384093" y="1216620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5" h="8890">
                <a:moveTo>
                  <a:pt x="3935" y="0"/>
                </a:moveTo>
                <a:lnTo>
                  <a:pt x="185" y="1879"/>
                </a:lnTo>
                <a:lnTo>
                  <a:pt x="0" y="1923"/>
                </a:lnTo>
                <a:lnTo>
                  <a:pt x="24094" y="8341"/>
                </a:lnTo>
                <a:lnTo>
                  <a:pt x="25492" y="5742"/>
                </a:lnTo>
                <a:lnTo>
                  <a:pt x="3935" y="0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g object 652"/>
          <p:cNvSpPr/>
          <p:nvPr/>
        </p:nvSpPr>
        <p:spPr>
          <a:xfrm>
            <a:off x="4388046" y="1214672"/>
            <a:ext cx="23495" cy="8255"/>
          </a:xfrm>
          <a:custGeom>
            <a:avLst/>
            <a:gdLst/>
            <a:ahLst/>
            <a:cxnLst/>
            <a:rect l="l" t="t" r="r" b="b"/>
            <a:pathLst>
              <a:path w="23495" h="8255">
                <a:moveTo>
                  <a:pt x="3872" y="0"/>
                </a:moveTo>
                <a:lnTo>
                  <a:pt x="0" y="1940"/>
                </a:lnTo>
                <a:lnTo>
                  <a:pt x="21545" y="7679"/>
                </a:lnTo>
                <a:lnTo>
                  <a:pt x="22941" y="5079"/>
                </a:lnTo>
                <a:lnTo>
                  <a:pt x="3872" y="0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g object 653"/>
          <p:cNvSpPr/>
          <p:nvPr/>
        </p:nvSpPr>
        <p:spPr>
          <a:xfrm>
            <a:off x="4391918" y="1212631"/>
            <a:ext cx="20955" cy="7620"/>
          </a:xfrm>
          <a:custGeom>
            <a:avLst/>
            <a:gdLst/>
            <a:ahLst/>
            <a:cxnLst/>
            <a:rect l="l" t="t" r="r" b="b"/>
            <a:pathLst>
              <a:path w="20954" h="7619">
                <a:moveTo>
                  <a:pt x="3495" y="0"/>
                </a:moveTo>
                <a:lnTo>
                  <a:pt x="2097" y="989"/>
                </a:lnTo>
                <a:lnTo>
                  <a:pt x="0" y="2040"/>
                </a:lnTo>
                <a:lnTo>
                  <a:pt x="19069" y="7120"/>
                </a:lnTo>
                <a:lnTo>
                  <a:pt x="20465" y="4520"/>
                </a:lnTo>
                <a:lnTo>
                  <a:pt x="3495" y="0"/>
                </a:lnTo>
                <a:close/>
              </a:path>
            </a:pathLst>
          </a:custGeom>
          <a:solidFill>
            <a:srgbClr val="AD9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g object 654"/>
          <p:cNvSpPr/>
          <p:nvPr/>
        </p:nvSpPr>
        <p:spPr>
          <a:xfrm>
            <a:off x="4395414" y="1210472"/>
            <a:ext cx="18415" cy="6985"/>
          </a:xfrm>
          <a:custGeom>
            <a:avLst/>
            <a:gdLst/>
            <a:ahLst/>
            <a:cxnLst/>
            <a:rect l="l" t="t" r="r" b="b"/>
            <a:pathLst>
              <a:path w="18414" h="6984">
                <a:moveTo>
                  <a:pt x="3050" y="0"/>
                </a:moveTo>
                <a:lnTo>
                  <a:pt x="0" y="2159"/>
                </a:lnTo>
                <a:lnTo>
                  <a:pt x="16969" y="6679"/>
                </a:lnTo>
                <a:lnTo>
                  <a:pt x="18365" y="4079"/>
                </a:lnTo>
                <a:lnTo>
                  <a:pt x="3050" y="0"/>
                </a:lnTo>
                <a:close/>
              </a:path>
            </a:pathLst>
          </a:custGeom>
          <a:solidFill>
            <a:srgbClr val="AC9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g object 655"/>
          <p:cNvSpPr/>
          <p:nvPr/>
        </p:nvSpPr>
        <p:spPr>
          <a:xfrm>
            <a:off x="4398478" y="1208289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3031" y="0"/>
                </a:moveTo>
                <a:lnTo>
                  <a:pt x="1957" y="788"/>
                </a:lnTo>
                <a:lnTo>
                  <a:pt x="0" y="2173"/>
                </a:lnTo>
                <a:lnTo>
                  <a:pt x="15307" y="6251"/>
                </a:lnTo>
                <a:lnTo>
                  <a:pt x="15806" y="5322"/>
                </a:lnTo>
                <a:lnTo>
                  <a:pt x="15574" y="3340"/>
                </a:lnTo>
                <a:lnTo>
                  <a:pt x="3031" y="0"/>
                </a:lnTo>
                <a:close/>
              </a:path>
            </a:pathLst>
          </a:custGeom>
          <a:solidFill>
            <a:srgbClr val="AB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g object 656"/>
          <p:cNvSpPr/>
          <p:nvPr/>
        </p:nvSpPr>
        <p:spPr>
          <a:xfrm>
            <a:off x="4401500" y="1206109"/>
            <a:ext cx="12700" cy="5715"/>
          </a:xfrm>
          <a:custGeom>
            <a:avLst/>
            <a:gdLst/>
            <a:ahLst/>
            <a:cxnLst/>
            <a:rect l="l" t="t" r="r" b="b"/>
            <a:pathLst>
              <a:path w="12700" h="5715">
                <a:moveTo>
                  <a:pt x="2981" y="0"/>
                </a:moveTo>
                <a:lnTo>
                  <a:pt x="0" y="2187"/>
                </a:lnTo>
                <a:lnTo>
                  <a:pt x="12553" y="5531"/>
                </a:lnTo>
                <a:lnTo>
                  <a:pt x="12192" y="2453"/>
                </a:lnTo>
                <a:lnTo>
                  <a:pt x="2981" y="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g object 657"/>
          <p:cNvSpPr/>
          <p:nvPr/>
        </p:nvSpPr>
        <p:spPr>
          <a:xfrm>
            <a:off x="4404481" y="120387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2763" y="0"/>
                </a:moveTo>
                <a:lnTo>
                  <a:pt x="2634" y="305"/>
                </a:lnTo>
                <a:lnTo>
                  <a:pt x="0" y="2238"/>
                </a:lnTo>
                <a:lnTo>
                  <a:pt x="9211" y="4691"/>
                </a:lnTo>
                <a:lnTo>
                  <a:pt x="8851" y="1621"/>
                </a:lnTo>
                <a:lnTo>
                  <a:pt x="2763" y="0"/>
                </a:lnTo>
                <a:close/>
              </a:path>
            </a:pathLst>
          </a:custGeom>
          <a:solidFill>
            <a:srgbClr val="A8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g object 658"/>
          <p:cNvSpPr/>
          <p:nvPr/>
        </p:nvSpPr>
        <p:spPr>
          <a:xfrm>
            <a:off x="4407245" y="1201201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1133" y="0"/>
                </a:moveTo>
                <a:lnTo>
                  <a:pt x="0" y="2669"/>
                </a:lnTo>
                <a:lnTo>
                  <a:pt x="6087" y="4291"/>
                </a:lnTo>
                <a:lnTo>
                  <a:pt x="5727" y="1223"/>
                </a:lnTo>
                <a:lnTo>
                  <a:pt x="1133" y="0"/>
                </a:lnTo>
                <a:close/>
              </a:path>
            </a:pathLst>
          </a:custGeom>
          <a:solidFill>
            <a:srgbClr val="A79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g object 659"/>
          <p:cNvSpPr/>
          <p:nvPr/>
        </p:nvSpPr>
        <p:spPr>
          <a:xfrm>
            <a:off x="4408384" y="1198520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1133" y="0"/>
                </a:moveTo>
                <a:lnTo>
                  <a:pt x="0" y="2669"/>
                </a:lnTo>
                <a:lnTo>
                  <a:pt x="4587" y="3891"/>
                </a:lnTo>
                <a:lnTo>
                  <a:pt x="4227" y="824"/>
                </a:lnTo>
                <a:lnTo>
                  <a:pt x="1133" y="0"/>
                </a:lnTo>
                <a:close/>
              </a:path>
            </a:pathLst>
          </a:custGeom>
          <a:solidFill>
            <a:srgbClr val="A68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g object 660"/>
          <p:cNvSpPr/>
          <p:nvPr/>
        </p:nvSpPr>
        <p:spPr>
          <a:xfrm>
            <a:off x="4409518" y="1195846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159" y="0"/>
                </a:moveTo>
                <a:lnTo>
                  <a:pt x="957" y="418"/>
                </a:lnTo>
                <a:lnTo>
                  <a:pt x="0" y="2673"/>
                </a:lnTo>
                <a:lnTo>
                  <a:pt x="3093" y="3497"/>
                </a:lnTo>
                <a:lnTo>
                  <a:pt x="2731" y="418"/>
                </a:lnTo>
                <a:lnTo>
                  <a:pt x="1159" y="0"/>
                </a:lnTo>
                <a:close/>
              </a:path>
            </a:pathLst>
          </a:custGeom>
          <a:solidFill>
            <a:srgbClr val="A58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g object 661"/>
          <p:cNvSpPr/>
          <p:nvPr/>
        </p:nvSpPr>
        <p:spPr>
          <a:xfrm>
            <a:off x="4410678" y="119504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428" y="0"/>
                </a:moveTo>
                <a:lnTo>
                  <a:pt x="1572" y="1220"/>
                </a:lnTo>
                <a:lnTo>
                  <a:pt x="0" y="801"/>
                </a:lnTo>
                <a:lnTo>
                  <a:pt x="425" y="0"/>
                </a:lnTo>
                <a:lnTo>
                  <a:pt x="1428" y="0"/>
                </a:lnTo>
                <a:close/>
              </a:path>
            </a:pathLst>
          </a:custGeom>
          <a:solidFill>
            <a:srgbClr val="A48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g object 662"/>
          <p:cNvSpPr/>
          <p:nvPr/>
        </p:nvSpPr>
        <p:spPr>
          <a:xfrm>
            <a:off x="4388505" y="102513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0" y="0"/>
                </a:moveTo>
                <a:lnTo>
                  <a:pt x="2926" y="405"/>
                </a:lnTo>
                <a:lnTo>
                  <a:pt x="0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g object 663"/>
          <p:cNvSpPr/>
          <p:nvPr/>
        </p:nvSpPr>
        <p:spPr>
          <a:xfrm>
            <a:off x="4387427" y="1024761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0"/>
                </a:moveTo>
                <a:lnTo>
                  <a:pt x="66" y="230"/>
                </a:lnTo>
                <a:lnTo>
                  <a:pt x="1048" y="366"/>
                </a:lnTo>
                <a:lnTo>
                  <a:pt x="4062" y="727"/>
                </a:lnTo>
                <a:lnTo>
                  <a:pt x="4314" y="516"/>
                </a:lnTo>
                <a:lnTo>
                  <a:pt x="0" y="0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g object 664"/>
          <p:cNvSpPr/>
          <p:nvPr/>
        </p:nvSpPr>
        <p:spPr>
          <a:xfrm>
            <a:off x="4387355" y="1024511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0" y="0"/>
                </a:moveTo>
                <a:lnTo>
                  <a:pt x="72" y="249"/>
                </a:lnTo>
                <a:lnTo>
                  <a:pt x="4386" y="766"/>
                </a:lnTo>
                <a:lnTo>
                  <a:pt x="4639" y="555"/>
                </a:lnTo>
                <a:lnTo>
                  <a:pt x="0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g object 665"/>
          <p:cNvSpPr/>
          <p:nvPr/>
        </p:nvSpPr>
        <p:spPr>
          <a:xfrm>
            <a:off x="4387287" y="1024274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0" y="0"/>
                </a:moveTo>
                <a:lnTo>
                  <a:pt x="72" y="249"/>
                </a:lnTo>
                <a:lnTo>
                  <a:pt x="4694" y="803"/>
                </a:lnTo>
                <a:lnTo>
                  <a:pt x="4947" y="592"/>
                </a:lnTo>
                <a:lnTo>
                  <a:pt x="0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g object 666"/>
          <p:cNvSpPr/>
          <p:nvPr/>
        </p:nvSpPr>
        <p:spPr>
          <a:xfrm>
            <a:off x="4387211" y="1024011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0" y="0"/>
                </a:moveTo>
                <a:lnTo>
                  <a:pt x="72" y="249"/>
                </a:lnTo>
                <a:lnTo>
                  <a:pt x="5036" y="844"/>
                </a:lnTo>
                <a:lnTo>
                  <a:pt x="5288" y="633"/>
                </a:lnTo>
                <a:lnTo>
                  <a:pt x="0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g object 667"/>
          <p:cNvSpPr/>
          <p:nvPr/>
        </p:nvSpPr>
        <p:spPr>
          <a:xfrm>
            <a:off x="4387142" y="102377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0" y="0"/>
                </a:moveTo>
                <a:lnTo>
                  <a:pt x="72" y="249"/>
                </a:lnTo>
                <a:lnTo>
                  <a:pt x="5344" y="881"/>
                </a:lnTo>
                <a:lnTo>
                  <a:pt x="5596" y="670"/>
                </a:lnTo>
                <a:lnTo>
                  <a:pt x="0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g object 668"/>
          <p:cNvSpPr/>
          <p:nvPr/>
        </p:nvSpPr>
        <p:spPr>
          <a:xfrm>
            <a:off x="4387070" y="102352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0" y="0"/>
                </a:moveTo>
                <a:lnTo>
                  <a:pt x="72" y="249"/>
                </a:lnTo>
                <a:lnTo>
                  <a:pt x="5669" y="920"/>
                </a:lnTo>
                <a:lnTo>
                  <a:pt x="5922" y="709"/>
                </a:lnTo>
                <a:lnTo>
                  <a:pt x="0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g object 669"/>
          <p:cNvSpPr/>
          <p:nvPr/>
        </p:nvSpPr>
        <p:spPr>
          <a:xfrm>
            <a:off x="4386998" y="1023274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0" y="0"/>
                </a:moveTo>
                <a:lnTo>
                  <a:pt x="72" y="249"/>
                </a:lnTo>
                <a:lnTo>
                  <a:pt x="5994" y="959"/>
                </a:lnTo>
                <a:lnTo>
                  <a:pt x="6247" y="748"/>
                </a:lnTo>
                <a:lnTo>
                  <a:pt x="0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g object 670"/>
          <p:cNvSpPr/>
          <p:nvPr/>
        </p:nvSpPr>
        <p:spPr>
          <a:xfrm>
            <a:off x="4386808" y="1022641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5">
                <a:moveTo>
                  <a:pt x="7086" y="838"/>
                </a:moveTo>
                <a:lnTo>
                  <a:pt x="0" y="0"/>
                </a:lnTo>
                <a:lnTo>
                  <a:pt x="114" y="393"/>
                </a:lnTo>
                <a:lnTo>
                  <a:pt x="177" y="635"/>
                </a:lnTo>
                <a:lnTo>
                  <a:pt x="6426" y="1384"/>
                </a:lnTo>
                <a:lnTo>
                  <a:pt x="6680" y="1181"/>
                </a:lnTo>
                <a:lnTo>
                  <a:pt x="7086" y="838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g object 671"/>
          <p:cNvSpPr/>
          <p:nvPr/>
        </p:nvSpPr>
        <p:spPr>
          <a:xfrm>
            <a:off x="4386701" y="1022248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0" y="0"/>
                </a:moveTo>
                <a:lnTo>
                  <a:pt x="114" y="394"/>
                </a:lnTo>
                <a:lnTo>
                  <a:pt x="7182" y="1241"/>
                </a:lnTo>
                <a:lnTo>
                  <a:pt x="7581" y="908"/>
                </a:lnTo>
                <a:lnTo>
                  <a:pt x="0" y="0"/>
                </a:lnTo>
                <a:close/>
              </a:path>
            </a:pathLst>
          </a:custGeom>
          <a:solidFill>
            <a:srgbClr val="C8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g object 672"/>
          <p:cNvSpPr/>
          <p:nvPr/>
        </p:nvSpPr>
        <p:spPr>
          <a:xfrm>
            <a:off x="4386587" y="1021853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5">
                <a:moveTo>
                  <a:pt x="0" y="0"/>
                </a:moveTo>
                <a:lnTo>
                  <a:pt x="111" y="384"/>
                </a:lnTo>
                <a:lnTo>
                  <a:pt x="7700" y="1298"/>
                </a:lnTo>
                <a:lnTo>
                  <a:pt x="8094" y="969"/>
                </a:lnTo>
                <a:lnTo>
                  <a:pt x="0" y="0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g object 673"/>
          <p:cNvSpPr/>
          <p:nvPr/>
        </p:nvSpPr>
        <p:spPr>
          <a:xfrm>
            <a:off x="4386477" y="1021472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0" y="0"/>
                </a:moveTo>
                <a:lnTo>
                  <a:pt x="114" y="394"/>
                </a:lnTo>
                <a:lnTo>
                  <a:pt x="8192" y="1362"/>
                </a:lnTo>
                <a:lnTo>
                  <a:pt x="8591" y="1029"/>
                </a:lnTo>
                <a:lnTo>
                  <a:pt x="0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g object 674"/>
          <p:cNvSpPr/>
          <p:nvPr/>
        </p:nvSpPr>
        <p:spPr>
          <a:xfrm>
            <a:off x="4386363" y="1021077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0"/>
                </a:moveTo>
                <a:lnTo>
                  <a:pt x="114" y="394"/>
                </a:lnTo>
                <a:lnTo>
                  <a:pt x="8704" y="1423"/>
                </a:lnTo>
                <a:lnTo>
                  <a:pt x="9103" y="1090"/>
                </a:lnTo>
                <a:lnTo>
                  <a:pt x="0" y="0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g object 675"/>
          <p:cNvSpPr/>
          <p:nvPr/>
        </p:nvSpPr>
        <p:spPr>
          <a:xfrm>
            <a:off x="4386249" y="102068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0" y="0"/>
                </a:moveTo>
                <a:lnTo>
                  <a:pt x="114" y="394"/>
                </a:lnTo>
                <a:lnTo>
                  <a:pt x="9218" y="1485"/>
                </a:lnTo>
                <a:lnTo>
                  <a:pt x="9439" y="1130"/>
                </a:lnTo>
                <a:lnTo>
                  <a:pt x="0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g object 676"/>
          <p:cNvSpPr/>
          <p:nvPr/>
        </p:nvSpPr>
        <p:spPr>
          <a:xfrm>
            <a:off x="4386138" y="1020301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0" y="0"/>
                </a:moveTo>
                <a:lnTo>
                  <a:pt x="110" y="383"/>
                </a:lnTo>
                <a:lnTo>
                  <a:pt x="9544" y="1520"/>
                </a:lnTo>
                <a:lnTo>
                  <a:pt x="9743" y="1167"/>
                </a:lnTo>
                <a:lnTo>
                  <a:pt x="0" y="0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g object 677"/>
          <p:cNvSpPr/>
          <p:nvPr/>
        </p:nvSpPr>
        <p:spPr>
          <a:xfrm>
            <a:off x="4386024" y="1019906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0" y="0"/>
                </a:moveTo>
                <a:lnTo>
                  <a:pt x="114" y="394"/>
                </a:lnTo>
                <a:lnTo>
                  <a:pt x="9856" y="1561"/>
                </a:lnTo>
                <a:lnTo>
                  <a:pt x="10057" y="1204"/>
                </a:lnTo>
                <a:lnTo>
                  <a:pt x="0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g object 678"/>
          <p:cNvSpPr/>
          <p:nvPr/>
        </p:nvSpPr>
        <p:spPr>
          <a:xfrm>
            <a:off x="4385910" y="1019512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5">
                <a:moveTo>
                  <a:pt x="0" y="0"/>
                </a:moveTo>
                <a:lnTo>
                  <a:pt x="114" y="394"/>
                </a:lnTo>
                <a:lnTo>
                  <a:pt x="10171" y="1599"/>
                </a:lnTo>
                <a:lnTo>
                  <a:pt x="10372" y="1242"/>
                </a:lnTo>
                <a:lnTo>
                  <a:pt x="0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g object 679"/>
          <p:cNvSpPr/>
          <p:nvPr/>
        </p:nvSpPr>
        <p:spPr>
          <a:xfrm>
            <a:off x="4385796" y="1019117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5">
                <a:moveTo>
                  <a:pt x="0" y="0"/>
                </a:moveTo>
                <a:lnTo>
                  <a:pt x="114" y="394"/>
                </a:lnTo>
                <a:lnTo>
                  <a:pt x="10486" y="1637"/>
                </a:lnTo>
                <a:lnTo>
                  <a:pt x="10686" y="1280"/>
                </a:lnTo>
                <a:lnTo>
                  <a:pt x="0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g object 680"/>
          <p:cNvSpPr/>
          <p:nvPr/>
        </p:nvSpPr>
        <p:spPr>
          <a:xfrm>
            <a:off x="4385686" y="1018736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5">
                <a:moveTo>
                  <a:pt x="0" y="0"/>
                </a:moveTo>
                <a:lnTo>
                  <a:pt x="110" y="383"/>
                </a:lnTo>
                <a:lnTo>
                  <a:pt x="10792" y="1670"/>
                </a:lnTo>
                <a:lnTo>
                  <a:pt x="10923" y="1308"/>
                </a:lnTo>
                <a:lnTo>
                  <a:pt x="0" y="0"/>
                </a:lnTo>
                <a:close/>
              </a:path>
            </a:pathLst>
          </a:custGeom>
          <a:solidFill>
            <a:srgbClr val="BE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g object 681"/>
          <p:cNvSpPr/>
          <p:nvPr/>
        </p:nvSpPr>
        <p:spPr>
          <a:xfrm>
            <a:off x="4385572" y="101834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5">
                <a:moveTo>
                  <a:pt x="0" y="0"/>
                </a:moveTo>
                <a:lnTo>
                  <a:pt x="114" y="394"/>
                </a:lnTo>
                <a:lnTo>
                  <a:pt x="11038" y="1703"/>
                </a:lnTo>
                <a:lnTo>
                  <a:pt x="11168" y="1338"/>
                </a:lnTo>
                <a:lnTo>
                  <a:pt x="0" y="0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g object 682"/>
          <p:cNvSpPr/>
          <p:nvPr/>
        </p:nvSpPr>
        <p:spPr>
          <a:xfrm>
            <a:off x="4385462" y="1017959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5">
                <a:moveTo>
                  <a:pt x="0" y="0"/>
                </a:moveTo>
                <a:lnTo>
                  <a:pt x="114" y="394"/>
                </a:lnTo>
                <a:lnTo>
                  <a:pt x="11274" y="1731"/>
                </a:lnTo>
                <a:lnTo>
                  <a:pt x="11404" y="1366"/>
                </a:lnTo>
                <a:lnTo>
                  <a:pt x="0" y="0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g object 683"/>
          <p:cNvSpPr/>
          <p:nvPr/>
        </p:nvSpPr>
        <p:spPr>
          <a:xfrm>
            <a:off x="4385437" y="1017575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0" y="0"/>
                </a:moveTo>
                <a:lnTo>
                  <a:pt x="24" y="383"/>
                </a:lnTo>
                <a:lnTo>
                  <a:pt x="11428" y="1750"/>
                </a:lnTo>
                <a:lnTo>
                  <a:pt x="11558" y="1384"/>
                </a:lnTo>
                <a:lnTo>
                  <a:pt x="0" y="0"/>
                </a:lnTo>
                <a:close/>
              </a:path>
            </a:pathLst>
          </a:custGeom>
          <a:solidFill>
            <a:srgbClr val="BA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g object 684"/>
          <p:cNvSpPr/>
          <p:nvPr/>
        </p:nvSpPr>
        <p:spPr>
          <a:xfrm>
            <a:off x="4385437" y="1017197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20" y="0"/>
                </a:moveTo>
                <a:lnTo>
                  <a:pt x="0" y="378"/>
                </a:lnTo>
                <a:lnTo>
                  <a:pt x="11558" y="1763"/>
                </a:lnTo>
                <a:lnTo>
                  <a:pt x="11688" y="1398"/>
                </a:lnTo>
                <a:lnTo>
                  <a:pt x="20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g object 685"/>
          <p:cNvSpPr/>
          <p:nvPr/>
        </p:nvSpPr>
        <p:spPr>
          <a:xfrm>
            <a:off x="4385457" y="1016831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19" y="0"/>
                </a:moveTo>
                <a:lnTo>
                  <a:pt x="0" y="367"/>
                </a:lnTo>
                <a:lnTo>
                  <a:pt x="11665" y="1773"/>
                </a:lnTo>
                <a:lnTo>
                  <a:pt x="11794" y="1410"/>
                </a:lnTo>
                <a:lnTo>
                  <a:pt x="19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g object 686"/>
          <p:cNvSpPr/>
          <p:nvPr/>
        </p:nvSpPr>
        <p:spPr>
          <a:xfrm>
            <a:off x="4385477" y="1016452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20" y="0"/>
                </a:moveTo>
                <a:lnTo>
                  <a:pt x="0" y="378"/>
                </a:lnTo>
                <a:lnTo>
                  <a:pt x="11775" y="1789"/>
                </a:lnTo>
                <a:lnTo>
                  <a:pt x="11905" y="1423"/>
                </a:lnTo>
                <a:lnTo>
                  <a:pt x="20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g object 687"/>
          <p:cNvSpPr/>
          <p:nvPr/>
        </p:nvSpPr>
        <p:spPr>
          <a:xfrm>
            <a:off x="4385497" y="1016074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20" y="0"/>
                </a:moveTo>
                <a:lnTo>
                  <a:pt x="0" y="378"/>
                </a:lnTo>
                <a:lnTo>
                  <a:pt x="11885" y="1802"/>
                </a:lnTo>
                <a:lnTo>
                  <a:pt x="12015" y="1437"/>
                </a:lnTo>
                <a:lnTo>
                  <a:pt x="20" y="0"/>
                </a:lnTo>
                <a:close/>
              </a:path>
            </a:pathLst>
          </a:custGeom>
          <a:solidFill>
            <a:srgbClr val="B6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g object 688"/>
          <p:cNvSpPr/>
          <p:nvPr/>
        </p:nvSpPr>
        <p:spPr>
          <a:xfrm>
            <a:off x="4385517" y="1015695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20" y="0"/>
                </a:moveTo>
                <a:lnTo>
                  <a:pt x="0" y="378"/>
                </a:lnTo>
                <a:lnTo>
                  <a:pt x="11995" y="1815"/>
                </a:lnTo>
                <a:lnTo>
                  <a:pt x="12125" y="1450"/>
                </a:lnTo>
                <a:lnTo>
                  <a:pt x="20" y="0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g object 689"/>
          <p:cNvSpPr/>
          <p:nvPr/>
        </p:nvSpPr>
        <p:spPr>
          <a:xfrm>
            <a:off x="4385537" y="1015329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9" y="0"/>
                </a:moveTo>
                <a:lnTo>
                  <a:pt x="0" y="367"/>
                </a:lnTo>
                <a:lnTo>
                  <a:pt x="12101" y="1825"/>
                </a:lnTo>
                <a:lnTo>
                  <a:pt x="12231" y="1463"/>
                </a:lnTo>
                <a:lnTo>
                  <a:pt x="19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g object 690"/>
          <p:cNvSpPr/>
          <p:nvPr/>
        </p:nvSpPr>
        <p:spPr>
          <a:xfrm>
            <a:off x="4385557" y="1014951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20" y="0"/>
                </a:moveTo>
                <a:lnTo>
                  <a:pt x="0" y="378"/>
                </a:lnTo>
                <a:lnTo>
                  <a:pt x="12211" y="1841"/>
                </a:lnTo>
                <a:lnTo>
                  <a:pt x="12341" y="1476"/>
                </a:lnTo>
                <a:lnTo>
                  <a:pt x="20" y="0"/>
                </a:lnTo>
                <a:close/>
              </a:path>
            </a:pathLst>
          </a:custGeom>
          <a:solidFill>
            <a:srgbClr val="B2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g object 691"/>
          <p:cNvSpPr/>
          <p:nvPr/>
        </p:nvSpPr>
        <p:spPr>
          <a:xfrm>
            <a:off x="4385577" y="1014572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20" y="0"/>
                </a:moveTo>
                <a:lnTo>
                  <a:pt x="0" y="378"/>
                </a:lnTo>
                <a:lnTo>
                  <a:pt x="12321" y="1854"/>
                </a:lnTo>
                <a:lnTo>
                  <a:pt x="12451" y="1489"/>
                </a:lnTo>
                <a:lnTo>
                  <a:pt x="20" y="0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g object 692"/>
          <p:cNvSpPr/>
          <p:nvPr/>
        </p:nvSpPr>
        <p:spPr>
          <a:xfrm>
            <a:off x="4385596" y="1014206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20" y="0"/>
                </a:moveTo>
                <a:lnTo>
                  <a:pt x="0" y="378"/>
                </a:lnTo>
                <a:lnTo>
                  <a:pt x="12427" y="1867"/>
                </a:lnTo>
                <a:lnTo>
                  <a:pt x="12557" y="1502"/>
                </a:lnTo>
                <a:lnTo>
                  <a:pt x="20" y="0"/>
                </a:lnTo>
                <a:close/>
              </a:path>
            </a:pathLst>
          </a:custGeom>
          <a:solidFill>
            <a:srgbClr val="B0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g object 693"/>
          <p:cNvSpPr/>
          <p:nvPr/>
        </p:nvSpPr>
        <p:spPr>
          <a:xfrm>
            <a:off x="4385617" y="1013827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9" y="0"/>
                </a:moveTo>
                <a:lnTo>
                  <a:pt x="0" y="367"/>
                </a:lnTo>
                <a:lnTo>
                  <a:pt x="12538" y="1878"/>
                </a:lnTo>
                <a:lnTo>
                  <a:pt x="12667" y="1515"/>
                </a:lnTo>
                <a:lnTo>
                  <a:pt x="19" y="0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g object 694"/>
          <p:cNvSpPr/>
          <p:nvPr/>
        </p:nvSpPr>
        <p:spPr>
          <a:xfrm>
            <a:off x="4385636" y="1013477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5">
                <a:moveTo>
                  <a:pt x="149" y="0"/>
                </a:moveTo>
                <a:lnTo>
                  <a:pt x="4" y="287"/>
                </a:lnTo>
                <a:lnTo>
                  <a:pt x="12644" y="1877"/>
                </a:lnTo>
                <a:lnTo>
                  <a:pt x="12774" y="1512"/>
                </a:lnTo>
                <a:lnTo>
                  <a:pt x="149" y="0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g object 695"/>
          <p:cNvSpPr/>
          <p:nvPr/>
        </p:nvSpPr>
        <p:spPr>
          <a:xfrm>
            <a:off x="4385785" y="1013118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5" h="1905">
                <a:moveTo>
                  <a:pt x="181" y="0"/>
                </a:moveTo>
                <a:lnTo>
                  <a:pt x="0" y="359"/>
                </a:lnTo>
                <a:lnTo>
                  <a:pt x="12624" y="1871"/>
                </a:lnTo>
                <a:lnTo>
                  <a:pt x="12754" y="1506"/>
                </a:lnTo>
                <a:lnTo>
                  <a:pt x="181" y="0"/>
                </a:lnTo>
                <a:close/>
              </a:path>
            </a:pathLst>
          </a:custGeom>
          <a:solidFill>
            <a:srgbClr val="AD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g object 696"/>
          <p:cNvSpPr/>
          <p:nvPr/>
        </p:nvSpPr>
        <p:spPr>
          <a:xfrm>
            <a:off x="4385967" y="1012759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81" y="0"/>
                </a:moveTo>
                <a:lnTo>
                  <a:pt x="0" y="359"/>
                </a:lnTo>
                <a:lnTo>
                  <a:pt x="12572" y="1865"/>
                </a:lnTo>
                <a:lnTo>
                  <a:pt x="12702" y="1501"/>
                </a:lnTo>
                <a:lnTo>
                  <a:pt x="181" y="0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g object 697"/>
          <p:cNvSpPr/>
          <p:nvPr/>
        </p:nvSpPr>
        <p:spPr>
          <a:xfrm>
            <a:off x="4386149" y="1012399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81" y="0"/>
                </a:moveTo>
                <a:lnTo>
                  <a:pt x="0" y="359"/>
                </a:lnTo>
                <a:lnTo>
                  <a:pt x="12520" y="1859"/>
                </a:lnTo>
                <a:lnTo>
                  <a:pt x="12544" y="1481"/>
                </a:lnTo>
                <a:lnTo>
                  <a:pt x="181" y="0"/>
                </a:lnTo>
                <a:close/>
              </a:path>
            </a:pathLst>
          </a:custGeom>
          <a:solidFill>
            <a:srgbClr val="AA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g object 698"/>
          <p:cNvSpPr/>
          <p:nvPr/>
        </p:nvSpPr>
        <p:spPr>
          <a:xfrm>
            <a:off x="4386330" y="1012052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77" y="0"/>
                </a:moveTo>
                <a:lnTo>
                  <a:pt x="0" y="349"/>
                </a:lnTo>
                <a:lnTo>
                  <a:pt x="12362" y="1839"/>
                </a:lnTo>
                <a:lnTo>
                  <a:pt x="12386" y="1462"/>
                </a:lnTo>
                <a:lnTo>
                  <a:pt x="177" y="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g object 699"/>
          <p:cNvSpPr/>
          <p:nvPr/>
        </p:nvSpPr>
        <p:spPr>
          <a:xfrm>
            <a:off x="4386507" y="101169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81" y="0"/>
                </a:moveTo>
                <a:lnTo>
                  <a:pt x="0" y="359"/>
                </a:lnTo>
                <a:lnTo>
                  <a:pt x="12208" y="1821"/>
                </a:lnTo>
                <a:lnTo>
                  <a:pt x="12232" y="1443"/>
                </a:lnTo>
                <a:lnTo>
                  <a:pt x="181" y="0"/>
                </a:lnTo>
                <a:close/>
              </a:path>
            </a:pathLst>
          </a:custGeom>
          <a:solidFill>
            <a:srgbClr val="A8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g object 700"/>
          <p:cNvSpPr/>
          <p:nvPr/>
        </p:nvSpPr>
        <p:spPr>
          <a:xfrm>
            <a:off x="4386689" y="1011334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81" y="0"/>
                </a:moveTo>
                <a:lnTo>
                  <a:pt x="0" y="359"/>
                </a:lnTo>
                <a:lnTo>
                  <a:pt x="12050" y="1802"/>
                </a:lnTo>
                <a:lnTo>
                  <a:pt x="12073" y="1424"/>
                </a:lnTo>
                <a:lnTo>
                  <a:pt x="181" y="0"/>
                </a:lnTo>
                <a:close/>
              </a:path>
            </a:pathLst>
          </a:custGeom>
          <a:solidFill>
            <a:srgbClr val="A79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g object 701"/>
          <p:cNvSpPr/>
          <p:nvPr/>
        </p:nvSpPr>
        <p:spPr>
          <a:xfrm>
            <a:off x="4386865" y="1010987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181" y="0"/>
                </a:moveTo>
                <a:lnTo>
                  <a:pt x="0" y="359"/>
                </a:lnTo>
                <a:lnTo>
                  <a:pt x="11897" y="1784"/>
                </a:lnTo>
                <a:lnTo>
                  <a:pt x="11920" y="1406"/>
                </a:lnTo>
                <a:lnTo>
                  <a:pt x="181" y="0"/>
                </a:lnTo>
                <a:close/>
              </a:path>
            </a:pathLst>
          </a:custGeom>
          <a:solidFill>
            <a:srgbClr val="A68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g object 702"/>
          <p:cNvSpPr/>
          <p:nvPr/>
        </p:nvSpPr>
        <p:spPr>
          <a:xfrm>
            <a:off x="4387052" y="1010627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171" y="0"/>
                </a:moveTo>
                <a:lnTo>
                  <a:pt x="0" y="350"/>
                </a:lnTo>
                <a:lnTo>
                  <a:pt x="11734" y="1764"/>
                </a:lnTo>
                <a:lnTo>
                  <a:pt x="11757" y="1388"/>
                </a:lnTo>
                <a:lnTo>
                  <a:pt x="171" y="0"/>
                </a:lnTo>
                <a:close/>
              </a:path>
            </a:pathLst>
          </a:custGeom>
          <a:solidFill>
            <a:srgbClr val="A58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g object 703"/>
          <p:cNvSpPr/>
          <p:nvPr/>
        </p:nvSpPr>
        <p:spPr>
          <a:xfrm>
            <a:off x="4387224" y="1010267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175" y="0"/>
                </a:moveTo>
                <a:lnTo>
                  <a:pt x="0" y="360"/>
                </a:lnTo>
                <a:lnTo>
                  <a:pt x="11585" y="1748"/>
                </a:lnTo>
                <a:lnTo>
                  <a:pt x="11608" y="1369"/>
                </a:lnTo>
                <a:lnTo>
                  <a:pt x="175" y="0"/>
                </a:lnTo>
                <a:close/>
              </a:path>
            </a:pathLst>
          </a:custGeom>
          <a:solidFill>
            <a:srgbClr val="A48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g object 704"/>
          <p:cNvSpPr/>
          <p:nvPr/>
        </p:nvSpPr>
        <p:spPr>
          <a:xfrm>
            <a:off x="4387393" y="1009919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5">
                <a:moveTo>
                  <a:pt x="175" y="0"/>
                </a:moveTo>
                <a:lnTo>
                  <a:pt x="0" y="360"/>
                </a:lnTo>
                <a:lnTo>
                  <a:pt x="11438" y="1730"/>
                </a:lnTo>
                <a:lnTo>
                  <a:pt x="11462" y="1352"/>
                </a:lnTo>
                <a:lnTo>
                  <a:pt x="175" y="0"/>
                </a:lnTo>
                <a:close/>
              </a:path>
            </a:pathLst>
          </a:custGeom>
          <a:solidFill>
            <a:srgbClr val="A38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g object 705"/>
          <p:cNvSpPr/>
          <p:nvPr/>
        </p:nvSpPr>
        <p:spPr>
          <a:xfrm>
            <a:off x="4387568" y="1009559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5">
                <a:moveTo>
                  <a:pt x="175" y="0"/>
                </a:moveTo>
                <a:lnTo>
                  <a:pt x="0" y="360"/>
                </a:lnTo>
                <a:lnTo>
                  <a:pt x="11287" y="1712"/>
                </a:lnTo>
                <a:lnTo>
                  <a:pt x="11310" y="1334"/>
                </a:lnTo>
                <a:lnTo>
                  <a:pt x="175" y="0"/>
                </a:lnTo>
                <a:close/>
              </a:path>
            </a:pathLst>
          </a:custGeom>
          <a:solidFill>
            <a:srgbClr val="A28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g object 706"/>
          <p:cNvSpPr/>
          <p:nvPr/>
        </p:nvSpPr>
        <p:spPr>
          <a:xfrm>
            <a:off x="4387741" y="100921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5">
                <a:moveTo>
                  <a:pt x="170" y="0"/>
                </a:moveTo>
                <a:lnTo>
                  <a:pt x="0" y="351"/>
                </a:lnTo>
                <a:lnTo>
                  <a:pt x="11136" y="1692"/>
                </a:lnTo>
                <a:lnTo>
                  <a:pt x="11159" y="1316"/>
                </a:lnTo>
                <a:lnTo>
                  <a:pt x="170" y="0"/>
                </a:lnTo>
                <a:close/>
              </a:path>
            </a:pathLst>
          </a:custGeom>
          <a:solidFill>
            <a:srgbClr val="A18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g object 707"/>
          <p:cNvSpPr/>
          <p:nvPr/>
        </p:nvSpPr>
        <p:spPr>
          <a:xfrm>
            <a:off x="4387912" y="100885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5">
                <a:moveTo>
                  <a:pt x="175" y="0"/>
                </a:moveTo>
                <a:lnTo>
                  <a:pt x="0" y="360"/>
                </a:lnTo>
                <a:lnTo>
                  <a:pt x="10989" y="1676"/>
                </a:lnTo>
                <a:lnTo>
                  <a:pt x="11012" y="1298"/>
                </a:lnTo>
                <a:lnTo>
                  <a:pt x="175" y="0"/>
                </a:lnTo>
                <a:close/>
              </a:path>
            </a:pathLst>
          </a:custGeom>
          <a:solidFill>
            <a:srgbClr val="A08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g object 708"/>
          <p:cNvSpPr/>
          <p:nvPr/>
        </p:nvSpPr>
        <p:spPr>
          <a:xfrm>
            <a:off x="4388088" y="1008491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5">
                <a:moveTo>
                  <a:pt x="177" y="0"/>
                </a:moveTo>
                <a:lnTo>
                  <a:pt x="0" y="359"/>
                </a:lnTo>
                <a:lnTo>
                  <a:pt x="10837" y="1658"/>
                </a:lnTo>
                <a:lnTo>
                  <a:pt x="10860" y="1279"/>
                </a:lnTo>
                <a:lnTo>
                  <a:pt x="177" y="0"/>
                </a:lnTo>
                <a:close/>
              </a:path>
            </a:pathLst>
          </a:custGeom>
          <a:solidFill>
            <a:srgbClr val="9E8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g object 709"/>
          <p:cNvSpPr/>
          <p:nvPr/>
        </p:nvSpPr>
        <p:spPr>
          <a:xfrm>
            <a:off x="4388265" y="1008132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5">
                <a:moveTo>
                  <a:pt x="183" y="0"/>
                </a:moveTo>
                <a:lnTo>
                  <a:pt x="0" y="358"/>
                </a:lnTo>
                <a:lnTo>
                  <a:pt x="10683" y="1638"/>
                </a:lnTo>
                <a:lnTo>
                  <a:pt x="10707" y="1260"/>
                </a:lnTo>
                <a:lnTo>
                  <a:pt x="183" y="0"/>
                </a:lnTo>
                <a:close/>
              </a:path>
            </a:pathLst>
          </a:custGeom>
          <a:solidFill>
            <a:srgbClr val="9D8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g object 710"/>
          <p:cNvSpPr/>
          <p:nvPr/>
        </p:nvSpPr>
        <p:spPr>
          <a:xfrm>
            <a:off x="4388443" y="1007785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5">
                <a:moveTo>
                  <a:pt x="183" y="0"/>
                </a:moveTo>
                <a:lnTo>
                  <a:pt x="0" y="358"/>
                </a:lnTo>
                <a:lnTo>
                  <a:pt x="10528" y="1620"/>
                </a:lnTo>
                <a:lnTo>
                  <a:pt x="10551" y="1242"/>
                </a:lnTo>
                <a:lnTo>
                  <a:pt x="183" y="0"/>
                </a:lnTo>
                <a:close/>
              </a:path>
            </a:pathLst>
          </a:custGeom>
          <a:solidFill>
            <a:srgbClr val="9C8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g object 711"/>
          <p:cNvSpPr/>
          <p:nvPr/>
        </p:nvSpPr>
        <p:spPr>
          <a:xfrm>
            <a:off x="4388631" y="1007426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5">
                <a:moveTo>
                  <a:pt x="179" y="0"/>
                </a:moveTo>
                <a:lnTo>
                  <a:pt x="0" y="350"/>
                </a:lnTo>
                <a:lnTo>
                  <a:pt x="10363" y="1599"/>
                </a:lnTo>
                <a:lnTo>
                  <a:pt x="10183" y="1198"/>
                </a:lnTo>
                <a:lnTo>
                  <a:pt x="179" y="0"/>
                </a:lnTo>
                <a:close/>
              </a:path>
            </a:pathLst>
          </a:custGeom>
          <a:solidFill>
            <a:srgbClr val="9B8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g object 712"/>
          <p:cNvSpPr/>
          <p:nvPr/>
        </p:nvSpPr>
        <p:spPr>
          <a:xfrm>
            <a:off x="4388811" y="1007067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183" y="0"/>
                </a:moveTo>
                <a:lnTo>
                  <a:pt x="0" y="358"/>
                </a:lnTo>
                <a:lnTo>
                  <a:pt x="10004" y="1557"/>
                </a:lnTo>
                <a:lnTo>
                  <a:pt x="9762" y="1147"/>
                </a:lnTo>
                <a:lnTo>
                  <a:pt x="183" y="0"/>
                </a:lnTo>
                <a:close/>
              </a:path>
            </a:pathLst>
          </a:custGeom>
          <a:solidFill>
            <a:srgbClr val="9A8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g object 713"/>
          <p:cNvSpPr/>
          <p:nvPr/>
        </p:nvSpPr>
        <p:spPr>
          <a:xfrm>
            <a:off x="4388988" y="1006720"/>
            <a:ext cx="10160" cy="1905"/>
          </a:xfrm>
          <a:custGeom>
            <a:avLst/>
            <a:gdLst/>
            <a:ahLst/>
            <a:cxnLst/>
            <a:rect l="l" t="t" r="r" b="b"/>
            <a:pathLst>
              <a:path w="10160" h="1905">
                <a:moveTo>
                  <a:pt x="183" y="0"/>
                </a:moveTo>
                <a:lnTo>
                  <a:pt x="0" y="358"/>
                </a:lnTo>
                <a:lnTo>
                  <a:pt x="9592" y="1508"/>
                </a:lnTo>
                <a:lnTo>
                  <a:pt x="9350" y="1098"/>
                </a:lnTo>
                <a:lnTo>
                  <a:pt x="183" y="0"/>
                </a:lnTo>
                <a:close/>
              </a:path>
            </a:pathLst>
          </a:custGeom>
          <a:solidFill>
            <a:srgbClr val="998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g object 714"/>
          <p:cNvSpPr/>
          <p:nvPr/>
        </p:nvSpPr>
        <p:spPr>
          <a:xfrm>
            <a:off x="4389173" y="1006361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183" y="0"/>
                </a:moveTo>
                <a:lnTo>
                  <a:pt x="0" y="358"/>
                </a:lnTo>
                <a:lnTo>
                  <a:pt x="9166" y="1457"/>
                </a:lnTo>
                <a:lnTo>
                  <a:pt x="8924" y="1047"/>
                </a:lnTo>
                <a:lnTo>
                  <a:pt x="183" y="0"/>
                </a:lnTo>
                <a:close/>
              </a:path>
            </a:pathLst>
          </a:custGeom>
          <a:solidFill>
            <a:srgbClr val="988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g object 715"/>
          <p:cNvSpPr/>
          <p:nvPr/>
        </p:nvSpPr>
        <p:spPr>
          <a:xfrm>
            <a:off x="4389354" y="1006014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179" y="0"/>
                </a:moveTo>
                <a:lnTo>
                  <a:pt x="0" y="351"/>
                </a:lnTo>
                <a:lnTo>
                  <a:pt x="8749" y="1405"/>
                </a:lnTo>
                <a:lnTo>
                  <a:pt x="8508" y="997"/>
                </a:lnTo>
                <a:lnTo>
                  <a:pt x="179" y="0"/>
                </a:lnTo>
                <a:close/>
              </a:path>
            </a:pathLst>
          </a:custGeom>
          <a:solidFill>
            <a:srgbClr val="977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g object 716"/>
          <p:cNvSpPr/>
          <p:nvPr/>
        </p:nvSpPr>
        <p:spPr>
          <a:xfrm>
            <a:off x="4389535" y="1005655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183" y="0"/>
                </a:moveTo>
                <a:lnTo>
                  <a:pt x="0" y="358"/>
                </a:lnTo>
                <a:lnTo>
                  <a:pt x="8328" y="1356"/>
                </a:lnTo>
                <a:lnTo>
                  <a:pt x="8086" y="946"/>
                </a:lnTo>
                <a:lnTo>
                  <a:pt x="183" y="0"/>
                </a:lnTo>
                <a:close/>
              </a:path>
            </a:pathLst>
          </a:custGeom>
          <a:solidFill>
            <a:srgbClr val="967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g object 717"/>
          <p:cNvSpPr/>
          <p:nvPr/>
        </p:nvSpPr>
        <p:spPr>
          <a:xfrm>
            <a:off x="4389718" y="1005296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5">
                <a:moveTo>
                  <a:pt x="183" y="0"/>
                </a:moveTo>
                <a:lnTo>
                  <a:pt x="0" y="358"/>
                </a:lnTo>
                <a:lnTo>
                  <a:pt x="7903" y="1305"/>
                </a:lnTo>
                <a:lnTo>
                  <a:pt x="7661" y="895"/>
                </a:lnTo>
                <a:lnTo>
                  <a:pt x="183" y="0"/>
                </a:lnTo>
                <a:close/>
              </a:path>
            </a:pathLst>
          </a:custGeom>
          <a:solidFill>
            <a:srgbClr val="957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g object 718"/>
          <p:cNvSpPr/>
          <p:nvPr/>
        </p:nvSpPr>
        <p:spPr>
          <a:xfrm>
            <a:off x="4389903" y="1004937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183" y="0"/>
                </a:moveTo>
                <a:lnTo>
                  <a:pt x="0" y="358"/>
                </a:lnTo>
                <a:lnTo>
                  <a:pt x="7476" y="1254"/>
                </a:lnTo>
                <a:lnTo>
                  <a:pt x="7234" y="844"/>
                </a:lnTo>
                <a:lnTo>
                  <a:pt x="183" y="0"/>
                </a:lnTo>
                <a:close/>
              </a:path>
            </a:pathLst>
          </a:custGeom>
          <a:solidFill>
            <a:srgbClr val="947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g object 719"/>
          <p:cNvSpPr/>
          <p:nvPr/>
        </p:nvSpPr>
        <p:spPr>
          <a:xfrm>
            <a:off x="4390086" y="1004583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181" y="0"/>
                </a:moveTo>
                <a:lnTo>
                  <a:pt x="0" y="354"/>
                </a:lnTo>
                <a:lnTo>
                  <a:pt x="7051" y="1199"/>
                </a:lnTo>
                <a:lnTo>
                  <a:pt x="6815" y="799"/>
                </a:lnTo>
                <a:lnTo>
                  <a:pt x="181" y="0"/>
                </a:lnTo>
                <a:close/>
              </a:path>
            </a:pathLst>
          </a:custGeom>
          <a:solidFill>
            <a:srgbClr val="937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g object 720"/>
          <p:cNvSpPr/>
          <p:nvPr/>
        </p:nvSpPr>
        <p:spPr>
          <a:xfrm>
            <a:off x="4390268" y="1004340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1091" y="0"/>
                </a:moveTo>
                <a:lnTo>
                  <a:pt x="19" y="203"/>
                </a:lnTo>
                <a:lnTo>
                  <a:pt x="6633" y="1041"/>
                </a:lnTo>
                <a:lnTo>
                  <a:pt x="6394" y="635"/>
                </a:lnTo>
                <a:lnTo>
                  <a:pt x="1091" y="0"/>
                </a:lnTo>
                <a:close/>
              </a:path>
            </a:pathLst>
          </a:custGeom>
          <a:solidFill>
            <a:srgbClr val="927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g object 721"/>
          <p:cNvSpPr/>
          <p:nvPr/>
        </p:nvSpPr>
        <p:spPr>
          <a:xfrm>
            <a:off x="4391361" y="1004107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1229" y="0"/>
                </a:moveTo>
                <a:lnTo>
                  <a:pt x="0" y="233"/>
                </a:lnTo>
                <a:lnTo>
                  <a:pt x="5301" y="868"/>
                </a:lnTo>
                <a:lnTo>
                  <a:pt x="4625" y="406"/>
                </a:lnTo>
                <a:lnTo>
                  <a:pt x="1229" y="0"/>
                </a:lnTo>
                <a:close/>
              </a:path>
            </a:pathLst>
          </a:custGeom>
          <a:solidFill>
            <a:srgbClr val="91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g object 722"/>
          <p:cNvSpPr/>
          <p:nvPr/>
        </p:nvSpPr>
        <p:spPr>
          <a:xfrm>
            <a:off x="4392549" y="1003998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2207" y="0"/>
                </a:moveTo>
                <a:lnTo>
                  <a:pt x="748" y="0"/>
                </a:lnTo>
                <a:lnTo>
                  <a:pt x="0" y="116"/>
                </a:lnTo>
                <a:lnTo>
                  <a:pt x="3466" y="531"/>
                </a:lnTo>
                <a:lnTo>
                  <a:pt x="2597" y="46"/>
                </a:lnTo>
                <a:lnTo>
                  <a:pt x="2207" y="0"/>
                </a:lnTo>
                <a:close/>
              </a:path>
            </a:pathLst>
          </a:custGeom>
          <a:solidFill>
            <a:srgbClr val="907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g object 723"/>
          <p:cNvSpPr/>
          <p:nvPr/>
        </p:nvSpPr>
        <p:spPr>
          <a:xfrm>
            <a:off x="4394754" y="100399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08" y="0"/>
                </a:moveTo>
                <a:lnTo>
                  <a:pt x="0" y="0"/>
                </a:lnTo>
                <a:lnTo>
                  <a:pt x="393" y="47"/>
                </a:lnTo>
                <a:close/>
              </a:path>
            </a:pathLst>
          </a:custGeom>
          <a:solidFill>
            <a:srgbClr val="8F7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g object 724"/>
          <p:cNvSpPr/>
          <p:nvPr/>
        </p:nvSpPr>
        <p:spPr>
          <a:xfrm>
            <a:off x="4169232" y="1459750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5">
                <a:moveTo>
                  <a:pt x="8763" y="4152"/>
                </a:moveTo>
                <a:lnTo>
                  <a:pt x="6553" y="0"/>
                </a:lnTo>
                <a:lnTo>
                  <a:pt x="0" y="2730"/>
                </a:lnTo>
                <a:lnTo>
                  <a:pt x="495" y="3251"/>
                </a:lnTo>
                <a:lnTo>
                  <a:pt x="520" y="5295"/>
                </a:lnTo>
                <a:lnTo>
                  <a:pt x="5435" y="4356"/>
                </a:lnTo>
                <a:lnTo>
                  <a:pt x="7861" y="4521"/>
                </a:lnTo>
                <a:lnTo>
                  <a:pt x="8242" y="4356"/>
                </a:lnTo>
                <a:lnTo>
                  <a:pt x="8763" y="4152"/>
                </a:lnTo>
                <a:close/>
              </a:path>
              <a:path w="9525" h="5715">
                <a:moveTo>
                  <a:pt x="8991" y="4584"/>
                </a:moveTo>
                <a:lnTo>
                  <a:pt x="8763" y="4152"/>
                </a:lnTo>
                <a:lnTo>
                  <a:pt x="7861" y="4521"/>
                </a:lnTo>
                <a:lnTo>
                  <a:pt x="8991" y="4584"/>
                </a:lnTo>
                <a:close/>
              </a:path>
            </a:pathLst>
          </a:custGeom>
          <a:solidFill>
            <a:srgbClr val="BC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g object 725"/>
          <p:cNvSpPr/>
          <p:nvPr/>
        </p:nvSpPr>
        <p:spPr>
          <a:xfrm>
            <a:off x="4165792" y="1455598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60" h="6984">
                <a:moveTo>
                  <a:pt x="7795" y="0"/>
                </a:moveTo>
                <a:lnTo>
                  <a:pt x="0" y="3235"/>
                </a:lnTo>
                <a:lnTo>
                  <a:pt x="3443" y="6871"/>
                </a:lnTo>
                <a:lnTo>
                  <a:pt x="10002" y="4148"/>
                </a:lnTo>
                <a:lnTo>
                  <a:pt x="7795" y="0"/>
                </a:lnTo>
                <a:close/>
              </a:path>
            </a:pathLst>
          </a:custGeom>
          <a:solidFill>
            <a:srgbClr val="BB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g object 726"/>
          <p:cNvSpPr/>
          <p:nvPr/>
        </p:nvSpPr>
        <p:spPr>
          <a:xfrm>
            <a:off x="4159313" y="144731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14262" y="8293"/>
                </a:moveTo>
                <a:lnTo>
                  <a:pt x="12065" y="4140"/>
                </a:lnTo>
                <a:lnTo>
                  <a:pt x="9855" y="0"/>
                </a:lnTo>
                <a:lnTo>
                  <a:pt x="0" y="4089"/>
                </a:lnTo>
                <a:lnTo>
                  <a:pt x="596" y="5308"/>
                </a:lnTo>
                <a:lnTo>
                  <a:pt x="3035" y="7886"/>
                </a:lnTo>
                <a:lnTo>
                  <a:pt x="6477" y="11518"/>
                </a:lnTo>
                <a:lnTo>
                  <a:pt x="14262" y="8293"/>
                </a:lnTo>
                <a:close/>
              </a:path>
            </a:pathLst>
          </a:custGeom>
          <a:solidFill>
            <a:srgbClr val="BA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g object 727"/>
          <p:cNvSpPr/>
          <p:nvPr/>
        </p:nvSpPr>
        <p:spPr>
          <a:xfrm>
            <a:off x="4157319" y="1443156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4" h="8255">
                <a:moveTo>
                  <a:pt x="9648" y="0"/>
                </a:moveTo>
                <a:lnTo>
                  <a:pt x="0" y="4004"/>
                </a:lnTo>
                <a:lnTo>
                  <a:pt x="2006" y="8238"/>
                </a:lnTo>
                <a:lnTo>
                  <a:pt x="11856" y="4150"/>
                </a:lnTo>
                <a:lnTo>
                  <a:pt x="9648" y="0"/>
                </a:lnTo>
                <a:close/>
              </a:path>
            </a:pathLst>
          </a:custGeom>
          <a:solidFill>
            <a:srgbClr val="B9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g object 728"/>
          <p:cNvSpPr/>
          <p:nvPr/>
        </p:nvSpPr>
        <p:spPr>
          <a:xfrm>
            <a:off x="4155413" y="1439007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4" h="8255">
                <a:moveTo>
                  <a:pt x="9346" y="0"/>
                </a:moveTo>
                <a:lnTo>
                  <a:pt x="0" y="3879"/>
                </a:lnTo>
                <a:lnTo>
                  <a:pt x="1905" y="8153"/>
                </a:lnTo>
                <a:lnTo>
                  <a:pt x="11554" y="4148"/>
                </a:lnTo>
                <a:lnTo>
                  <a:pt x="9346" y="0"/>
                </a:lnTo>
                <a:close/>
              </a:path>
            </a:pathLst>
          </a:custGeom>
          <a:solidFill>
            <a:srgbClr val="B9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g object 729"/>
          <p:cNvSpPr/>
          <p:nvPr/>
        </p:nvSpPr>
        <p:spPr>
          <a:xfrm>
            <a:off x="4153509" y="1434863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5">
                <a:moveTo>
                  <a:pt x="9045" y="0"/>
                </a:moveTo>
                <a:lnTo>
                  <a:pt x="0" y="3754"/>
                </a:lnTo>
                <a:lnTo>
                  <a:pt x="1903" y="8023"/>
                </a:lnTo>
                <a:lnTo>
                  <a:pt x="11250" y="4143"/>
                </a:lnTo>
                <a:lnTo>
                  <a:pt x="9045" y="0"/>
                </a:lnTo>
                <a:close/>
              </a:path>
            </a:pathLst>
          </a:custGeom>
          <a:solidFill>
            <a:srgbClr val="B8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g object 730"/>
          <p:cNvSpPr/>
          <p:nvPr/>
        </p:nvSpPr>
        <p:spPr>
          <a:xfrm>
            <a:off x="4151604" y="1430671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5">
                <a:moveTo>
                  <a:pt x="8850" y="0"/>
                </a:moveTo>
                <a:lnTo>
                  <a:pt x="0" y="3674"/>
                </a:lnTo>
                <a:lnTo>
                  <a:pt x="1905" y="7947"/>
                </a:lnTo>
                <a:lnTo>
                  <a:pt x="10950" y="4192"/>
                </a:lnTo>
                <a:lnTo>
                  <a:pt x="9025" y="574"/>
                </a:lnTo>
                <a:lnTo>
                  <a:pt x="8850" y="0"/>
                </a:lnTo>
                <a:close/>
              </a:path>
            </a:pathLst>
          </a:custGeom>
          <a:solidFill>
            <a:srgbClr val="B7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g object 731"/>
          <p:cNvSpPr/>
          <p:nvPr/>
        </p:nvSpPr>
        <p:spPr>
          <a:xfrm>
            <a:off x="4149698" y="1426171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5">
                <a:moveTo>
                  <a:pt x="9389" y="0"/>
                </a:moveTo>
                <a:lnTo>
                  <a:pt x="0" y="3897"/>
                </a:lnTo>
                <a:lnTo>
                  <a:pt x="1904" y="8169"/>
                </a:lnTo>
                <a:lnTo>
                  <a:pt x="10756" y="4495"/>
                </a:lnTo>
                <a:lnTo>
                  <a:pt x="9389" y="0"/>
                </a:lnTo>
                <a:close/>
              </a:path>
            </a:pathLst>
          </a:custGeom>
          <a:solidFill>
            <a:srgbClr val="B7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g object 732"/>
          <p:cNvSpPr/>
          <p:nvPr/>
        </p:nvSpPr>
        <p:spPr>
          <a:xfrm>
            <a:off x="4146245" y="1417192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839" y="8978"/>
                </a:moveTo>
                <a:lnTo>
                  <a:pt x="11468" y="4495"/>
                </a:lnTo>
                <a:lnTo>
                  <a:pt x="10109" y="0"/>
                </a:lnTo>
                <a:lnTo>
                  <a:pt x="0" y="4191"/>
                </a:lnTo>
                <a:lnTo>
                  <a:pt x="1663" y="8559"/>
                </a:lnTo>
                <a:lnTo>
                  <a:pt x="2603" y="10985"/>
                </a:lnTo>
                <a:lnTo>
                  <a:pt x="3441" y="12877"/>
                </a:lnTo>
                <a:lnTo>
                  <a:pt x="12839" y="8978"/>
                </a:lnTo>
                <a:close/>
              </a:path>
            </a:pathLst>
          </a:custGeom>
          <a:solidFill>
            <a:srgbClr val="B6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g object 733"/>
          <p:cNvSpPr/>
          <p:nvPr/>
        </p:nvSpPr>
        <p:spPr>
          <a:xfrm>
            <a:off x="4144571" y="1412684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90">
                <a:moveTo>
                  <a:pt x="10415" y="0"/>
                </a:moveTo>
                <a:lnTo>
                  <a:pt x="0" y="4323"/>
                </a:lnTo>
                <a:lnTo>
                  <a:pt x="1676" y="8695"/>
                </a:lnTo>
                <a:lnTo>
                  <a:pt x="11783" y="4499"/>
                </a:lnTo>
                <a:lnTo>
                  <a:pt x="10415" y="0"/>
                </a:lnTo>
                <a:close/>
              </a:path>
            </a:pathLst>
          </a:custGeom>
          <a:solidFill>
            <a:srgbClr val="B5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g object 734"/>
          <p:cNvSpPr/>
          <p:nvPr/>
        </p:nvSpPr>
        <p:spPr>
          <a:xfrm>
            <a:off x="4141216" y="1403705"/>
            <a:ext cx="13970" cy="13335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13766" y="8978"/>
                </a:moveTo>
                <a:lnTo>
                  <a:pt x="12395" y="4495"/>
                </a:lnTo>
                <a:lnTo>
                  <a:pt x="11036" y="0"/>
                </a:lnTo>
                <a:lnTo>
                  <a:pt x="0" y="4572"/>
                </a:lnTo>
                <a:lnTo>
                  <a:pt x="1676" y="8953"/>
                </a:lnTo>
                <a:lnTo>
                  <a:pt x="3352" y="13309"/>
                </a:lnTo>
                <a:lnTo>
                  <a:pt x="13766" y="8978"/>
                </a:lnTo>
                <a:close/>
              </a:path>
            </a:pathLst>
          </a:custGeom>
          <a:solidFill>
            <a:srgbClr val="B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g object 735"/>
          <p:cNvSpPr/>
          <p:nvPr/>
        </p:nvSpPr>
        <p:spPr>
          <a:xfrm>
            <a:off x="4139834" y="1399197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1052" y="0"/>
                </a:moveTo>
                <a:lnTo>
                  <a:pt x="0" y="4587"/>
                </a:lnTo>
                <a:lnTo>
                  <a:pt x="1387" y="9074"/>
                </a:lnTo>
                <a:lnTo>
                  <a:pt x="12419" y="4495"/>
                </a:lnTo>
                <a:lnTo>
                  <a:pt x="11052" y="0"/>
                </a:lnTo>
                <a:close/>
              </a:path>
            </a:pathLst>
          </a:custGeom>
          <a:solidFill>
            <a:srgbClr val="B3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g object 736"/>
          <p:cNvSpPr/>
          <p:nvPr/>
        </p:nvSpPr>
        <p:spPr>
          <a:xfrm>
            <a:off x="4137050" y="1389849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13830" y="9359"/>
                </a:moveTo>
                <a:lnTo>
                  <a:pt x="12458" y="4864"/>
                </a:lnTo>
                <a:lnTo>
                  <a:pt x="12357" y="4521"/>
                </a:lnTo>
                <a:lnTo>
                  <a:pt x="11976" y="0"/>
                </a:lnTo>
                <a:lnTo>
                  <a:pt x="0" y="4965"/>
                </a:lnTo>
                <a:lnTo>
                  <a:pt x="1384" y="9448"/>
                </a:lnTo>
                <a:lnTo>
                  <a:pt x="2781" y="13944"/>
                </a:lnTo>
                <a:lnTo>
                  <a:pt x="13830" y="9359"/>
                </a:lnTo>
                <a:close/>
              </a:path>
            </a:pathLst>
          </a:custGeom>
          <a:solidFill>
            <a:srgbClr val="B2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g object 737"/>
          <p:cNvSpPr/>
          <p:nvPr/>
        </p:nvSpPr>
        <p:spPr>
          <a:xfrm>
            <a:off x="4135674" y="1384955"/>
            <a:ext cx="13970" cy="10160"/>
          </a:xfrm>
          <a:custGeom>
            <a:avLst/>
            <a:gdLst/>
            <a:ahLst/>
            <a:cxnLst/>
            <a:rect l="l" t="t" r="r" b="b"/>
            <a:pathLst>
              <a:path w="13970" h="10159">
                <a:moveTo>
                  <a:pt x="12929" y="0"/>
                </a:moveTo>
                <a:lnTo>
                  <a:pt x="0" y="5367"/>
                </a:lnTo>
                <a:lnTo>
                  <a:pt x="1387" y="9858"/>
                </a:lnTo>
                <a:lnTo>
                  <a:pt x="13352" y="4891"/>
                </a:lnTo>
                <a:lnTo>
                  <a:pt x="12929" y="0"/>
                </a:lnTo>
                <a:close/>
              </a:path>
            </a:pathLst>
          </a:custGeom>
          <a:solidFill>
            <a:srgbClr val="B1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g object 738"/>
          <p:cNvSpPr/>
          <p:nvPr/>
        </p:nvSpPr>
        <p:spPr>
          <a:xfrm>
            <a:off x="4134457" y="1380064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4">
                <a:moveTo>
                  <a:pt x="13724" y="0"/>
                </a:moveTo>
                <a:lnTo>
                  <a:pt x="0" y="5697"/>
                </a:lnTo>
                <a:lnTo>
                  <a:pt x="471" y="7843"/>
                </a:lnTo>
                <a:lnTo>
                  <a:pt x="1216" y="10254"/>
                </a:lnTo>
                <a:lnTo>
                  <a:pt x="14146" y="4887"/>
                </a:lnTo>
                <a:lnTo>
                  <a:pt x="13724" y="0"/>
                </a:lnTo>
                <a:close/>
              </a:path>
            </a:pathLst>
          </a:custGeom>
          <a:solidFill>
            <a:srgbClr val="B0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g object 739"/>
          <p:cNvSpPr/>
          <p:nvPr/>
        </p:nvSpPr>
        <p:spPr>
          <a:xfrm>
            <a:off x="4133439" y="1375184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4320" y="0"/>
                </a:moveTo>
                <a:lnTo>
                  <a:pt x="0" y="5944"/>
                </a:lnTo>
                <a:lnTo>
                  <a:pt x="1019" y="10583"/>
                </a:lnTo>
                <a:lnTo>
                  <a:pt x="14742" y="4887"/>
                </a:lnTo>
                <a:lnTo>
                  <a:pt x="14320" y="0"/>
                </a:lnTo>
                <a:close/>
              </a:path>
            </a:pathLst>
          </a:custGeom>
          <a:solidFill>
            <a:srgbClr val="AF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g object 740"/>
          <p:cNvSpPr/>
          <p:nvPr/>
        </p:nvSpPr>
        <p:spPr>
          <a:xfrm>
            <a:off x="4131399" y="1365414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16357" y="9779"/>
                </a:moveTo>
                <a:lnTo>
                  <a:pt x="15925" y="4902"/>
                </a:lnTo>
                <a:lnTo>
                  <a:pt x="15506" y="0"/>
                </a:lnTo>
                <a:lnTo>
                  <a:pt x="0" y="6438"/>
                </a:lnTo>
                <a:lnTo>
                  <a:pt x="1016" y="11087"/>
                </a:lnTo>
                <a:lnTo>
                  <a:pt x="2032" y="15722"/>
                </a:lnTo>
                <a:lnTo>
                  <a:pt x="16357" y="9779"/>
                </a:lnTo>
                <a:close/>
              </a:path>
            </a:pathLst>
          </a:custGeom>
          <a:solidFill>
            <a:srgbClr val="AE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g object 741"/>
          <p:cNvSpPr/>
          <p:nvPr/>
        </p:nvSpPr>
        <p:spPr>
          <a:xfrm>
            <a:off x="4130353" y="1360521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5" h="11430">
                <a:moveTo>
                  <a:pt x="16139" y="0"/>
                </a:moveTo>
                <a:lnTo>
                  <a:pt x="0" y="6699"/>
                </a:lnTo>
                <a:lnTo>
                  <a:pt x="80" y="6925"/>
                </a:lnTo>
                <a:lnTo>
                  <a:pt x="1048" y="11331"/>
                </a:lnTo>
                <a:lnTo>
                  <a:pt x="16562" y="4891"/>
                </a:lnTo>
                <a:lnTo>
                  <a:pt x="16139" y="0"/>
                </a:lnTo>
                <a:close/>
              </a:path>
            </a:pathLst>
          </a:custGeom>
          <a:solidFill>
            <a:srgbClr val="AD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g object 742"/>
          <p:cNvSpPr/>
          <p:nvPr/>
        </p:nvSpPr>
        <p:spPr>
          <a:xfrm>
            <a:off x="4128782" y="1355571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7427" y="0"/>
                </a:moveTo>
                <a:lnTo>
                  <a:pt x="0" y="7234"/>
                </a:lnTo>
                <a:lnTo>
                  <a:pt x="1569" y="11644"/>
                </a:lnTo>
                <a:lnTo>
                  <a:pt x="17710" y="4945"/>
                </a:lnTo>
                <a:lnTo>
                  <a:pt x="17332" y="573"/>
                </a:lnTo>
                <a:lnTo>
                  <a:pt x="17427" y="0"/>
                </a:lnTo>
                <a:close/>
              </a:path>
            </a:pathLst>
          </a:custGeom>
          <a:solidFill>
            <a:srgbClr val="AC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g object 743"/>
          <p:cNvSpPr/>
          <p:nvPr/>
        </p:nvSpPr>
        <p:spPr>
          <a:xfrm>
            <a:off x="4127211" y="135013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9896" y="0"/>
                </a:moveTo>
                <a:lnTo>
                  <a:pt x="0" y="8258"/>
                </a:lnTo>
                <a:lnTo>
                  <a:pt x="1570" y="12674"/>
                </a:lnTo>
                <a:lnTo>
                  <a:pt x="18997" y="5440"/>
                </a:lnTo>
                <a:lnTo>
                  <a:pt x="19896" y="0"/>
                </a:lnTo>
                <a:close/>
              </a:path>
            </a:pathLst>
          </a:custGeom>
          <a:solidFill>
            <a:srgbClr val="AB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g object 744"/>
          <p:cNvSpPr/>
          <p:nvPr/>
        </p:nvSpPr>
        <p:spPr>
          <a:xfrm>
            <a:off x="4118851" y="1339265"/>
            <a:ext cx="30480" cy="19685"/>
          </a:xfrm>
          <a:custGeom>
            <a:avLst/>
            <a:gdLst/>
            <a:ahLst/>
            <a:cxnLst/>
            <a:rect l="l" t="t" r="r" b="b"/>
            <a:pathLst>
              <a:path w="30479" h="19684">
                <a:moveTo>
                  <a:pt x="30048" y="0"/>
                </a:moveTo>
                <a:lnTo>
                  <a:pt x="0" y="12471"/>
                </a:lnTo>
                <a:lnTo>
                  <a:pt x="965" y="12636"/>
                </a:lnTo>
                <a:lnTo>
                  <a:pt x="5270" y="15354"/>
                </a:lnTo>
                <a:lnTo>
                  <a:pt x="7518" y="16776"/>
                </a:lnTo>
                <a:lnTo>
                  <a:pt x="8356" y="19138"/>
                </a:lnTo>
                <a:lnTo>
                  <a:pt x="28244" y="10883"/>
                </a:lnTo>
                <a:lnTo>
                  <a:pt x="29146" y="5448"/>
                </a:lnTo>
                <a:lnTo>
                  <a:pt x="30048" y="0"/>
                </a:lnTo>
                <a:close/>
              </a:path>
            </a:pathLst>
          </a:custGeom>
          <a:solidFill>
            <a:srgbClr val="AA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g object 745"/>
          <p:cNvSpPr/>
          <p:nvPr/>
        </p:nvSpPr>
        <p:spPr>
          <a:xfrm>
            <a:off x="4110361" y="1333824"/>
            <a:ext cx="40005" cy="18415"/>
          </a:xfrm>
          <a:custGeom>
            <a:avLst/>
            <a:gdLst/>
            <a:ahLst/>
            <a:cxnLst/>
            <a:rect l="l" t="t" r="r" b="b"/>
            <a:pathLst>
              <a:path w="40004" h="18415">
                <a:moveTo>
                  <a:pt x="39438" y="0"/>
                </a:moveTo>
                <a:lnTo>
                  <a:pt x="0" y="16371"/>
                </a:lnTo>
                <a:lnTo>
                  <a:pt x="491" y="16529"/>
                </a:lnTo>
                <a:lnTo>
                  <a:pt x="8489" y="17908"/>
                </a:lnTo>
                <a:lnTo>
                  <a:pt x="38541" y="5435"/>
                </a:lnTo>
                <a:lnTo>
                  <a:pt x="39438" y="0"/>
                </a:lnTo>
                <a:close/>
              </a:path>
            </a:pathLst>
          </a:custGeom>
          <a:solidFill>
            <a:srgbClr val="A9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g object 746"/>
          <p:cNvSpPr/>
          <p:nvPr/>
        </p:nvSpPr>
        <p:spPr>
          <a:xfrm>
            <a:off x="4103505" y="1328398"/>
            <a:ext cx="47625" cy="22225"/>
          </a:xfrm>
          <a:custGeom>
            <a:avLst/>
            <a:gdLst/>
            <a:ahLst/>
            <a:cxnLst/>
            <a:rect l="l" t="t" r="r" b="b"/>
            <a:pathLst>
              <a:path w="47625" h="22225">
                <a:moveTo>
                  <a:pt x="47190" y="0"/>
                </a:moveTo>
                <a:lnTo>
                  <a:pt x="0" y="19588"/>
                </a:lnTo>
                <a:lnTo>
                  <a:pt x="6873" y="21802"/>
                </a:lnTo>
                <a:lnTo>
                  <a:pt x="46291" y="5440"/>
                </a:lnTo>
                <a:lnTo>
                  <a:pt x="47190" y="0"/>
                </a:lnTo>
                <a:close/>
              </a:path>
            </a:pathLst>
          </a:custGeom>
          <a:solidFill>
            <a:srgbClr val="A8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g object 747"/>
          <p:cNvSpPr/>
          <p:nvPr/>
        </p:nvSpPr>
        <p:spPr>
          <a:xfrm>
            <a:off x="4097153" y="1322958"/>
            <a:ext cx="54610" cy="25400"/>
          </a:xfrm>
          <a:custGeom>
            <a:avLst/>
            <a:gdLst/>
            <a:ahLst/>
            <a:cxnLst/>
            <a:rect l="l" t="t" r="r" b="b"/>
            <a:pathLst>
              <a:path w="54610" h="25400">
                <a:moveTo>
                  <a:pt x="54440" y="0"/>
                </a:moveTo>
                <a:lnTo>
                  <a:pt x="0" y="22598"/>
                </a:lnTo>
                <a:lnTo>
                  <a:pt x="2381" y="23749"/>
                </a:lnTo>
                <a:lnTo>
                  <a:pt x="6343" y="25026"/>
                </a:lnTo>
                <a:lnTo>
                  <a:pt x="53543" y="5435"/>
                </a:lnTo>
                <a:lnTo>
                  <a:pt x="54440" y="0"/>
                </a:lnTo>
                <a:close/>
              </a:path>
            </a:pathLst>
          </a:custGeom>
          <a:solidFill>
            <a:srgbClr val="A7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bg object 748"/>
          <p:cNvSpPr/>
          <p:nvPr/>
        </p:nvSpPr>
        <p:spPr>
          <a:xfrm>
            <a:off x="4091514" y="1317336"/>
            <a:ext cx="61594" cy="28575"/>
          </a:xfrm>
          <a:custGeom>
            <a:avLst/>
            <a:gdLst/>
            <a:ahLst/>
            <a:cxnLst/>
            <a:rect l="l" t="t" r="r" b="b"/>
            <a:pathLst>
              <a:path w="61595" h="28575">
                <a:moveTo>
                  <a:pt x="61414" y="0"/>
                </a:moveTo>
                <a:lnTo>
                  <a:pt x="0" y="25493"/>
                </a:lnTo>
                <a:lnTo>
                  <a:pt x="5638" y="28219"/>
                </a:lnTo>
                <a:lnTo>
                  <a:pt x="60079" y="5621"/>
                </a:lnTo>
                <a:lnTo>
                  <a:pt x="60724" y="1710"/>
                </a:lnTo>
                <a:lnTo>
                  <a:pt x="61414" y="0"/>
                </a:lnTo>
                <a:close/>
              </a:path>
            </a:pathLst>
          </a:custGeom>
          <a:solidFill>
            <a:srgbClr val="A6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bg object 749"/>
          <p:cNvSpPr/>
          <p:nvPr/>
        </p:nvSpPr>
        <p:spPr>
          <a:xfrm>
            <a:off x="4085745" y="1311266"/>
            <a:ext cx="69850" cy="31750"/>
          </a:xfrm>
          <a:custGeom>
            <a:avLst/>
            <a:gdLst/>
            <a:ahLst/>
            <a:cxnLst/>
            <a:rect l="l" t="t" r="r" b="b"/>
            <a:pathLst>
              <a:path w="69850" h="31750">
                <a:moveTo>
                  <a:pt x="69630" y="0"/>
                </a:moveTo>
                <a:lnTo>
                  <a:pt x="0" y="28904"/>
                </a:lnTo>
                <a:lnTo>
                  <a:pt x="3586" y="30508"/>
                </a:lnTo>
                <a:lnTo>
                  <a:pt x="5776" y="31566"/>
                </a:lnTo>
                <a:lnTo>
                  <a:pt x="67180" y="6080"/>
                </a:lnTo>
                <a:lnTo>
                  <a:pt x="69630" y="0"/>
                </a:lnTo>
                <a:close/>
              </a:path>
            </a:pathLst>
          </a:custGeom>
          <a:solidFill>
            <a:srgbClr val="A5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bg object 750"/>
          <p:cNvSpPr/>
          <p:nvPr/>
        </p:nvSpPr>
        <p:spPr>
          <a:xfrm>
            <a:off x="4079869" y="1305180"/>
            <a:ext cx="78105" cy="35560"/>
          </a:xfrm>
          <a:custGeom>
            <a:avLst/>
            <a:gdLst/>
            <a:ahLst/>
            <a:cxnLst/>
            <a:rect l="l" t="t" r="r" b="b"/>
            <a:pathLst>
              <a:path w="78104" h="35559">
                <a:moveTo>
                  <a:pt x="77959" y="0"/>
                </a:moveTo>
                <a:lnTo>
                  <a:pt x="0" y="32361"/>
                </a:lnTo>
                <a:lnTo>
                  <a:pt x="5876" y="34989"/>
                </a:lnTo>
                <a:lnTo>
                  <a:pt x="75506" y="6085"/>
                </a:lnTo>
                <a:lnTo>
                  <a:pt x="77959" y="0"/>
                </a:lnTo>
                <a:close/>
              </a:path>
            </a:pathLst>
          </a:custGeom>
          <a:solidFill>
            <a:srgbClr val="A4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bg object 751"/>
          <p:cNvSpPr/>
          <p:nvPr/>
        </p:nvSpPr>
        <p:spPr>
          <a:xfrm>
            <a:off x="4073841" y="1299095"/>
            <a:ext cx="86995" cy="38735"/>
          </a:xfrm>
          <a:custGeom>
            <a:avLst/>
            <a:gdLst/>
            <a:ahLst/>
            <a:cxnLst/>
            <a:rect l="l" t="t" r="r" b="b"/>
            <a:pathLst>
              <a:path w="86995" h="38734">
                <a:moveTo>
                  <a:pt x="86440" y="0"/>
                </a:moveTo>
                <a:lnTo>
                  <a:pt x="0" y="35881"/>
                </a:lnTo>
                <a:lnTo>
                  <a:pt x="5143" y="38051"/>
                </a:lnTo>
                <a:lnTo>
                  <a:pt x="6019" y="38443"/>
                </a:lnTo>
                <a:lnTo>
                  <a:pt x="83989" y="6080"/>
                </a:lnTo>
                <a:lnTo>
                  <a:pt x="86440" y="0"/>
                </a:lnTo>
                <a:close/>
              </a:path>
            </a:pathLst>
          </a:custGeom>
          <a:solidFill>
            <a:srgbClr val="A3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bg object 752"/>
          <p:cNvSpPr/>
          <p:nvPr/>
        </p:nvSpPr>
        <p:spPr>
          <a:xfrm>
            <a:off x="4067773" y="1293009"/>
            <a:ext cx="95250" cy="42545"/>
          </a:xfrm>
          <a:custGeom>
            <a:avLst/>
            <a:gdLst/>
            <a:ahLst/>
            <a:cxnLst/>
            <a:rect l="l" t="t" r="r" b="b"/>
            <a:pathLst>
              <a:path w="95250" h="42544">
                <a:moveTo>
                  <a:pt x="94961" y="0"/>
                </a:moveTo>
                <a:lnTo>
                  <a:pt x="0" y="39418"/>
                </a:lnTo>
                <a:lnTo>
                  <a:pt x="6068" y="41967"/>
                </a:lnTo>
                <a:lnTo>
                  <a:pt x="92508" y="6085"/>
                </a:lnTo>
                <a:lnTo>
                  <a:pt x="94961" y="0"/>
                </a:lnTo>
                <a:close/>
              </a:path>
            </a:pathLst>
          </a:custGeom>
          <a:solidFill>
            <a:srgbClr val="A2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bg object 753"/>
          <p:cNvSpPr/>
          <p:nvPr/>
        </p:nvSpPr>
        <p:spPr>
          <a:xfrm>
            <a:off x="4061623" y="1286828"/>
            <a:ext cx="104139" cy="45720"/>
          </a:xfrm>
          <a:custGeom>
            <a:avLst/>
            <a:gdLst/>
            <a:ahLst/>
            <a:cxnLst/>
            <a:rect l="l" t="t" r="r" b="b"/>
            <a:pathLst>
              <a:path w="104139" h="45719">
                <a:moveTo>
                  <a:pt x="103826" y="0"/>
                </a:moveTo>
                <a:lnTo>
                  <a:pt x="0" y="43098"/>
                </a:lnTo>
                <a:lnTo>
                  <a:pt x="6156" y="45602"/>
                </a:lnTo>
                <a:lnTo>
                  <a:pt x="101107" y="6191"/>
                </a:lnTo>
                <a:lnTo>
                  <a:pt x="102279" y="3284"/>
                </a:lnTo>
                <a:lnTo>
                  <a:pt x="103826" y="0"/>
                </a:lnTo>
                <a:close/>
              </a:path>
            </a:pathLst>
          </a:custGeom>
          <a:solidFill>
            <a:srgbClr val="A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bg object 754"/>
          <p:cNvSpPr/>
          <p:nvPr/>
        </p:nvSpPr>
        <p:spPr>
          <a:xfrm>
            <a:off x="4055396" y="1280529"/>
            <a:ext cx="113030" cy="49530"/>
          </a:xfrm>
          <a:custGeom>
            <a:avLst/>
            <a:gdLst/>
            <a:ahLst/>
            <a:cxnLst/>
            <a:rect l="l" t="t" r="r" b="b"/>
            <a:pathLst>
              <a:path w="113029" h="49530">
                <a:moveTo>
                  <a:pt x="113019" y="0"/>
                </a:moveTo>
                <a:lnTo>
                  <a:pt x="0" y="46914"/>
                </a:lnTo>
                <a:lnTo>
                  <a:pt x="2647" y="47941"/>
                </a:lnTo>
                <a:lnTo>
                  <a:pt x="6227" y="49397"/>
                </a:lnTo>
                <a:lnTo>
                  <a:pt x="110053" y="6298"/>
                </a:lnTo>
                <a:lnTo>
                  <a:pt x="113019" y="0"/>
                </a:lnTo>
                <a:close/>
              </a:path>
            </a:pathLst>
          </a:custGeom>
          <a:solidFill>
            <a:srgbClr val="A0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bg object 755"/>
          <p:cNvSpPr/>
          <p:nvPr/>
        </p:nvSpPr>
        <p:spPr>
          <a:xfrm>
            <a:off x="4049099" y="1274246"/>
            <a:ext cx="122555" cy="53340"/>
          </a:xfrm>
          <a:custGeom>
            <a:avLst/>
            <a:gdLst/>
            <a:ahLst/>
            <a:cxnLst/>
            <a:rect l="l" t="t" r="r" b="b"/>
            <a:pathLst>
              <a:path w="122554" h="53340">
                <a:moveTo>
                  <a:pt x="122275" y="0"/>
                </a:moveTo>
                <a:lnTo>
                  <a:pt x="0" y="50756"/>
                </a:lnTo>
                <a:lnTo>
                  <a:pt x="6302" y="53200"/>
                </a:lnTo>
                <a:lnTo>
                  <a:pt x="119311" y="6293"/>
                </a:lnTo>
                <a:lnTo>
                  <a:pt x="122275" y="0"/>
                </a:lnTo>
                <a:close/>
              </a:path>
            </a:pathLst>
          </a:custGeom>
          <a:solidFill>
            <a:srgbClr val="9F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bg object 756"/>
          <p:cNvSpPr/>
          <p:nvPr/>
        </p:nvSpPr>
        <p:spPr>
          <a:xfrm>
            <a:off x="4042805" y="1267947"/>
            <a:ext cx="132080" cy="57150"/>
          </a:xfrm>
          <a:custGeom>
            <a:avLst/>
            <a:gdLst/>
            <a:ahLst/>
            <a:cxnLst/>
            <a:rect l="l" t="t" r="r" b="b"/>
            <a:pathLst>
              <a:path w="132079" h="57150">
                <a:moveTo>
                  <a:pt x="131536" y="0"/>
                </a:moveTo>
                <a:lnTo>
                  <a:pt x="0" y="54601"/>
                </a:lnTo>
                <a:lnTo>
                  <a:pt x="324" y="54741"/>
                </a:lnTo>
                <a:lnTo>
                  <a:pt x="6293" y="57055"/>
                </a:lnTo>
                <a:lnTo>
                  <a:pt x="128570" y="6298"/>
                </a:lnTo>
                <a:lnTo>
                  <a:pt x="131536" y="0"/>
                </a:lnTo>
                <a:close/>
              </a:path>
            </a:pathLst>
          </a:custGeom>
          <a:solidFill>
            <a:srgbClr val="9E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bg object 757"/>
          <p:cNvSpPr/>
          <p:nvPr/>
        </p:nvSpPr>
        <p:spPr>
          <a:xfrm>
            <a:off x="4036832" y="1261649"/>
            <a:ext cx="140970" cy="60960"/>
          </a:xfrm>
          <a:custGeom>
            <a:avLst/>
            <a:gdLst/>
            <a:ahLst/>
            <a:cxnLst/>
            <a:rect l="l" t="t" r="r" b="b"/>
            <a:pathLst>
              <a:path w="140970" h="60959">
                <a:moveTo>
                  <a:pt x="140475" y="0"/>
                </a:moveTo>
                <a:lnTo>
                  <a:pt x="0" y="58311"/>
                </a:lnTo>
                <a:lnTo>
                  <a:pt x="5963" y="60895"/>
                </a:lnTo>
                <a:lnTo>
                  <a:pt x="137511" y="6293"/>
                </a:lnTo>
                <a:lnTo>
                  <a:pt x="140475" y="0"/>
                </a:lnTo>
                <a:close/>
              </a:path>
            </a:pathLst>
          </a:custGeom>
          <a:solidFill>
            <a:srgbClr val="9D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bg object 758"/>
          <p:cNvSpPr/>
          <p:nvPr/>
        </p:nvSpPr>
        <p:spPr>
          <a:xfrm>
            <a:off x="4030859" y="1255643"/>
            <a:ext cx="149225" cy="64769"/>
          </a:xfrm>
          <a:custGeom>
            <a:avLst/>
            <a:gdLst/>
            <a:ahLst/>
            <a:cxnLst/>
            <a:rect l="l" t="t" r="r" b="b"/>
            <a:pathLst>
              <a:path w="149225" h="64769">
                <a:moveTo>
                  <a:pt x="148709" y="0"/>
                </a:moveTo>
                <a:lnTo>
                  <a:pt x="0" y="61729"/>
                </a:lnTo>
                <a:lnTo>
                  <a:pt x="5973" y="64317"/>
                </a:lnTo>
                <a:lnTo>
                  <a:pt x="146448" y="6005"/>
                </a:lnTo>
                <a:lnTo>
                  <a:pt x="148709" y="0"/>
                </a:lnTo>
                <a:close/>
              </a:path>
            </a:pathLst>
          </a:custGeom>
          <a:solidFill>
            <a:srgbClr val="9C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bg object 759"/>
          <p:cNvSpPr/>
          <p:nvPr/>
        </p:nvSpPr>
        <p:spPr>
          <a:xfrm>
            <a:off x="4025520" y="1249655"/>
            <a:ext cx="156845" cy="67945"/>
          </a:xfrm>
          <a:custGeom>
            <a:avLst/>
            <a:gdLst/>
            <a:ahLst/>
            <a:cxnLst/>
            <a:rect l="l" t="t" r="r" b="b"/>
            <a:pathLst>
              <a:path w="156845" h="67944">
                <a:moveTo>
                  <a:pt x="156296" y="0"/>
                </a:moveTo>
                <a:lnTo>
                  <a:pt x="0" y="64879"/>
                </a:lnTo>
                <a:lnTo>
                  <a:pt x="3080" y="66739"/>
                </a:lnTo>
                <a:lnTo>
                  <a:pt x="5343" y="67719"/>
                </a:lnTo>
                <a:lnTo>
                  <a:pt x="154044" y="5998"/>
                </a:lnTo>
                <a:lnTo>
                  <a:pt x="156296" y="0"/>
                </a:lnTo>
                <a:close/>
              </a:path>
            </a:pathLst>
          </a:custGeom>
          <a:solidFill>
            <a:srgbClr val="9A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bg object 760"/>
          <p:cNvSpPr/>
          <p:nvPr/>
        </p:nvSpPr>
        <p:spPr>
          <a:xfrm>
            <a:off x="4020546" y="1243652"/>
            <a:ext cx="163830" cy="71120"/>
          </a:xfrm>
          <a:custGeom>
            <a:avLst/>
            <a:gdLst/>
            <a:ahLst/>
            <a:cxnLst/>
            <a:rect l="l" t="t" r="r" b="b"/>
            <a:pathLst>
              <a:path w="163829" h="71119">
                <a:moveTo>
                  <a:pt x="163524" y="0"/>
                </a:moveTo>
                <a:lnTo>
                  <a:pt x="0" y="67879"/>
                </a:lnTo>
                <a:lnTo>
                  <a:pt x="4973" y="70882"/>
                </a:lnTo>
                <a:lnTo>
                  <a:pt x="161270" y="6002"/>
                </a:lnTo>
                <a:lnTo>
                  <a:pt x="163524" y="0"/>
                </a:lnTo>
                <a:close/>
              </a:path>
            </a:pathLst>
          </a:custGeom>
          <a:solidFill>
            <a:srgbClr val="99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bg object 761"/>
          <p:cNvSpPr/>
          <p:nvPr/>
        </p:nvSpPr>
        <p:spPr>
          <a:xfrm>
            <a:off x="4015585" y="1237664"/>
            <a:ext cx="170815" cy="74295"/>
          </a:xfrm>
          <a:custGeom>
            <a:avLst/>
            <a:gdLst/>
            <a:ahLst/>
            <a:cxnLst/>
            <a:rect l="l" t="t" r="r" b="b"/>
            <a:pathLst>
              <a:path w="170814" h="74294">
                <a:moveTo>
                  <a:pt x="170733" y="0"/>
                </a:moveTo>
                <a:lnTo>
                  <a:pt x="0" y="70872"/>
                </a:lnTo>
                <a:lnTo>
                  <a:pt x="4964" y="73869"/>
                </a:lnTo>
                <a:lnTo>
                  <a:pt x="168481" y="5998"/>
                </a:lnTo>
                <a:lnTo>
                  <a:pt x="170733" y="0"/>
                </a:lnTo>
                <a:close/>
              </a:path>
            </a:pathLst>
          </a:custGeom>
          <a:solidFill>
            <a:srgbClr val="98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bg object 762"/>
          <p:cNvSpPr/>
          <p:nvPr/>
        </p:nvSpPr>
        <p:spPr>
          <a:xfrm>
            <a:off x="4011821" y="1231766"/>
            <a:ext cx="176530" cy="76835"/>
          </a:xfrm>
          <a:custGeom>
            <a:avLst/>
            <a:gdLst/>
            <a:ahLst/>
            <a:cxnLst/>
            <a:rect l="l" t="t" r="r" b="b"/>
            <a:pathLst>
              <a:path w="176529" h="76834">
                <a:moveTo>
                  <a:pt x="176498" y="0"/>
                </a:moveTo>
                <a:lnTo>
                  <a:pt x="0" y="73265"/>
                </a:lnTo>
                <a:lnTo>
                  <a:pt x="3375" y="76535"/>
                </a:lnTo>
                <a:lnTo>
                  <a:pt x="3764" y="76769"/>
                </a:lnTo>
                <a:lnTo>
                  <a:pt x="174498" y="5897"/>
                </a:lnTo>
                <a:lnTo>
                  <a:pt x="176383" y="877"/>
                </a:lnTo>
                <a:lnTo>
                  <a:pt x="176498" y="0"/>
                </a:lnTo>
                <a:close/>
              </a:path>
            </a:pathLst>
          </a:custGeom>
          <a:solidFill>
            <a:srgbClr val="97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bg object 763"/>
          <p:cNvSpPr/>
          <p:nvPr/>
        </p:nvSpPr>
        <p:spPr>
          <a:xfrm>
            <a:off x="4008160" y="1226406"/>
            <a:ext cx="180975" cy="78740"/>
          </a:xfrm>
          <a:custGeom>
            <a:avLst/>
            <a:gdLst/>
            <a:ahLst/>
            <a:cxnLst/>
            <a:rect l="l" t="t" r="r" b="b"/>
            <a:pathLst>
              <a:path w="180975" h="78740">
                <a:moveTo>
                  <a:pt x="180865" y="0"/>
                </a:moveTo>
                <a:lnTo>
                  <a:pt x="0" y="75077"/>
                </a:lnTo>
                <a:lnTo>
                  <a:pt x="3654" y="78618"/>
                </a:lnTo>
                <a:lnTo>
                  <a:pt x="180160" y="5356"/>
                </a:lnTo>
                <a:lnTo>
                  <a:pt x="180865" y="0"/>
                </a:lnTo>
                <a:close/>
              </a:path>
            </a:pathLst>
          </a:custGeom>
          <a:solidFill>
            <a:srgbClr val="96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bg object 764"/>
          <p:cNvSpPr/>
          <p:nvPr/>
        </p:nvSpPr>
        <p:spPr>
          <a:xfrm>
            <a:off x="4004498" y="1221046"/>
            <a:ext cx="185420" cy="80645"/>
          </a:xfrm>
          <a:custGeom>
            <a:avLst/>
            <a:gdLst/>
            <a:ahLst/>
            <a:cxnLst/>
            <a:rect l="l" t="t" r="r" b="b"/>
            <a:pathLst>
              <a:path w="185420" h="80644">
                <a:moveTo>
                  <a:pt x="185232" y="0"/>
                </a:moveTo>
                <a:lnTo>
                  <a:pt x="68822" y="48321"/>
                </a:lnTo>
                <a:lnTo>
                  <a:pt x="48244" y="57703"/>
                </a:lnTo>
                <a:lnTo>
                  <a:pt x="23952" y="67564"/>
                </a:lnTo>
                <a:lnTo>
                  <a:pt x="15333" y="70525"/>
                </a:lnTo>
                <a:lnTo>
                  <a:pt x="0" y="76890"/>
                </a:lnTo>
                <a:lnTo>
                  <a:pt x="3661" y="80437"/>
                </a:lnTo>
                <a:lnTo>
                  <a:pt x="184526" y="5360"/>
                </a:lnTo>
                <a:lnTo>
                  <a:pt x="185232" y="0"/>
                </a:lnTo>
                <a:close/>
              </a:path>
            </a:pathLst>
          </a:custGeom>
          <a:solidFill>
            <a:srgbClr val="95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bg object 765"/>
          <p:cNvSpPr/>
          <p:nvPr/>
        </p:nvSpPr>
        <p:spPr>
          <a:xfrm>
            <a:off x="4003662" y="1215700"/>
            <a:ext cx="187325" cy="82550"/>
          </a:xfrm>
          <a:custGeom>
            <a:avLst/>
            <a:gdLst/>
            <a:ahLst/>
            <a:cxnLst/>
            <a:rect l="l" t="t" r="r" b="b"/>
            <a:pathLst>
              <a:path w="187325" h="82550">
                <a:moveTo>
                  <a:pt x="186771" y="0"/>
                </a:moveTo>
                <a:lnTo>
                  <a:pt x="117157" y="28897"/>
                </a:lnTo>
                <a:lnTo>
                  <a:pt x="114938" y="30426"/>
                </a:lnTo>
                <a:lnTo>
                  <a:pt x="106042" y="35603"/>
                </a:lnTo>
                <a:lnTo>
                  <a:pt x="96456" y="40596"/>
                </a:lnTo>
                <a:lnTo>
                  <a:pt x="72946" y="52169"/>
                </a:lnTo>
                <a:lnTo>
                  <a:pt x="69527" y="53728"/>
                </a:lnTo>
                <a:lnTo>
                  <a:pt x="186067" y="5356"/>
                </a:lnTo>
                <a:lnTo>
                  <a:pt x="186771" y="0"/>
                </a:lnTo>
                <a:close/>
              </a:path>
              <a:path w="187325" h="82550">
                <a:moveTo>
                  <a:pt x="16219" y="75855"/>
                </a:moveTo>
                <a:lnTo>
                  <a:pt x="0" y="81426"/>
                </a:lnTo>
                <a:lnTo>
                  <a:pt x="838" y="82239"/>
                </a:lnTo>
                <a:lnTo>
                  <a:pt x="16219" y="75855"/>
                </a:lnTo>
                <a:close/>
              </a:path>
            </a:pathLst>
          </a:custGeom>
          <a:solidFill>
            <a:srgbClr val="93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bg object 766"/>
          <p:cNvSpPr/>
          <p:nvPr/>
        </p:nvSpPr>
        <p:spPr>
          <a:xfrm>
            <a:off x="4120820" y="1210340"/>
            <a:ext cx="70485" cy="34290"/>
          </a:xfrm>
          <a:custGeom>
            <a:avLst/>
            <a:gdLst/>
            <a:ahLst/>
            <a:cxnLst/>
            <a:rect l="l" t="t" r="r" b="b"/>
            <a:pathLst>
              <a:path w="70485" h="34290">
                <a:moveTo>
                  <a:pt x="70318" y="0"/>
                </a:moveTo>
                <a:lnTo>
                  <a:pt x="14066" y="23350"/>
                </a:lnTo>
                <a:lnTo>
                  <a:pt x="6194" y="29986"/>
                </a:lnTo>
                <a:lnTo>
                  <a:pt x="0" y="34256"/>
                </a:lnTo>
                <a:lnTo>
                  <a:pt x="69613" y="5360"/>
                </a:lnTo>
                <a:lnTo>
                  <a:pt x="70318" y="0"/>
                </a:lnTo>
                <a:close/>
              </a:path>
            </a:pathLst>
          </a:custGeom>
          <a:solidFill>
            <a:srgbClr val="92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bg object 767"/>
          <p:cNvSpPr/>
          <p:nvPr/>
        </p:nvSpPr>
        <p:spPr>
          <a:xfrm>
            <a:off x="4134899" y="1204810"/>
            <a:ext cx="57785" cy="29209"/>
          </a:xfrm>
          <a:custGeom>
            <a:avLst/>
            <a:gdLst/>
            <a:ahLst/>
            <a:cxnLst/>
            <a:rect l="l" t="t" r="r" b="b"/>
            <a:pathLst>
              <a:path w="57785" h="29209">
                <a:moveTo>
                  <a:pt x="56664" y="2310"/>
                </a:moveTo>
                <a:lnTo>
                  <a:pt x="47983" y="3890"/>
                </a:lnTo>
                <a:lnTo>
                  <a:pt x="12301" y="18701"/>
                </a:lnTo>
                <a:lnTo>
                  <a:pt x="7919" y="21957"/>
                </a:lnTo>
                <a:lnTo>
                  <a:pt x="0" y="28870"/>
                </a:lnTo>
                <a:lnTo>
                  <a:pt x="56240" y="5526"/>
                </a:lnTo>
                <a:lnTo>
                  <a:pt x="56664" y="2310"/>
                </a:lnTo>
                <a:close/>
              </a:path>
              <a:path w="57785" h="29209">
                <a:moveTo>
                  <a:pt x="57355" y="0"/>
                </a:moveTo>
                <a:lnTo>
                  <a:pt x="56945" y="170"/>
                </a:lnTo>
                <a:lnTo>
                  <a:pt x="56664" y="2310"/>
                </a:lnTo>
                <a:lnTo>
                  <a:pt x="57421" y="2172"/>
                </a:lnTo>
                <a:lnTo>
                  <a:pt x="57355" y="0"/>
                </a:lnTo>
                <a:close/>
              </a:path>
            </a:pathLst>
          </a:custGeom>
          <a:solidFill>
            <a:srgbClr val="91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bg object 768"/>
          <p:cNvSpPr/>
          <p:nvPr/>
        </p:nvSpPr>
        <p:spPr>
          <a:xfrm>
            <a:off x="4147200" y="1202423"/>
            <a:ext cx="45085" cy="21590"/>
          </a:xfrm>
          <a:custGeom>
            <a:avLst/>
            <a:gdLst/>
            <a:ahLst/>
            <a:cxnLst/>
            <a:rect l="l" t="t" r="r" b="b"/>
            <a:pathLst>
              <a:path w="45085" h="21590">
                <a:moveTo>
                  <a:pt x="35682" y="6276"/>
                </a:moveTo>
                <a:lnTo>
                  <a:pt x="0" y="21088"/>
                </a:lnTo>
                <a:lnTo>
                  <a:pt x="35682" y="6276"/>
                </a:lnTo>
                <a:close/>
              </a:path>
              <a:path w="45085" h="21590">
                <a:moveTo>
                  <a:pt x="44980" y="0"/>
                </a:moveTo>
                <a:lnTo>
                  <a:pt x="44644" y="2556"/>
                </a:lnTo>
                <a:lnTo>
                  <a:pt x="45053" y="2386"/>
                </a:lnTo>
                <a:lnTo>
                  <a:pt x="44980" y="0"/>
                </a:lnTo>
                <a:close/>
              </a:path>
            </a:pathLst>
          </a:custGeom>
          <a:solidFill>
            <a:srgbClr val="90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bg object 769"/>
          <p:cNvSpPr/>
          <p:nvPr/>
        </p:nvSpPr>
        <p:spPr>
          <a:xfrm>
            <a:off x="4230040" y="1367611"/>
            <a:ext cx="51435" cy="96520"/>
          </a:xfrm>
          <a:custGeom>
            <a:avLst/>
            <a:gdLst/>
            <a:ahLst/>
            <a:cxnLst/>
            <a:rect l="l" t="t" r="r" b="b"/>
            <a:pathLst>
              <a:path w="51435" h="96519">
                <a:moveTo>
                  <a:pt x="50812" y="4013"/>
                </a:moveTo>
                <a:lnTo>
                  <a:pt x="39598" y="0"/>
                </a:lnTo>
                <a:lnTo>
                  <a:pt x="37236" y="3708"/>
                </a:lnTo>
                <a:lnTo>
                  <a:pt x="22110" y="27571"/>
                </a:lnTo>
                <a:lnTo>
                  <a:pt x="7277" y="58648"/>
                </a:lnTo>
                <a:lnTo>
                  <a:pt x="0" y="88633"/>
                </a:lnTo>
                <a:lnTo>
                  <a:pt x="1130" y="95351"/>
                </a:lnTo>
                <a:lnTo>
                  <a:pt x="4432" y="96240"/>
                </a:lnTo>
                <a:lnTo>
                  <a:pt x="7683" y="93319"/>
                </a:lnTo>
                <a:lnTo>
                  <a:pt x="8674" y="88633"/>
                </a:lnTo>
                <a:lnTo>
                  <a:pt x="10299" y="74917"/>
                </a:lnTo>
                <a:lnTo>
                  <a:pt x="16840" y="57111"/>
                </a:lnTo>
                <a:lnTo>
                  <a:pt x="25184" y="39585"/>
                </a:lnTo>
                <a:lnTo>
                  <a:pt x="32219" y="26670"/>
                </a:lnTo>
                <a:lnTo>
                  <a:pt x="42646" y="11544"/>
                </a:lnTo>
                <a:lnTo>
                  <a:pt x="47256" y="7289"/>
                </a:lnTo>
                <a:lnTo>
                  <a:pt x="50812" y="4013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bg object 770"/>
          <p:cNvSpPr/>
          <p:nvPr/>
        </p:nvSpPr>
        <p:spPr>
          <a:xfrm>
            <a:off x="4269647" y="1364043"/>
            <a:ext cx="15240" cy="7620"/>
          </a:xfrm>
          <a:custGeom>
            <a:avLst/>
            <a:gdLst/>
            <a:ahLst/>
            <a:cxnLst/>
            <a:rect l="l" t="t" r="r" b="b"/>
            <a:pathLst>
              <a:path w="15239" h="7619">
                <a:moveTo>
                  <a:pt x="2783" y="0"/>
                </a:moveTo>
                <a:lnTo>
                  <a:pt x="0" y="3565"/>
                </a:lnTo>
                <a:lnTo>
                  <a:pt x="11212" y="7569"/>
                </a:lnTo>
                <a:lnTo>
                  <a:pt x="14773" y="4281"/>
                </a:lnTo>
                <a:lnTo>
                  <a:pt x="2783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bg object 771"/>
          <p:cNvSpPr/>
          <p:nvPr/>
        </p:nvSpPr>
        <p:spPr>
          <a:xfrm>
            <a:off x="4272431" y="1360478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5">
                <a:moveTo>
                  <a:pt x="2783" y="0"/>
                </a:moveTo>
                <a:lnTo>
                  <a:pt x="0" y="3565"/>
                </a:lnTo>
                <a:lnTo>
                  <a:pt x="11989" y="7847"/>
                </a:lnTo>
                <a:lnTo>
                  <a:pt x="12850" y="7052"/>
                </a:lnTo>
                <a:lnTo>
                  <a:pt x="16965" y="5064"/>
                </a:lnTo>
                <a:lnTo>
                  <a:pt x="2783" y="0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bg object 772"/>
          <p:cNvSpPr/>
          <p:nvPr/>
        </p:nvSpPr>
        <p:spPr>
          <a:xfrm>
            <a:off x="4275212" y="1356923"/>
            <a:ext cx="19685" cy="8890"/>
          </a:xfrm>
          <a:custGeom>
            <a:avLst/>
            <a:gdLst/>
            <a:ahLst/>
            <a:cxnLst/>
            <a:rect l="l" t="t" r="r" b="b"/>
            <a:pathLst>
              <a:path w="19685" h="8890">
                <a:moveTo>
                  <a:pt x="2778" y="0"/>
                </a:moveTo>
                <a:lnTo>
                  <a:pt x="0" y="3558"/>
                </a:lnTo>
                <a:lnTo>
                  <a:pt x="14179" y="8622"/>
                </a:lnTo>
                <a:lnTo>
                  <a:pt x="19595" y="6006"/>
                </a:lnTo>
                <a:lnTo>
                  <a:pt x="2778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bg object 773"/>
          <p:cNvSpPr/>
          <p:nvPr/>
        </p:nvSpPr>
        <p:spPr>
          <a:xfrm>
            <a:off x="4277990" y="1353358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60" h="10159">
                <a:moveTo>
                  <a:pt x="2783" y="0"/>
                </a:moveTo>
                <a:lnTo>
                  <a:pt x="0" y="3565"/>
                </a:lnTo>
                <a:lnTo>
                  <a:pt x="16817" y="9571"/>
                </a:lnTo>
                <a:lnTo>
                  <a:pt x="22244" y="6949"/>
                </a:lnTo>
                <a:lnTo>
                  <a:pt x="2783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bg object 774"/>
          <p:cNvSpPr/>
          <p:nvPr/>
        </p:nvSpPr>
        <p:spPr>
          <a:xfrm>
            <a:off x="4280779" y="1349792"/>
            <a:ext cx="27940" cy="10795"/>
          </a:xfrm>
          <a:custGeom>
            <a:avLst/>
            <a:gdLst/>
            <a:ahLst/>
            <a:cxnLst/>
            <a:rect l="l" t="t" r="r" b="b"/>
            <a:pathLst>
              <a:path w="27939" h="10794">
                <a:moveTo>
                  <a:pt x="2778" y="0"/>
                </a:moveTo>
                <a:lnTo>
                  <a:pt x="0" y="3558"/>
                </a:lnTo>
                <a:lnTo>
                  <a:pt x="19464" y="10510"/>
                </a:lnTo>
                <a:lnTo>
                  <a:pt x="20449" y="10034"/>
                </a:lnTo>
                <a:lnTo>
                  <a:pt x="27593" y="8862"/>
                </a:lnTo>
                <a:lnTo>
                  <a:pt x="2778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bg object 775"/>
          <p:cNvSpPr/>
          <p:nvPr/>
        </p:nvSpPr>
        <p:spPr>
          <a:xfrm>
            <a:off x="4283550" y="1346370"/>
            <a:ext cx="33655" cy="12700"/>
          </a:xfrm>
          <a:custGeom>
            <a:avLst/>
            <a:gdLst/>
            <a:ahLst/>
            <a:cxnLst/>
            <a:rect l="l" t="t" r="r" b="b"/>
            <a:pathLst>
              <a:path w="33654" h="12700">
                <a:moveTo>
                  <a:pt x="3155" y="0"/>
                </a:moveTo>
                <a:lnTo>
                  <a:pt x="998" y="2153"/>
                </a:lnTo>
                <a:lnTo>
                  <a:pt x="0" y="3432"/>
                </a:lnTo>
                <a:lnTo>
                  <a:pt x="24798" y="12288"/>
                </a:lnTo>
                <a:lnTo>
                  <a:pt x="33544" y="10852"/>
                </a:lnTo>
                <a:lnTo>
                  <a:pt x="3155" y="0"/>
                </a:lnTo>
                <a:close/>
              </a:path>
            </a:pathLst>
          </a:custGeom>
          <a:solidFill>
            <a:srgbClr val="EC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bg object 776"/>
          <p:cNvSpPr/>
          <p:nvPr/>
        </p:nvSpPr>
        <p:spPr>
          <a:xfrm>
            <a:off x="4286712" y="1343012"/>
            <a:ext cx="42545" cy="14604"/>
          </a:xfrm>
          <a:custGeom>
            <a:avLst/>
            <a:gdLst/>
            <a:ahLst/>
            <a:cxnLst/>
            <a:rect l="l" t="t" r="r" b="b"/>
            <a:pathLst>
              <a:path w="42545" h="14605">
                <a:moveTo>
                  <a:pt x="3358" y="0"/>
                </a:moveTo>
                <a:lnTo>
                  <a:pt x="0" y="3351"/>
                </a:lnTo>
                <a:lnTo>
                  <a:pt x="30396" y="14208"/>
                </a:lnTo>
                <a:lnTo>
                  <a:pt x="35021" y="13448"/>
                </a:lnTo>
                <a:lnTo>
                  <a:pt x="41015" y="13448"/>
                </a:lnTo>
                <a:lnTo>
                  <a:pt x="3358" y="0"/>
                </a:lnTo>
                <a:close/>
              </a:path>
              <a:path w="42545" h="14605">
                <a:moveTo>
                  <a:pt x="41015" y="13448"/>
                </a:moveTo>
                <a:lnTo>
                  <a:pt x="35021" y="13448"/>
                </a:lnTo>
                <a:lnTo>
                  <a:pt x="42099" y="13835"/>
                </a:lnTo>
                <a:lnTo>
                  <a:pt x="41015" y="13448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bg object 777"/>
          <p:cNvSpPr/>
          <p:nvPr/>
        </p:nvSpPr>
        <p:spPr>
          <a:xfrm>
            <a:off x="4290070" y="1339706"/>
            <a:ext cx="115570" cy="40640"/>
          </a:xfrm>
          <a:custGeom>
            <a:avLst/>
            <a:gdLst/>
            <a:ahLst/>
            <a:cxnLst/>
            <a:rect l="l" t="t" r="r" b="b"/>
            <a:pathLst>
              <a:path w="115570" h="40640">
                <a:moveTo>
                  <a:pt x="3507" y="0"/>
                </a:moveTo>
                <a:lnTo>
                  <a:pt x="1920" y="1389"/>
                </a:lnTo>
                <a:lnTo>
                  <a:pt x="0" y="3306"/>
                </a:lnTo>
                <a:lnTo>
                  <a:pt x="38741" y="17142"/>
                </a:lnTo>
                <a:lnTo>
                  <a:pt x="43612" y="17408"/>
                </a:lnTo>
                <a:lnTo>
                  <a:pt x="55042" y="20019"/>
                </a:lnTo>
                <a:lnTo>
                  <a:pt x="66109" y="23935"/>
                </a:lnTo>
                <a:lnTo>
                  <a:pt x="88883" y="33527"/>
                </a:lnTo>
                <a:lnTo>
                  <a:pt x="100923" y="37669"/>
                </a:lnTo>
                <a:lnTo>
                  <a:pt x="113287" y="40043"/>
                </a:lnTo>
                <a:lnTo>
                  <a:pt x="115501" y="39996"/>
                </a:lnTo>
                <a:lnTo>
                  <a:pt x="3507" y="0"/>
                </a:lnTo>
                <a:close/>
              </a:path>
            </a:pathLst>
          </a:custGeom>
          <a:solidFill>
            <a:srgbClr val="EB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bg object 778"/>
          <p:cNvSpPr/>
          <p:nvPr/>
        </p:nvSpPr>
        <p:spPr>
          <a:xfrm>
            <a:off x="4293577" y="1336467"/>
            <a:ext cx="123189" cy="43815"/>
          </a:xfrm>
          <a:custGeom>
            <a:avLst/>
            <a:gdLst/>
            <a:ahLst/>
            <a:cxnLst/>
            <a:rect l="l" t="t" r="r" b="b"/>
            <a:pathLst>
              <a:path w="123189" h="43815">
                <a:moveTo>
                  <a:pt x="3697" y="0"/>
                </a:moveTo>
                <a:lnTo>
                  <a:pt x="0" y="3238"/>
                </a:lnTo>
                <a:lnTo>
                  <a:pt x="111994" y="43235"/>
                </a:lnTo>
                <a:lnTo>
                  <a:pt x="122670" y="43006"/>
                </a:lnTo>
                <a:lnTo>
                  <a:pt x="122670" y="42488"/>
                </a:lnTo>
                <a:lnTo>
                  <a:pt x="3697" y="0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bg object 779"/>
          <p:cNvSpPr/>
          <p:nvPr/>
        </p:nvSpPr>
        <p:spPr>
          <a:xfrm>
            <a:off x="4297270" y="1333232"/>
            <a:ext cx="119380" cy="46355"/>
          </a:xfrm>
          <a:custGeom>
            <a:avLst/>
            <a:gdLst/>
            <a:ahLst/>
            <a:cxnLst/>
            <a:rect l="l" t="t" r="r" b="b"/>
            <a:pathLst>
              <a:path w="119379" h="46355">
                <a:moveTo>
                  <a:pt x="3678" y="0"/>
                </a:moveTo>
                <a:lnTo>
                  <a:pt x="0" y="3237"/>
                </a:lnTo>
                <a:lnTo>
                  <a:pt x="118976" y="45731"/>
                </a:lnTo>
                <a:lnTo>
                  <a:pt x="119001" y="41185"/>
                </a:lnTo>
                <a:lnTo>
                  <a:pt x="3678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bg object 780"/>
          <p:cNvSpPr/>
          <p:nvPr/>
        </p:nvSpPr>
        <p:spPr>
          <a:xfrm>
            <a:off x="4300948" y="1329977"/>
            <a:ext cx="116839" cy="44450"/>
          </a:xfrm>
          <a:custGeom>
            <a:avLst/>
            <a:gdLst/>
            <a:ahLst/>
            <a:cxnLst/>
            <a:rect l="l" t="t" r="r" b="b"/>
            <a:pathLst>
              <a:path w="116839" h="44450">
                <a:moveTo>
                  <a:pt x="3651" y="0"/>
                </a:moveTo>
                <a:lnTo>
                  <a:pt x="0" y="3255"/>
                </a:lnTo>
                <a:lnTo>
                  <a:pt x="115323" y="44440"/>
                </a:lnTo>
                <a:lnTo>
                  <a:pt x="116476" y="40293"/>
                </a:lnTo>
                <a:lnTo>
                  <a:pt x="3651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bg object 781"/>
          <p:cNvSpPr/>
          <p:nvPr/>
        </p:nvSpPr>
        <p:spPr>
          <a:xfrm>
            <a:off x="4304596" y="1326712"/>
            <a:ext cx="114935" cy="43815"/>
          </a:xfrm>
          <a:custGeom>
            <a:avLst/>
            <a:gdLst/>
            <a:ahLst/>
            <a:cxnLst/>
            <a:rect l="l" t="t" r="r" b="b"/>
            <a:pathLst>
              <a:path w="114935" h="43815">
                <a:moveTo>
                  <a:pt x="3593" y="0"/>
                </a:moveTo>
                <a:lnTo>
                  <a:pt x="3194" y="420"/>
                </a:lnTo>
                <a:lnTo>
                  <a:pt x="0" y="3267"/>
                </a:lnTo>
                <a:lnTo>
                  <a:pt x="112826" y="43564"/>
                </a:lnTo>
                <a:lnTo>
                  <a:pt x="113162" y="42359"/>
                </a:lnTo>
                <a:lnTo>
                  <a:pt x="114396" y="39570"/>
                </a:lnTo>
                <a:lnTo>
                  <a:pt x="3593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bg object 782"/>
          <p:cNvSpPr/>
          <p:nvPr/>
        </p:nvSpPr>
        <p:spPr>
          <a:xfrm>
            <a:off x="4308190" y="1323308"/>
            <a:ext cx="113030" cy="43180"/>
          </a:xfrm>
          <a:custGeom>
            <a:avLst/>
            <a:gdLst/>
            <a:ahLst/>
            <a:cxnLst/>
            <a:rect l="l" t="t" r="r" b="b"/>
            <a:pathLst>
              <a:path w="113029" h="43180">
                <a:moveTo>
                  <a:pt x="3234" y="0"/>
                </a:moveTo>
                <a:lnTo>
                  <a:pt x="0" y="3404"/>
                </a:lnTo>
                <a:lnTo>
                  <a:pt x="110802" y="42975"/>
                </a:lnTo>
                <a:lnTo>
                  <a:pt x="112070" y="40112"/>
                </a:lnTo>
                <a:lnTo>
                  <a:pt x="112591" y="39054"/>
                </a:lnTo>
                <a:lnTo>
                  <a:pt x="3234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bg object 783"/>
          <p:cNvSpPr/>
          <p:nvPr/>
        </p:nvSpPr>
        <p:spPr>
          <a:xfrm>
            <a:off x="4311424" y="1319904"/>
            <a:ext cx="111760" cy="42545"/>
          </a:xfrm>
          <a:custGeom>
            <a:avLst/>
            <a:gdLst/>
            <a:ahLst/>
            <a:cxnLst/>
            <a:rect l="l" t="t" r="r" b="b"/>
            <a:pathLst>
              <a:path w="111760" h="42544">
                <a:moveTo>
                  <a:pt x="3234" y="0"/>
                </a:moveTo>
                <a:lnTo>
                  <a:pt x="0" y="3404"/>
                </a:lnTo>
                <a:lnTo>
                  <a:pt x="109356" y="42458"/>
                </a:lnTo>
                <a:lnTo>
                  <a:pt x="111266" y="38581"/>
                </a:lnTo>
                <a:lnTo>
                  <a:pt x="3234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bg object 784"/>
          <p:cNvSpPr/>
          <p:nvPr/>
        </p:nvSpPr>
        <p:spPr>
          <a:xfrm>
            <a:off x="4314664" y="1316250"/>
            <a:ext cx="110489" cy="42545"/>
          </a:xfrm>
          <a:custGeom>
            <a:avLst/>
            <a:gdLst/>
            <a:ahLst/>
            <a:cxnLst/>
            <a:rect l="l" t="t" r="r" b="b"/>
            <a:pathLst>
              <a:path w="110489" h="42544">
                <a:moveTo>
                  <a:pt x="2530" y="0"/>
                </a:moveTo>
                <a:lnTo>
                  <a:pt x="326" y="3304"/>
                </a:lnTo>
                <a:lnTo>
                  <a:pt x="0" y="3648"/>
                </a:lnTo>
                <a:lnTo>
                  <a:pt x="108028" y="42231"/>
                </a:lnTo>
                <a:lnTo>
                  <a:pt x="109023" y="40210"/>
                </a:lnTo>
                <a:lnTo>
                  <a:pt x="110049" y="38398"/>
                </a:lnTo>
                <a:lnTo>
                  <a:pt x="2530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bg object 785"/>
          <p:cNvSpPr/>
          <p:nvPr/>
        </p:nvSpPr>
        <p:spPr>
          <a:xfrm>
            <a:off x="4317187" y="1312578"/>
            <a:ext cx="109855" cy="42545"/>
          </a:xfrm>
          <a:custGeom>
            <a:avLst/>
            <a:gdLst/>
            <a:ahLst/>
            <a:cxnLst/>
            <a:rect l="l" t="t" r="r" b="b"/>
            <a:pathLst>
              <a:path w="109854" h="42544">
                <a:moveTo>
                  <a:pt x="2456" y="0"/>
                </a:moveTo>
                <a:lnTo>
                  <a:pt x="0" y="3682"/>
                </a:lnTo>
                <a:lnTo>
                  <a:pt x="107520" y="42080"/>
                </a:lnTo>
                <a:lnTo>
                  <a:pt x="109666" y="38287"/>
                </a:lnTo>
                <a:lnTo>
                  <a:pt x="2456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bg object 786"/>
          <p:cNvSpPr/>
          <p:nvPr/>
        </p:nvSpPr>
        <p:spPr>
          <a:xfrm>
            <a:off x="4319647" y="1308896"/>
            <a:ext cx="109855" cy="42545"/>
          </a:xfrm>
          <a:custGeom>
            <a:avLst/>
            <a:gdLst/>
            <a:ahLst/>
            <a:cxnLst/>
            <a:rect l="l" t="t" r="r" b="b"/>
            <a:pathLst>
              <a:path w="109854" h="42544">
                <a:moveTo>
                  <a:pt x="2452" y="0"/>
                </a:moveTo>
                <a:lnTo>
                  <a:pt x="0" y="3676"/>
                </a:lnTo>
                <a:lnTo>
                  <a:pt x="107208" y="41966"/>
                </a:lnTo>
                <a:lnTo>
                  <a:pt x="107951" y="40652"/>
                </a:lnTo>
                <a:lnTo>
                  <a:pt x="109418" y="38200"/>
                </a:lnTo>
                <a:lnTo>
                  <a:pt x="2452" y="0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bg object 787"/>
          <p:cNvSpPr/>
          <p:nvPr/>
        </p:nvSpPr>
        <p:spPr>
          <a:xfrm>
            <a:off x="4322099" y="1305214"/>
            <a:ext cx="109220" cy="41910"/>
          </a:xfrm>
          <a:custGeom>
            <a:avLst/>
            <a:gdLst/>
            <a:ahLst/>
            <a:cxnLst/>
            <a:rect l="l" t="t" r="r" b="b"/>
            <a:pathLst>
              <a:path w="109220" h="41909">
                <a:moveTo>
                  <a:pt x="2456" y="0"/>
                </a:moveTo>
                <a:lnTo>
                  <a:pt x="0" y="3682"/>
                </a:lnTo>
                <a:lnTo>
                  <a:pt x="106966" y="41882"/>
                </a:lnTo>
                <a:lnTo>
                  <a:pt x="109212" y="38125"/>
                </a:lnTo>
                <a:lnTo>
                  <a:pt x="2456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bg object 788"/>
          <p:cNvSpPr/>
          <p:nvPr/>
        </p:nvSpPr>
        <p:spPr>
          <a:xfrm>
            <a:off x="4324555" y="1301393"/>
            <a:ext cx="109220" cy="42545"/>
          </a:xfrm>
          <a:custGeom>
            <a:avLst/>
            <a:gdLst/>
            <a:ahLst/>
            <a:cxnLst/>
            <a:rect l="l" t="t" r="r" b="b"/>
            <a:pathLst>
              <a:path w="109220" h="42544">
                <a:moveTo>
                  <a:pt x="2067" y="0"/>
                </a:moveTo>
                <a:lnTo>
                  <a:pt x="903" y="2466"/>
                </a:lnTo>
                <a:lnTo>
                  <a:pt x="0" y="3820"/>
                </a:lnTo>
                <a:lnTo>
                  <a:pt x="106756" y="41946"/>
                </a:lnTo>
                <a:lnTo>
                  <a:pt x="108963" y="38175"/>
                </a:lnTo>
                <a:lnTo>
                  <a:pt x="2067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bg object 789"/>
          <p:cNvSpPr/>
          <p:nvPr/>
        </p:nvSpPr>
        <p:spPr>
          <a:xfrm>
            <a:off x="4326621" y="1297502"/>
            <a:ext cx="109220" cy="42545"/>
          </a:xfrm>
          <a:custGeom>
            <a:avLst/>
            <a:gdLst/>
            <a:ahLst/>
            <a:cxnLst/>
            <a:rect l="l" t="t" r="r" b="b"/>
            <a:pathLst>
              <a:path w="109220" h="42544">
                <a:moveTo>
                  <a:pt x="1838" y="0"/>
                </a:moveTo>
                <a:lnTo>
                  <a:pt x="0" y="3895"/>
                </a:lnTo>
                <a:lnTo>
                  <a:pt x="106893" y="42073"/>
                </a:lnTo>
                <a:lnTo>
                  <a:pt x="108955" y="38537"/>
                </a:lnTo>
                <a:lnTo>
                  <a:pt x="109077" y="38298"/>
                </a:lnTo>
                <a:lnTo>
                  <a:pt x="1838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bg object 790"/>
          <p:cNvSpPr/>
          <p:nvPr/>
        </p:nvSpPr>
        <p:spPr>
          <a:xfrm>
            <a:off x="4328460" y="1293601"/>
            <a:ext cx="109220" cy="42545"/>
          </a:xfrm>
          <a:custGeom>
            <a:avLst/>
            <a:gdLst/>
            <a:ahLst/>
            <a:cxnLst/>
            <a:rect l="l" t="t" r="r" b="b"/>
            <a:pathLst>
              <a:path w="109220" h="42544">
                <a:moveTo>
                  <a:pt x="1841" y="0"/>
                </a:moveTo>
                <a:lnTo>
                  <a:pt x="0" y="3901"/>
                </a:lnTo>
                <a:lnTo>
                  <a:pt x="107239" y="42199"/>
                </a:lnTo>
                <a:lnTo>
                  <a:pt x="109212" y="38345"/>
                </a:lnTo>
                <a:lnTo>
                  <a:pt x="1841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bg object 791"/>
          <p:cNvSpPr/>
          <p:nvPr/>
        </p:nvSpPr>
        <p:spPr>
          <a:xfrm>
            <a:off x="4330299" y="1289710"/>
            <a:ext cx="109855" cy="42545"/>
          </a:xfrm>
          <a:custGeom>
            <a:avLst/>
            <a:gdLst/>
            <a:ahLst/>
            <a:cxnLst/>
            <a:rect l="l" t="t" r="r" b="b"/>
            <a:pathLst>
              <a:path w="109854" h="42544">
                <a:moveTo>
                  <a:pt x="1838" y="0"/>
                </a:moveTo>
                <a:lnTo>
                  <a:pt x="0" y="3895"/>
                </a:lnTo>
                <a:lnTo>
                  <a:pt x="107369" y="42243"/>
                </a:lnTo>
                <a:lnTo>
                  <a:pt x="109120" y="38822"/>
                </a:lnTo>
                <a:lnTo>
                  <a:pt x="109313" y="38382"/>
                </a:lnTo>
                <a:lnTo>
                  <a:pt x="1838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bg object 792"/>
          <p:cNvSpPr/>
          <p:nvPr/>
        </p:nvSpPr>
        <p:spPr>
          <a:xfrm>
            <a:off x="4332138" y="1285805"/>
            <a:ext cx="109220" cy="42545"/>
          </a:xfrm>
          <a:custGeom>
            <a:avLst/>
            <a:gdLst/>
            <a:ahLst/>
            <a:cxnLst/>
            <a:rect l="l" t="t" r="r" b="b"/>
            <a:pathLst>
              <a:path w="109220" h="42544">
                <a:moveTo>
                  <a:pt x="1833" y="0"/>
                </a:moveTo>
                <a:lnTo>
                  <a:pt x="0" y="3904"/>
                </a:lnTo>
                <a:lnTo>
                  <a:pt x="107474" y="42286"/>
                </a:lnTo>
                <a:lnTo>
                  <a:pt x="109203" y="38344"/>
                </a:lnTo>
                <a:lnTo>
                  <a:pt x="1833" y="0"/>
                </a:lnTo>
                <a:close/>
              </a:path>
            </a:pathLst>
          </a:custGeom>
          <a:solidFill>
            <a:srgbClr val="DE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bg object 793"/>
          <p:cNvSpPr/>
          <p:nvPr/>
        </p:nvSpPr>
        <p:spPr>
          <a:xfrm>
            <a:off x="4333974" y="1281788"/>
            <a:ext cx="109220" cy="42545"/>
          </a:xfrm>
          <a:custGeom>
            <a:avLst/>
            <a:gdLst/>
            <a:ahLst/>
            <a:cxnLst/>
            <a:rect l="l" t="t" r="r" b="b"/>
            <a:pathLst>
              <a:path w="109220" h="42544">
                <a:moveTo>
                  <a:pt x="1514" y="0"/>
                </a:moveTo>
                <a:lnTo>
                  <a:pt x="0" y="4011"/>
                </a:lnTo>
                <a:lnTo>
                  <a:pt x="107369" y="42359"/>
                </a:lnTo>
                <a:lnTo>
                  <a:pt x="108784" y="39132"/>
                </a:lnTo>
                <a:lnTo>
                  <a:pt x="109078" y="38413"/>
                </a:lnTo>
                <a:lnTo>
                  <a:pt x="1514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bg object 794"/>
          <p:cNvSpPr/>
          <p:nvPr/>
        </p:nvSpPr>
        <p:spPr>
          <a:xfrm>
            <a:off x="4335484" y="1277782"/>
            <a:ext cx="109220" cy="42545"/>
          </a:xfrm>
          <a:custGeom>
            <a:avLst/>
            <a:gdLst/>
            <a:ahLst/>
            <a:cxnLst/>
            <a:rect l="l" t="t" r="r" b="b"/>
            <a:pathLst>
              <a:path w="109220" h="42544">
                <a:moveTo>
                  <a:pt x="1517" y="0"/>
                </a:moveTo>
                <a:lnTo>
                  <a:pt x="0" y="4017"/>
                </a:lnTo>
                <a:lnTo>
                  <a:pt x="107563" y="42431"/>
                </a:lnTo>
                <a:lnTo>
                  <a:pt x="109190" y="38453"/>
                </a:lnTo>
                <a:lnTo>
                  <a:pt x="1517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bg object 795"/>
          <p:cNvSpPr/>
          <p:nvPr/>
        </p:nvSpPr>
        <p:spPr>
          <a:xfrm>
            <a:off x="4337001" y="1273764"/>
            <a:ext cx="109855" cy="42545"/>
          </a:xfrm>
          <a:custGeom>
            <a:avLst/>
            <a:gdLst/>
            <a:ahLst/>
            <a:cxnLst/>
            <a:rect l="l" t="t" r="r" b="b"/>
            <a:pathLst>
              <a:path w="109854" h="42544">
                <a:moveTo>
                  <a:pt x="1517" y="0"/>
                </a:moveTo>
                <a:lnTo>
                  <a:pt x="0" y="4017"/>
                </a:lnTo>
                <a:lnTo>
                  <a:pt x="107672" y="42470"/>
                </a:lnTo>
                <a:lnTo>
                  <a:pt x="109310" y="38495"/>
                </a:lnTo>
                <a:lnTo>
                  <a:pt x="1517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bg object 796"/>
          <p:cNvSpPr/>
          <p:nvPr/>
        </p:nvSpPr>
        <p:spPr>
          <a:xfrm>
            <a:off x="4338521" y="1269747"/>
            <a:ext cx="109855" cy="42545"/>
          </a:xfrm>
          <a:custGeom>
            <a:avLst/>
            <a:gdLst/>
            <a:ahLst/>
            <a:cxnLst/>
            <a:rect l="l" t="t" r="r" b="b"/>
            <a:pathLst>
              <a:path w="109854" h="42544">
                <a:moveTo>
                  <a:pt x="1514" y="0"/>
                </a:moveTo>
                <a:lnTo>
                  <a:pt x="0" y="4011"/>
                </a:lnTo>
                <a:lnTo>
                  <a:pt x="107792" y="42510"/>
                </a:lnTo>
                <a:lnTo>
                  <a:pt x="109460" y="38550"/>
                </a:lnTo>
                <a:lnTo>
                  <a:pt x="1514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bg object 797"/>
          <p:cNvSpPr/>
          <p:nvPr/>
        </p:nvSpPr>
        <p:spPr>
          <a:xfrm>
            <a:off x="4340036" y="1265715"/>
            <a:ext cx="109855" cy="43180"/>
          </a:xfrm>
          <a:custGeom>
            <a:avLst/>
            <a:gdLst/>
            <a:ahLst/>
            <a:cxnLst/>
            <a:rect l="l" t="t" r="r" b="b"/>
            <a:pathLst>
              <a:path w="109854" h="43180">
                <a:moveTo>
                  <a:pt x="1476" y="0"/>
                </a:moveTo>
                <a:lnTo>
                  <a:pt x="950" y="1515"/>
                </a:lnTo>
                <a:lnTo>
                  <a:pt x="0" y="4031"/>
                </a:lnTo>
                <a:lnTo>
                  <a:pt x="107945" y="42582"/>
                </a:lnTo>
                <a:lnTo>
                  <a:pt x="109628" y="38624"/>
                </a:lnTo>
                <a:lnTo>
                  <a:pt x="1476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bg object 798"/>
          <p:cNvSpPr/>
          <p:nvPr/>
        </p:nvSpPr>
        <p:spPr>
          <a:xfrm>
            <a:off x="4341511" y="1261670"/>
            <a:ext cx="110489" cy="43180"/>
          </a:xfrm>
          <a:custGeom>
            <a:avLst/>
            <a:gdLst/>
            <a:ahLst/>
            <a:cxnLst/>
            <a:rect l="l" t="t" r="r" b="b"/>
            <a:pathLst>
              <a:path w="110489" h="43180">
                <a:moveTo>
                  <a:pt x="1406" y="0"/>
                </a:moveTo>
                <a:lnTo>
                  <a:pt x="0" y="4050"/>
                </a:lnTo>
                <a:lnTo>
                  <a:pt x="108150" y="42676"/>
                </a:lnTo>
                <a:lnTo>
                  <a:pt x="109865" y="38733"/>
                </a:lnTo>
                <a:lnTo>
                  <a:pt x="1406" y="0"/>
                </a:lnTo>
                <a:close/>
              </a:path>
            </a:pathLst>
          </a:custGeom>
          <a:solidFill>
            <a:srgbClr val="DAC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bg object 799"/>
          <p:cNvSpPr/>
          <p:nvPr/>
        </p:nvSpPr>
        <p:spPr>
          <a:xfrm>
            <a:off x="4342917" y="1257614"/>
            <a:ext cx="110489" cy="43180"/>
          </a:xfrm>
          <a:custGeom>
            <a:avLst/>
            <a:gdLst/>
            <a:ahLst/>
            <a:cxnLst/>
            <a:rect l="l" t="t" r="r" b="b"/>
            <a:pathLst>
              <a:path w="110489" h="43180">
                <a:moveTo>
                  <a:pt x="1408" y="0"/>
                </a:moveTo>
                <a:lnTo>
                  <a:pt x="0" y="4056"/>
                </a:lnTo>
                <a:lnTo>
                  <a:pt x="108458" y="42789"/>
                </a:lnTo>
                <a:lnTo>
                  <a:pt x="109118" y="41272"/>
                </a:lnTo>
                <a:lnTo>
                  <a:pt x="110142" y="38831"/>
                </a:lnTo>
                <a:lnTo>
                  <a:pt x="1408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bg object 800"/>
          <p:cNvSpPr/>
          <p:nvPr/>
        </p:nvSpPr>
        <p:spPr>
          <a:xfrm>
            <a:off x="4344326" y="1253558"/>
            <a:ext cx="110489" cy="43180"/>
          </a:xfrm>
          <a:custGeom>
            <a:avLst/>
            <a:gdLst/>
            <a:ahLst/>
            <a:cxnLst/>
            <a:rect l="l" t="t" r="r" b="b"/>
            <a:pathLst>
              <a:path w="110489" h="43180">
                <a:moveTo>
                  <a:pt x="1408" y="0"/>
                </a:moveTo>
                <a:lnTo>
                  <a:pt x="0" y="4056"/>
                </a:lnTo>
                <a:lnTo>
                  <a:pt x="108733" y="42887"/>
                </a:lnTo>
                <a:lnTo>
                  <a:pt x="110397" y="38922"/>
                </a:lnTo>
                <a:lnTo>
                  <a:pt x="1408" y="0"/>
                </a:lnTo>
                <a:close/>
              </a:path>
            </a:pathLst>
          </a:custGeom>
          <a:solidFill>
            <a:srgbClr val="D8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bg object 801"/>
          <p:cNvSpPr/>
          <p:nvPr/>
        </p:nvSpPr>
        <p:spPr>
          <a:xfrm>
            <a:off x="4345733" y="1249513"/>
            <a:ext cx="111125" cy="43180"/>
          </a:xfrm>
          <a:custGeom>
            <a:avLst/>
            <a:gdLst/>
            <a:ahLst/>
            <a:cxnLst/>
            <a:rect l="l" t="t" r="r" b="b"/>
            <a:pathLst>
              <a:path w="111125" h="43180">
                <a:moveTo>
                  <a:pt x="1406" y="0"/>
                </a:moveTo>
                <a:lnTo>
                  <a:pt x="0" y="4050"/>
                </a:lnTo>
                <a:lnTo>
                  <a:pt x="108986" y="42975"/>
                </a:lnTo>
                <a:lnTo>
                  <a:pt x="110609" y="38999"/>
                </a:lnTo>
                <a:lnTo>
                  <a:pt x="1406" y="0"/>
                </a:lnTo>
                <a:close/>
              </a:path>
            </a:pathLst>
          </a:custGeom>
          <a:solidFill>
            <a:srgbClr val="D7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bg object 802"/>
          <p:cNvSpPr/>
          <p:nvPr/>
        </p:nvSpPr>
        <p:spPr>
          <a:xfrm>
            <a:off x="4347140" y="1245464"/>
            <a:ext cx="111125" cy="43180"/>
          </a:xfrm>
          <a:custGeom>
            <a:avLst/>
            <a:gdLst/>
            <a:ahLst/>
            <a:cxnLst/>
            <a:rect l="l" t="t" r="r" b="b"/>
            <a:pathLst>
              <a:path w="111125" h="43180">
                <a:moveTo>
                  <a:pt x="1428" y="0"/>
                </a:moveTo>
                <a:lnTo>
                  <a:pt x="0" y="4048"/>
                </a:lnTo>
                <a:lnTo>
                  <a:pt x="109202" y="43048"/>
                </a:lnTo>
                <a:lnTo>
                  <a:pt x="110814" y="39064"/>
                </a:lnTo>
                <a:lnTo>
                  <a:pt x="1428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bg object 803"/>
          <p:cNvSpPr/>
          <p:nvPr/>
        </p:nvSpPr>
        <p:spPr>
          <a:xfrm>
            <a:off x="4348567" y="1241404"/>
            <a:ext cx="111125" cy="43180"/>
          </a:xfrm>
          <a:custGeom>
            <a:avLst/>
            <a:gdLst/>
            <a:ahLst/>
            <a:cxnLst/>
            <a:rect l="l" t="t" r="r" b="b"/>
            <a:pathLst>
              <a:path w="111125" h="43180">
                <a:moveTo>
                  <a:pt x="1364" y="0"/>
                </a:moveTo>
                <a:lnTo>
                  <a:pt x="1042" y="1113"/>
                </a:lnTo>
                <a:lnTo>
                  <a:pt x="0" y="4065"/>
                </a:lnTo>
                <a:lnTo>
                  <a:pt x="109384" y="43133"/>
                </a:lnTo>
                <a:lnTo>
                  <a:pt x="110973" y="39144"/>
                </a:lnTo>
                <a:lnTo>
                  <a:pt x="1364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bg object 804"/>
          <p:cNvSpPr/>
          <p:nvPr/>
        </p:nvSpPr>
        <p:spPr>
          <a:xfrm>
            <a:off x="4349931" y="1237271"/>
            <a:ext cx="111760" cy="43815"/>
          </a:xfrm>
          <a:custGeom>
            <a:avLst/>
            <a:gdLst/>
            <a:ahLst/>
            <a:cxnLst/>
            <a:rect l="l" t="t" r="r" b="b"/>
            <a:pathLst>
              <a:path w="111760" h="43815">
                <a:moveTo>
                  <a:pt x="1193" y="0"/>
                </a:moveTo>
                <a:lnTo>
                  <a:pt x="0" y="4133"/>
                </a:lnTo>
                <a:lnTo>
                  <a:pt x="109609" y="43277"/>
                </a:lnTo>
                <a:lnTo>
                  <a:pt x="111206" y="39288"/>
                </a:lnTo>
                <a:lnTo>
                  <a:pt x="1193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bg object 805"/>
          <p:cNvSpPr/>
          <p:nvPr/>
        </p:nvSpPr>
        <p:spPr>
          <a:xfrm>
            <a:off x="4351126" y="1233613"/>
            <a:ext cx="111760" cy="43180"/>
          </a:xfrm>
          <a:custGeom>
            <a:avLst/>
            <a:gdLst/>
            <a:ahLst/>
            <a:cxnLst/>
            <a:rect l="l" t="t" r="r" b="b"/>
            <a:pathLst>
              <a:path w="111760" h="43180">
                <a:moveTo>
                  <a:pt x="2523" y="0"/>
                </a:moveTo>
                <a:lnTo>
                  <a:pt x="566" y="1689"/>
                </a:lnTo>
                <a:lnTo>
                  <a:pt x="0" y="3651"/>
                </a:lnTo>
                <a:lnTo>
                  <a:pt x="110013" y="42943"/>
                </a:lnTo>
                <a:lnTo>
                  <a:pt x="111614" y="38959"/>
                </a:lnTo>
                <a:lnTo>
                  <a:pt x="2523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bg object 806"/>
          <p:cNvSpPr/>
          <p:nvPr/>
        </p:nvSpPr>
        <p:spPr>
          <a:xfrm>
            <a:off x="4353650" y="1230389"/>
            <a:ext cx="111125" cy="42545"/>
          </a:xfrm>
          <a:custGeom>
            <a:avLst/>
            <a:gdLst/>
            <a:ahLst/>
            <a:cxnLst/>
            <a:rect l="l" t="t" r="r" b="b"/>
            <a:pathLst>
              <a:path w="111125" h="42544">
                <a:moveTo>
                  <a:pt x="3738" y="0"/>
                </a:moveTo>
                <a:lnTo>
                  <a:pt x="0" y="3224"/>
                </a:lnTo>
                <a:lnTo>
                  <a:pt x="109091" y="42183"/>
                </a:lnTo>
                <a:lnTo>
                  <a:pt x="110693" y="38196"/>
                </a:lnTo>
                <a:lnTo>
                  <a:pt x="3738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bg object 807"/>
          <p:cNvSpPr/>
          <p:nvPr/>
        </p:nvSpPr>
        <p:spPr>
          <a:xfrm>
            <a:off x="4357376" y="1227429"/>
            <a:ext cx="108585" cy="41275"/>
          </a:xfrm>
          <a:custGeom>
            <a:avLst/>
            <a:gdLst/>
            <a:ahLst/>
            <a:cxnLst/>
            <a:rect l="l" t="t" r="r" b="b"/>
            <a:pathLst>
              <a:path w="108585" h="41275">
                <a:moveTo>
                  <a:pt x="4454" y="0"/>
                </a:moveTo>
                <a:lnTo>
                  <a:pt x="0" y="2968"/>
                </a:lnTo>
                <a:lnTo>
                  <a:pt x="106963" y="41168"/>
                </a:lnTo>
                <a:lnTo>
                  <a:pt x="108579" y="37185"/>
                </a:lnTo>
                <a:lnTo>
                  <a:pt x="4454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bg object 808"/>
          <p:cNvSpPr/>
          <p:nvPr/>
        </p:nvSpPr>
        <p:spPr>
          <a:xfrm>
            <a:off x="4361836" y="1224795"/>
            <a:ext cx="106045" cy="40005"/>
          </a:xfrm>
          <a:custGeom>
            <a:avLst/>
            <a:gdLst/>
            <a:ahLst/>
            <a:cxnLst/>
            <a:rect l="l" t="t" r="r" b="b"/>
            <a:pathLst>
              <a:path w="106045" h="40005">
                <a:moveTo>
                  <a:pt x="5386" y="0"/>
                </a:moveTo>
                <a:lnTo>
                  <a:pt x="1375" y="1713"/>
                </a:lnTo>
                <a:lnTo>
                  <a:pt x="0" y="2629"/>
                </a:lnTo>
                <a:lnTo>
                  <a:pt x="104119" y="39816"/>
                </a:lnTo>
                <a:lnTo>
                  <a:pt x="105799" y="35860"/>
                </a:lnTo>
                <a:lnTo>
                  <a:pt x="5386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bg object 809"/>
          <p:cNvSpPr/>
          <p:nvPr/>
        </p:nvSpPr>
        <p:spPr>
          <a:xfrm>
            <a:off x="4367222" y="1222462"/>
            <a:ext cx="102235" cy="38735"/>
          </a:xfrm>
          <a:custGeom>
            <a:avLst/>
            <a:gdLst/>
            <a:ahLst/>
            <a:cxnLst/>
            <a:rect l="l" t="t" r="r" b="b"/>
            <a:pathLst>
              <a:path w="102235" h="38734">
                <a:moveTo>
                  <a:pt x="6234" y="0"/>
                </a:moveTo>
                <a:lnTo>
                  <a:pt x="2496" y="1266"/>
                </a:lnTo>
                <a:lnTo>
                  <a:pt x="0" y="2332"/>
                </a:lnTo>
                <a:lnTo>
                  <a:pt x="100412" y="38193"/>
                </a:lnTo>
                <a:lnTo>
                  <a:pt x="102093" y="34234"/>
                </a:lnTo>
                <a:lnTo>
                  <a:pt x="6234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bg object 810"/>
          <p:cNvSpPr/>
          <p:nvPr/>
        </p:nvSpPr>
        <p:spPr>
          <a:xfrm>
            <a:off x="4373447" y="1220199"/>
            <a:ext cx="97790" cy="36830"/>
          </a:xfrm>
          <a:custGeom>
            <a:avLst/>
            <a:gdLst/>
            <a:ahLst/>
            <a:cxnLst/>
            <a:rect l="l" t="t" r="r" b="b"/>
            <a:pathLst>
              <a:path w="97789" h="36830">
                <a:moveTo>
                  <a:pt x="6403" y="0"/>
                </a:moveTo>
                <a:lnTo>
                  <a:pt x="3034" y="1238"/>
                </a:lnTo>
                <a:lnTo>
                  <a:pt x="0" y="2266"/>
                </a:lnTo>
                <a:lnTo>
                  <a:pt x="95865" y="36505"/>
                </a:lnTo>
                <a:lnTo>
                  <a:pt x="97544" y="32549"/>
                </a:lnTo>
                <a:lnTo>
                  <a:pt x="6403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bg object 811"/>
          <p:cNvSpPr/>
          <p:nvPr/>
        </p:nvSpPr>
        <p:spPr>
          <a:xfrm>
            <a:off x="4379850" y="1217805"/>
            <a:ext cx="93345" cy="35560"/>
          </a:xfrm>
          <a:custGeom>
            <a:avLst/>
            <a:gdLst/>
            <a:ahLst/>
            <a:cxnLst/>
            <a:rect l="l" t="t" r="r" b="b"/>
            <a:pathLst>
              <a:path w="93345" h="35559">
                <a:moveTo>
                  <a:pt x="6063" y="0"/>
                </a:moveTo>
                <a:lnTo>
                  <a:pt x="3237" y="1204"/>
                </a:lnTo>
                <a:lnTo>
                  <a:pt x="0" y="2393"/>
                </a:lnTo>
                <a:lnTo>
                  <a:pt x="91141" y="34942"/>
                </a:lnTo>
                <a:lnTo>
                  <a:pt x="91659" y="33722"/>
                </a:lnTo>
                <a:lnTo>
                  <a:pt x="92873" y="31002"/>
                </a:lnTo>
                <a:lnTo>
                  <a:pt x="6063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bg object 812"/>
          <p:cNvSpPr/>
          <p:nvPr/>
        </p:nvSpPr>
        <p:spPr>
          <a:xfrm>
            <a:off x="4385914" y="1215003"/>
            <a:ext cx="88900" cy="34290"/>
          </a:xfrm>
          <a:custGeom>
            <a:avLst/>
            <a:gdLst/>
            <a:ahLst/>
            <a:cxnLst/>
            <a:rect l="l" t="t" r="r" b="b"/>
            <a:pathLst>
              <a:path w="88900" h="34290">
                <a:moveTo>
                  <a:pt x="4920" y="0"/>
                </a:moveTo>
                <a:lnTo>
                  <a:pt x="2672" y="1301"/>
                </a:lnTo>
                <a:lnTo>
                  <a:pt x="0" y="2802"/>
                </a:lnTo>
                <a:lnTo>
                  <a:pt x="86809" y="33804"/>
                </a:lnTo>
                <a:lnTo>
                  <a:pt x="88564" y="29871"/>
                </a:lnTo>
                <a:lnTo>
                  <a:pt x="4920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bg object 813"/>
          <p:cNvSpPr/>
          <p:nvPr/>
        </p:nvSpPr>
        <p:spPr>
          <a:xfrm>
            <a:off x="4390826" y="1211888"/>
            <a:ext cx="85725" cy="33020"/>
          </a:xfrm>
          <a:custGeom>
            <a:avLst/>
            <a:gdLst/>
            <a:ahLst/>
            <a:cxnLst/>
            <a:rect l="l" t="t" r="r" b="b"/>
            <a:pathLst>
              <a:path w="85725" h="33019">
                <a:moveTo>
                  <a:pt x="4016" y="0"/>
                </a:moveTo>
                <a:lnTo>
                  <a:pt x="415" y="2879"/>
                </a:lnTo>
                <a:lnTo>
                  <a:pt x="0" y="3119"/>
                </a:lnTo>
                <a:lnTo>
                  <a:pt x="83648" y="32995"/>
                </a:lnTo>
                <a:lnTo>
                  <a:pt x="85402" y="29065"/>
                </a:lnTo>
                <a:lnTo>
                  <a:pt x="4016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bg object 814"/>
          <p:cNvSpPr/>
          <p:nvPr/>
        </p:nvSpPr>
        <p:spPr>
          <a:xfrm>
            <a:off x="4394842" y="1208709"/>
            <a:ext cx="83185" cy="32384"/>
          </a:xfrm>
          <a:custGeom>
            <a:avLst/>
            <a:gdLst/>
            <a:ahLst/>
            <a:cxnLst/>
            <a:rect l="l" t="t" r="r" b="b"/>
            <a:pathLst>
              <a:path w="83185" h="32384">
                <a:moveTo>
                  <a:pt x="3865" y="0"/>
                </a:moveTo>
                <a:lnTo>
                  <a:pt x="3730" y="195"/>
                </a:lnTo>
                <a:lnTo>
                  <a:pt x="0" y="3178"/>
                </a:lnTo>
                <a:lnTo>
                  <a:pt x="81385" y="32243"/>
                </a:lnTo>
                <a:lnTo>
                  <a:pt x="82741" y="29205"/>
                </a:lnTo>
                <a:lnTo>
                  <a:pt x="83157" y="28317"/>
                </a:lnTo>
                <a:lnTo>
                  <a:pt x="3865" y="0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bg object 815"/>
          <p:cNvSpPr/>
          <p:nvPr/>
        </p:nvSpPr>
        <p:spPr>
          <a:xfrm>
            <a:off x="4398711" y="1205050"/>
            <a:ext cx="81280" cy="32384"/>
          </a:xfrm>
          <a:custGeom>
            <a:avLst/>
            <a:gdLst/>
            <a:ahLst/>
            <a:cxnLst/>
            <a:rect l="l" t="t" r="r" b="b"/>
            <a:pathLst>
              <a:path w="81279" h="32384">
                <a:moveTo>
                  <a:pt x="2518" y="0"/>
                </a:moveTo>
                <a:lnTo>
                  <a:pt x="0" y="3654"/>
                </a:lnTo>
                <a:lnTo>
                  <a:pt x="79289" y="31973"/>
                </a:lnTo>
                <a:lnTo>
                  <a:pt x="81116" y="28069"/>
                </a:lnTo>
                <a:lnTo>
                  <a:pt x="2518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bg object 816"/>
          <p:cNvSpPr/>
          <p:nvPr/>
        </p:nvSpPr>
        <p:spPr>
          <a:xfrm>
            <a:off x="4401229" y="1201392"/>
            <a:ext cx="80645" cy="31750"/>
          </a:xfrm>
          <a:custGeom>
            <a:avLst/>
            <a:gdLst/>
            <a:ahLst/>
            <a:cxnLst/>
            <a:rect l="l" t="t" r="r" b="b"/>
            <a:pathLst>
              <a:path w="80645" h="31750">
                <a:moveTo>
                  <a:pt x="2521" y="0"/>
                </a:moveTo>
                <a:lnTo>
                  <a:pt x="0" y="3658"/>
                </a:lnTo>
                <a:lnTo>
                  <a:pt x="78598" y="31728"/>
                </a:lnTo>
                <a:lnTo>
                  <a:pt x="80426" y="27822"/>
                </a:lnTo>
                <a:lnTo>
                  <a:pt x="2521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bg object 817"/>
          <p:cNvSpPr/>
          <p:nvPr/>
        </p:nvSpPr>
        <p:spPr>
          <a:xfrm>
            <a:off x="4403743" y="1197393"/>
            <a:ext cx="80010" cy="32384"/>
          </a:xfrm>
          <a:custGeom>
            <a:avLst/>
            <a:gdLst/>
            <a:ahLst/>
            <a:cxnLst/>
            <a:rect l="l" t="t" r="r" b="b"/>
            <a:pathLst>
              <a:path w="80010" h="32384">
                <a:moveTo>
                  <a:pt x="1539" y="0"/>
                </a:moveTo>
                <a:lnTo>
                  <a:pt x="102" y="3861"/>
                </a:lnTo>
                <a:lnTo>
                  <a:pt x="0" y="4010"/>
                </a:lnTo>
                <a:lnTo>
                  <a:pt x="77907" y="31832"/>
                </a:lnTo>
                <a:lnTo>
                  <a:pt x="79736" y="27925"/>
                </a:lnTo>
                <a:lnTo>
                  <a:pt x="1539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bg object 818"/>
          <p:cNvSpPr/>
          <p:nvPr/>
        </p:nvSpPr>
        <p:spPr>
          <a:xfrm>
            <a:off x="4405282" y="1193376"/>
            <a:ext cx="78740" cy="32384"/>
          </a:xfrm>
          <a:custGeom>
            <a:avLst/>
            <a:gdLst/>
            <a:ahLst/>
            <a:cxnLst/>
            <a:rect l="l" t="t" r="r" b="b"/>
            <a:pathLst>
              <a:path w="78739" h="32384">
                <a:moveTo>
                  <a:pt x="1494" y="0"/>
                </a:moveTo>
                <a:lnTo>
                  <a:pt x="0" y="4017"/>
                </a:lnTo>
                <a:lnTo>
                  <a:pt x="78196" y="31943"/>
                </a:lnTo>
                <a:lnTo>
                  <a:pt x="78528" y="31234"/>
                </a:lnTo>
                <a:lnTo>
                  <a:pt x="71509" y="28962"/>
                </a:lnTo>
                <a:lnTo>
                  <a:pt x="64717" y="26212"/>
                </a:lnTo>
                <a:lnTo>
                  <a:pt x="58115" y="23056"/>
                </a:lnTo>
                <a:lnTo>
                  <a:pt x="51668" y="19562"/>
                </a:lnTo>
                <a:lnTo>
                  <a:pt x="45013" y="16360"/>
                </a:lnTo>
                <a:lnTo>
                  <a:pt x="31147" y="10922"/>
                </a:lnTo>
                <a:lnTo>
                  <a:pt x="28899" y="9787"/>
                </a:lnTo>
                <a:lnTo>
                  <a:pt x="1494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bg object 819"/>
          <p:cNvSpPr/>
          <p:nvPr/>
        </p:nvSpPr>
        <p:spPr>
          <a:xfrm>
            <a:off x="4406777" y="1189111"/>
            <a:ext cx="27940" cy="14604"/>
          </a:xfrm>
          <a:custGeom>
            <a:avLst/>
            <a:gdLst/>
            <a:ahLst/>
            <a:cxnLst/>
            <a:rect l="l" t="t" r="r" b="b"/>
            <a:pathLst>
              <a:path w="27939" h="14605">
                <a:moveTo>
                  <a:pt x="820" y="0"/>
                </a:moveTo>
                <a:lnTo>
                  <a:pt x="340" y="3349"/>
                </a:lnTo>
                <a:lnTo>
                  <a:pt x="0" y="4264"/>
                </a:lnTo>
                <a:lnTo>
                  <a:pt x="27404" y="14051"/>
                </a:lnTo>
                <a:lnTo>
                  <a:pt x="22969" y="11812"/>
                </a:lnTo>
                <a:lnTo>
                  <a:pt x="18664" y="9222"/>
                </a:lnTo>
                <a:lnTo>
                  <a:pt x="14536" y="6326"/>
                </a:lnTo>
                <a:lnTo>
                  <a:pt x="11469" y="3803"/>
                </a:lnTo>
                <a:lnTo>
                  <a:pt x="820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bg object 820"/>
          <p:cNvSpPr/>
          <p:nvPr/>
        </p:nvSpPr>
        <p:spPr>
          <a:xfrm>
            <a:off x="4407598" y="1184782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5">
                <a:moveTo>
                  <a:pt x="620" y="0"/>
                </a:moveTo>
                <a:lnTo>
                  <a:pt x="0" y="4329"/>
                </a:lnTo>
                <a:lnTo>
                  <a:pt x="10648" y="8133"/>
                </a:lnTo>
                <a:lnTo>
                  <a:pt x="7061" y="5182"/>
                </a:lnTo>
                <a:lnTo>
                  <a:pt x="2121" y="1842"/>
                </a:lnTo>
                <a:lnTo>
                  <a:pt x="1568" y="338"/>
                </a:lnTo>
                <a:lnTo>
                  <a:pt x="620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bg object 821"/>
          <p:cNvSpPr/>
          <p:nvPr/>
        </p:nvSpPr>
        <p:spPr>
          <a:xfrm>
            <a:off x="4408218" y="118317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231" y="0"/>
                </a:moveTo>
                <a:lnTo>
                  <a:pt x="0" y="1611"/>
                </a:lnTo>
                <a:lnTo>
                  <a:pt x="948" y="1950"/>
                </a:lnTo>
                <a:lnTo>
                  <a:pt x="231" y="0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bg object 822"/>
          <p:cNvSpPr/>
          <p:nvPr/>
        </p:nvSpPr>
        <p:spPr>
          <a:xfrm>
            <a:off x="4293565" y="832624"/>
            <a:ext cx="84455" cy="76200"/>
          </a:xfrm>
          <a:custGeom>
            <a:avLst/>
            <a:gdLst/>
            <a:ahLst/>
            <a:cxnLst/>
            <a:rect l="l" t="t" r="r" b="b"/>
            <a:pathLst>
              <a:path w="84454" h="76200">
                <a:moveTo>
                  <a:pt x="83908" y="65417"/>
                </a:moveTo>
                <a:lnTo>
                  <a:pt x="55473" y="28028"/>
                </a:lnTo>
                <a:lnTo>
                  <a:pt x="17703" y="5689"/>
                </a:lnTo>
                <a:lnTo>
                  <a:pt x="7747" y="2578"/>
                </a:lnTo>
                <a:lnTo>
                  <a:pt x="4432" y="1473"/>
                </a:lnTo>
                <a:lnTo>
                  <a:pt x="0" y="0"/>
                </a:lnTo>
                <a:lnTo>
                  <a:pt x="67056" y="76034"/>
                </a:lnTo>
                <a:lnTo>
                  <a:pt x="69507" y="75260"/>
                </a:lnTo>
                <a:lnTo>
                  <a:pt x="71335" y="74688"/>
                </a:lnTo>
                <a:lnTo>
                  <a:pt x="77647" y="72707"/>
                </a:lnTo>
                <a:lnTo>
                  <a:pt x="83908" y="65417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bg object 823"/>
          <p:cNvSpPr/>
          <p:nvPr/>
        </p:nvSpPr>
        <p:spPr>
          <a:xfrm>
            <a:off x="4289012" y="831007"/>
            <a:ext cx="71755" cy="78740"/>
          </a:xfrm>
          <a:custGeom>
            <a:avLst/>
            <a:gdLst/>
            <a:ahLst/>
            <a:cxnLst/>
            <a:rect l="l" t="t" r="r" b="b"/>
            <a:pathLst>
              <a:path w="71754" h="78740">
                <a:moveTo>
                  <a:pt x="0" y="0"/>
                </a:moveTo>
                <a:lnTo>
                  <a:pt x="69153" y="78418"/>
                </a:lnTo>
                <a:lnTo>
                  <a:pt x="71608" y="77646"/>
                </a:lnTo>
                <a:lnTo>
                  <a:pt x="4560" y="1615"/>
                </a:lnTo>
                <a:lnTo>
                  <a:pt x="0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bg object 824"/>
          <p:cNvSpPr/>
          <p:nvPr/>
        </p:nvSpPr>
        <p:spPr>
          <a:xfrm>
            <a:off x="4284452" y="829384"/>
            <a:ext cx="74295" cy="81280"/>
          </a:xfrm>
          <a:custGeom>
            <a:avLst/>
            <a:gdLst/>
            <a:ahLst/>
            <a:cxnLst/>
            <a:rect l="l" t="t" r="r" b="b"/>
            <a:pathLst>
              <a:path w="74295" h="81280">
                <a:moveTo>
                  <a:pt x="0" y="0"/>
                </a:moveTo>
                <a:lnTo>
                  <a:pt x="71261" y="80810"/>
                </a:lnTo>
                <a:lnTo>
                  <a:pt x="73714" y="80040"/>
                </a:lnTo>
                <a:lnTo>
                  <a:pt x="4561" y="1622"/>
                </a:lnTo>
                <a:lnTo>
                  <a:pt x="0" y="0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bg object 825"/>
          <p:cNvSpPr/>
          <p:nvPr/>
        </p:nvSpPr>
        <p:spPr>
          <a:xfrm>
            <a:off x="4279882" y="827759"/>
            <a:ext cx="76200" cy="83820"/>
          </a:xfrm>
          <a:custGeom>
            <a:avLst/>
            <a:gdLst/>
            <a:ahLst/>
            <a:cxnLst/>
            <a:rect l="l" t="t" r="r" b="b"/>
            <a:pathLst>
              <a:path w="76200" h="83819">
                <a:moveTo>
                  <a:pt x="0" y="0"/>
                </a:moveTo>
                <a:lnTo>
                  <a:pt x="73375" y="83208"/>
                </a:lnTo>
                <a:lnTo>
                  <a:pt x="75831" y="82436"/>
                </a:lnTo>
                <a:lnTo>
                  <a:pt x="4570" y="1625"/>
                </a:lnTo>
                <a:lnTo>
                  <a:pt x="0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bg object 826"/>
          <p:cNvSpPr/>
          <p:nvPr/>
        </p:nvSpPr>
        <p:spPr>
          <a:xfrm>
            <a:off x="4275312" y="826133"/>
            <a:ext cx="78105" cy="85725"/>
          </a:xfrm>
          <a:custGeom>
            <a:avLst/>
            <a:gdLst/>
            <a:ahLst/>
            <a:cxnLst/>
            <a:rect l="l" t="t" r="r" b="b"/>
            <a:pathLst>
              <a:path w="78104" h="85725">
                <a:moveTo>
                  <a:pt x="0" y="0"/>
                </a:moveTo>
                <a:lnTo>
                  <a:pt x="75338" y="85434"/>
                </a:lnTo>
                <a:lnTo>
                  <a:pt x="77105" y="85098"/>
                </a:lnTo>
                <a:lnTo>
                  <a:pt x="77945" y="84834"/>
                </a:lnTo>
                <a:lnTo>
                  <a:pt x="4570" y="1625"/>
                </a:lnTo>
                <a:lnTo>
                  <a:pt x="0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bg object 827"/>
          <p:cNvSpPr/>
          <p:nvPr/>
        </p:nvSpPr>
        <p:spPr>
          <a:xfrm>
            <a:off x="4270821" y="824597"/>
            <a:ext cx="80010" cy="87630"/>
          </a:xfrm>
          <a:custGeom>
            <a:avLst/>
            <a:gdLst/>
            <a:ahLst/>
            <a:cxnLst/>
            <a:rect l="l" t="t" r="r" b="b"/>
            <a:pathLst>
              <a:path w="80010" h="87630">
                <a:moveTo>
                  <a:pt x="0" y="0"/>
                </a:moveTo>
                <a:lnTo>
                  <a:pt x="77143" y="87480"/>
                </a:lnTo>
                <a:lnTo>
                  <a:pt x="79829" y="86970"/>
                </a:lnTo>
                <a:lnTo>
                  <a:pt x="4490" y="1536"/>
                </a:lnTo>
                <a:lnTo>
                  <a:pt x="1315" y="406"/>
                </a:lnTo>
                <a:lnTo>
                  <a:pt x="0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bg object 828"/>
          <p:cNvSpPr/>
          <p:nvPr/>
        </p:nvSpPr>
        <p:spPr>
          <a:xfrm>
            <a:off x="4266510" y="823265"/>
            <a:ext cx="81915" cy="89535"/>
          </a:xfrm>
          <a:custGeom>
            <a:avLst/>
            <a:gdLst/>
            <a:ahLst/>
            <a:cxnLst/>
            <a:rect l="l" t="t" r="r" b="b"/>
            <a:pathLst>
              <a:path w="81914" h="89534">
                <a:moveTo>
                  <a:pt x="0" y="0"/>
                </a:moveTo>
                <a:lnTo>
                  <a:pt x="78768" y="89322"/>
                </a:lnTo>
                <a:lnTo>
                  <a:pt x="81454" y="88812"/>
                </a:lnTo>
                <a:lnTo>
                  <a:pt x="4310" y="1331"/>
                </a:lnTo>
                <a:lnTo>
                  <a:pt x="0" y="0"/>
                </a:lnTo>
                <a:close/>
              </a:path>
            </a:pathLst>
          </a:custGeom>
          <a:solidFill>
            <a:srgbClr val="EC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bg object 829"/>
          <p:cNvSpPr/>
          <p:nvPr/>
        </p:nvSpPr>
        <p:spPr>
          <a:xfrm>
            <a:off x="4262199" y="821934"/>
            <a:ext cx="83185" cy="91440"/>
          </a:xfrm>
          <a:custGeom>
            <a:avLst/>
            <a:gdLst/>
            <a:ahLst/>
            <a:cxnLst/>
            <a:rect l="l" t="t" r="r" b="b"/>
            <a:pathLst>
              <a:path w="83185" h="91440">
                <a:moveTo>
                  <a:pt x="0" y="0"/>
                </a:moveTo>
                <a:lnTo>
                  <a:pt x="80393" y="91165"/>
                </a:lnTo>
                <a:lnTo>
                  <a:pt x="83078" y="90654"/>
                </a:lnTo>
                <a:lnTo>
                  <a:pt x="4310" y="1331"/>
                </a:lnTo>
                <a:lnTo>
                  <a:pt x="0" y="0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bg object 830"/>
          <p:cNvSpPr/>
          <p:nvPr/>
        </p:nvSpPr>
        <p:spPr>
          <a:xfrm>
            <a:off x="4257889" y="820602"/>
            <a:ext cx="85090" cy="93345"/>
          </a:xfrm>
          <a:custGeom>
            <a:avLst/>
            <a:gdLst/>
            <a:ahLst/>
            <a:cxnLst/>
            <a:rect l="l" t="t" r="r" b="b"/>
            <a:pathLst>
              <a:path w="85089" h="93344">
                <a:moveTo>
                  <a:pt x="0" y="0"/>
                </a:moveTo>
                <a:lnTo>
                  <a:pt x="82017" y="93007"/>
                </a:lnTo>
                <a:lnTo>
                  <a:pt x="84703" y="92496"/>
                </a:lnTo>
                <a:lnTo>
                  <a:pt x="4310" y="1331"/>
                </a:lnTo>
                <a:lnTo>
                  <a:pt x="0" y="0"/>
                </a:lnTo>
                <a:close/>
              </a:path>
            </a:pathLst>
          </a:custGeom>
          <a:solidFill>
            <a:srgbClr val="EB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bg object 831"/>
          <p:cNvSpPr/>
          <p:nvPr/>
        </p:nvSpPr>
        <p:spPr>
          <a:xfrm>
            <a:off x="4253578" y="819271"/>
            <a:ext cx="86360" cy="95250"/>
          </a:xfrm>
          <a:custGeom>
            <a:avLst/>
            <a:gdLst/>
            <a:ahLst/>
            <a:cxnLst/>
            <a:rect l="l" t="t" r="r" b="b"/>
            <a:pathLst>
              <a:path w="86360" h="95250">
                <a:moveTo>
                  <a:pt x="0" y="0"/>
                </a:moveTo>
                <a:lnTo>
                  <a:pt x="83642" y="94849"/>
                </a:lnTo>
                <a:lnTo>
                  <a:pt x="86328" y="94339"/>
                </a:lnTo>
                <a:lnTo>
                  <a:pt x="4310" y="1331"/>
                </a:lnTo>
                <a:lnTo>
                  <a:pt x="0" y="0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bg object 832"/>
          <p:cNvSpPr/>
          <p:nvPr/>
        </p:nvSpPr>
        <p:spPr>
          <a:xfrm>
            <a:off x="4249410" y="818086"/>
            <a:ext cx="88265" cy="97155"/>
          </a:xfrm>
          <a:custGeom>
            <a:avLst/>
            <a:gdLst/>
            <a:ahLst/>
            <a:cxnLst/>
            <a:rect l="l" t="t" r="r" b="b"/>
            <a:pathLst>
              <a:path w="88264" h="97155">
                <a:moveTo>
                  <a:pt x="0" y="0"/>
                </a:moveTo>
                <a:lnTo>
                  <a:pt x="85131" y="96543"/>
                </a:lnTo>
                <a:lnTo>
                  <a:pt x="87813" y="96033"/>
                </a:lnTo>
                <a:lnTo>
                  <a:pt x="4176" y="1186"/>
                </a:lnTo>
                <a:lnTo>
                  <a:pt x="1263" y="287"/>
                </a:lnTo>
                <a:lnTo>
                  <a:pt x="0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bg object 833"/>
          <p:cNvSpPr/>
          <p:nvPr/>
        </p:nvSpPr>
        <p:spPr>
          <a:xfrm>
            <a:off x="4245480" y="817193"/>
            <a:ext cx="89535" cy="98425"/>
          </a:xfrm>
          <a:custGeom>
            <a:avLst/>
            <a:gdLst/>
            <a:ahLst/>
            <a:cxnLst/>
            <a:rect l="l" t="t" r="r" b="b"/>
            <a:pathLst>
              <a:path w="89535" h="98425">
                <a:moveTo>
                  <a:pt x="0" y="0"/>
                </a:moveTo>
                <a:lnTo>
                  <a:pt x="86372" y="97948"/>
                </a:lnTo>
                <a:lnTo>
                  <a:pt x="89058" y="97437"/>
                </a:lnTo>
                <a:lnTo>
                  <a:pt x="3922" y="891"/>
                </a:lnTo>
                <a:lnTo>
                  <a:pt x="0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bg object 834"/>
          <p:cNvSpPr/>
          <p:nvPr/>
        </p:nvSpPr>
        <p:spPr>
          <a:xfrm>
            <a:off x="4241556" y="816301"/>
            <a:ext cx="90805" cy="99695"/>
          </a:xfrm>
          <a:custGeom>
            <a:avLst/>
            <a:gdLst/>
            <a:ahLst/>
            <a:cxnLst/>
            <a:rect l="l" t="t" r="r" b="b"/>
            <a:pathLst>
              <a:path w="90804" h="99694">
                <a:moveTo>
                  <a:pt x="0" y="0"/>
                </a:moveTo>
                <a:lnTo>
                  <a:pt x="87481" y="99204"/>
                </a:lnTo>
                <a:lnTo>
                  <a:pt x="89915" y="98912"/>
                </a:lnTo>
                <a:lnTo>
                  <a:pt x="90299" y="98839"/>
                </a:lnTo>
                <a:lnTo>
                  <a:pt x="3931" y="893"/>
                </a:lnTo>
                <a:lnTo>
                  <a:pt x="0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bg object 835"/>
          <p:cNvSpPr/>
          <p:nvPr/>
        </p:nvSpPr>
        <p:spPr>
          <a:xfrm>
            <a:off x="4237626" y="815408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39" h="100965">
                <a:moveTo>
                  <a:pt x="0" y="0"/>
                </a:moveTo>
                <a:lnTo>
                  <a:pt x="88572" y="100438"/>
                </a:lnTo>
                <a:lnTo>
                  <a:pt x="91408" y="100098"/>
                </a:lnTo>
                <a:lnTo>
                  <a:pt x="3922" y="891"/>
                </a:lnTo>
                <a:lnTo>
                  <a:pt x="0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bg object 836"/>
          <p:cNvSpPr/>
          <p:nvPr/>
        </p:nvSpPr>
        <p:spPr>
          <a:xfrm>
            <a:off x="4233711" y="814518"/>
            <a:ext cx="92710" cy="102235"/>
          </a:xfrm>
          <a:custGeom>
            <a:avLst/>
            <a:gdLst/>
            <a:ahLst/>
            <a:cxnLst/>
            <a:rect l="l" t="t" r="r" b="b"/>
            <a:pathLst>
              <a:path w="92710" h="102234">
                <a:moveTo>
                  <a:pt x="0" y="0"/>
                </a:moveTo>
                <a:lnTo>
                  <a:pt x="89654" y="101668"/>
                </a:lnTo>
                <a:lnTo>
                  <a:pt x="92490" y="101328"/>
                </a:lnTo>
                <a:lnTo>
                  <a:pt x="3922" y="891"/>
                </a:lnTo>
                <a:lnTo>
                  <a:pt x="0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bg object 837"/>
          <p:cNvSpPr/>
          <p:nvPr/>
        </p:nvSpPr>
        <p:spPr>
          <a:xfrm>
            <a:off x="4229781" y="813625"/>
            <a:ext cx="93980" cy="103505"/>
          </a:xfrm>
          <a:custGeom>
            <a:avLst/>
            <a:gdLst/>
            <a:ahLst/>
            <a:cxnLst/>
            <a:rect l="l" t="t" r="r" b="b"/>
            <a:pathLst>
              <a:path w="93979" h="103505">
                <a:moveTo>
                  <a:pt x="0" y="0"/>
                </a:moveTo>
                <a:lnTo>
                  <a:pt x="90745" y="102902"/>
                </a:lnTo>
                <a:lnTo>
                  <a:pt x="93581" y="102562"/>
                </a:lnTo>
                <a:lnTo>
                  <a:pt x="3922" y="891"/>
                </a:lnTo>
                <a:lnTo>
                  <a:pt x="0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bg object 838"/>
          <p:cNvSpPr/>
          <p:nvPr/>
        </p:nvSpPr>
        <p:spPr>
          <a:xfrm>
            <a:off x="4226197" y="813110"/>
            <a:ext cx="94615" cy="104139"/>
          </a:xfrm>
          <a:custGeom>
            <a:avLst/>
            <a:gdLst/>
            <a:ahLst/>
            <a:cxnLst/>
            <a:rect l="l" t="t" r="r" b="b"/>
            <a:pathLst>
              <a:path w="94614" h="104140">
                <a:moveTo>
                  <a:pt x="0" y="0"/>
                </a:moveTo>
                <a:lnTo>
                  <a:pt x="91460" y="103715"/>
                </a:lnTo>
                <a:lnTo>
                  <a:pt x="92590" y="103626"/>
                </a:lnTo>
                <a:lnTo>
                  <a:pt x="94333" y="103417"/>
                </a:lnTo>
                <a:lnTo>
                  <a:pt x="3592" y="516"/>
                </a:lnTo>
                <a:lnTo>
                  <a:pt x="2628" y="297"/>
                </a:lnTo>
                <a:lnTo>
                  <a:pt x="0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bg object 839"/>
          <p:cNvSpPr/>
          <p:nvPr/>
        </p:nvSpPr>
        <p:spPr>
          <a:xfrm>
            <a:off x="4222713" y="812715"/>
            <a:ext cx="95250" cy="104775"/>
          </a:xfrm>
          <a:custGeom>
            <a:avLst/>
            <a:gdLst/>
            <a:ahLst/>
            <a:cxnLst/>
            <a:rect l="l" t="t" r="r" b="b"/>
            <a:pathLst>
              <a:path w="95250" h="104775">
                <a:moveTo>
                  <a:pt x="0" y="0"/>
                </a:moveTo>
                <a:lnTo>
                  <a:pt x="92013" y="104342"/>
                </a:lnTo>
                <a:lnTo>
                  <a:pt x="94940" y="104110"/>
                </a:lnTo>
                <a:lnTo>
                  <a:pt x="3476" y="393"/>
                </a:lnTo>
                <a:lnTo>
                  <a:pt x="0" y="0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bg object 840"/>
          <p:cNvSpPr/>
          <p:nvPr/>
        </p:nvSpPr>
        <p:spPr>
          <a:xfrm>
            <a:off x="4219223" y="812320"/>
            <a:ext cx="95885" cy="105410"/>
          </a:xfrm>
          <a:custGeom>
            <a:avLst/>
            <a:gdLst/>
            <a:ahLst/>
            <a:cxnLst/>
            <a:rect l="l" t="t" r="r" b="b"/>
            <a:pathLst>
              <a:path w="95885" h="105409">
                <a:moveTo>
                  <a:pt x="0" y="0"/>
                </a:moveTo>
                <a:lnTo>
                  <a:pt x="92564" y="104970"/>
                </a:lnTo>
                <a:lnTo>
                  <a:pt x="95496" y="104738"/>
                </a:lnTo>
                <a:lnTo>
                  <a:pt x="3484" y="394"/>
                </a:lnTo>
                <a:lnTo>
                  <a:pt x="0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bg object 841"/>
          <p:cNvSpPr/>
          <p:nvPr/>
        </p:nvSpPr>
        <p:spPr>
          <a:xfrm>
            <a:off x="4215751" y="811926"/>
            <a:ext cx="96520" cy="106045"/>
          </a:xfrm>
          <a:custGeom>
            <a:avLst/>
            <a:gdLst/>
            <a:ahLst/>
            <a:cxnLst/>
            <a:rect l="l" t="t" r="r" b="b"/>
            <a:pathLst>
              <a:path w="96520" h="106044">
                <a:moveTo>
                  <a:pt x="0" y="0"/>
                </a:moveTo>
                <a:lnTo>
                  <a:pt x="93115" y="105595"/>
                </a:lnTo>
                <a:lnTo>
                  <a:pt x="96047" y="105363"/>
                </a:lnTo>
                <a:lnTo>
                  <a:pt x="3484" y="394"/>
                </a:lnTo>
                <a:lnTo>
                  <a:pt x="0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bg object 842"/>
          <p:cNvSpPr/>
          <p:nvPr/>
        </p:nvSpPr>
        <p:spPr>
          <a:xfrm>
            <a:off x="4212254" y="811530"/>
            <a:ext cx="97155" cy="106680"/>
          </a:xfrm>
          <a:custGeom>
            <a:avLst/>
            <a:gdLst/>
            <a:ahLst/>
            <a:cxnLst/>
            <a:rect l="l" t="t" r="r" b="b"/>
            <a:pathLst>
              <a:path w="97154" h="106680">
                <a:moveTo>
                  <a:pt x="0" y="0"/>
                </a:moveTo>
                <a:lnTo>
                  <a:pt x="93671" y="106224"/>
                </a:lnTo>
                <a:lnTo>
                  <a:pt x="96602" y="105992"/>
                </a:lnTo>
                <a:lnTo>
                  <a:pt x="3484" y="394"/>
                </a:lnTo>
                <a:lnTo>
                  <a:pt x="0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bg object 843"/>
          <p:cNvSpPr/>
          <p:nvPr/>
        </p:nvSpPr>
        <p:spPr>
          <a:xfrm>
            <a:off x="4208782" y="811137"/>
            <a:ext cx="97155" cy="107314"/>
          </a:xfrm>
          <a:custGeom>
            <a:avLst/>
            <a:gdLst/>
            <a:ahLst/>
            <a:cxnLst/>
            <a:rect l="l" t="t" r="r" b="b"/>
            <a:pathLst>
              <a:path w="97154" h="107315">
                <a:moveTo>
                  <a:pt x="0" y="0"/>
                </a:moveTo>
                <a:lnTo>
                  <a:pt x="94222" y="106849"/>
                </a:lnTo>
                <a:lnTo>
                  <a:pt x="97153" y="106617"/>
                </a:lnTo>
                <a:lnTo>
                  <a:pt x="3484" y="394"/>
                </a:lnTo>
                <a:lnTo>
                  <a:pt x="0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bg object 844"/>
          <p:cNvSpPr/>
          <p:nvPr/>
        </p:nvSpPr>
        <p:spPr>
          <a:xfrm>
            <a:off x="4205365" y="810831"/>
            <a:ext cx="97790" cy="107950"/>
          </a:xfrm>
          <a:custGeom>
            <a:avLst/>
            <a:gdLst/>
            <a:ahLst/>
            <a:cxnLst/>
            <a:rect l="l" t="t" r="r" b="b"/>
            <a:pathLst>
              <a:path w="97789" h="107950">
                <a:moveTo>
                  <a:pt x="0" y="0"/>
                </a:moveTo>
                <a:lnTo>
                  <a:pt x="94696" y="107387"/>
                </a:lnTo>
                <a:lnTo>
                  <a:pt x="97628" y="107155"/>
                </a:lnTo>
                <a:lnTo>
                  <a:pt x="3404" y="303"/>
                </a:lnTo>
                <a:lnTo>
                  <a:pt x="1166" y="50"/>
                </a:lnTo>
                <a:lnTo>
                  <a:pt x="0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bg object 845"/>
          <p:cNvSpPr/>
          <p:nvPr/>
        </p:nvSpPr>
        <p:spPr>
          <a:xfrm>
            <a:off x="4202116" y="810692"/>
            <a:ext cx="98425" cy="108585"/>
          </a:xfrm>
          <a:custGeom>
            <a:avLst/>
            <a:gdLst/>
            <a:ahLst/>
            <a:cxnLst/>
            <a:rect l="l" t="t" r="r" b="b"/>
            <a:pathLst>
              <a:path w="98425" h="108584">
                <a:moveTo>
                  <a:pt x="0" y="0"/>
                </a:moveTo>
                <a:lnTo>
                  <a:pt x="95252" y="108017"/>
                </a:lnTo>
                <a:lnTo>
                  <a:pt x="97502" y="107562"/>
                </a:lnTo>
                <a:lnTo>
                  <a:pt x="97956" y="107526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E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bg object 846"/>
          <p:cNvSpPr/>
          <p:nvPr/>
        </p:nvSpPr>
        <p:spPr>
          <a:xfrm>
            <a:off x="4198844" y="810550"/>
            <a:ext cx="99060" cy="109220"/>
          </a:xfrm>
          <a:custGeom>
            <a:avLst/>
            <a:gdLst/>
            <a:ahLst/>
            <a:cxnLst/>
            <a:rect l="l" t="t" r="r" b="b"/>
            <a:pathLst>
              <a:path w="99060" h="109219">
                <a:moveTo>
                  <a:pt x="0" y="0"/>
                </a:moveTo>
                <a:lnTo>
                  <a:pt x="95852" y="108697"/>
                </a:lnTo>
                <a:lnTo>
                  <a:pt x="98514" y="108160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bg object 847"/>
          <p:cNvSpPr/>
          <p:nvPr/>
        </p:nvSpPr>
        <p:spPr>
          <a:xfrm>
            <a:off x="4195596" y="810411"/>
            <a:ext cx="99695" cy="109855"/>
          </a:xfrm>
          <a:custGeom>
            <a:avLst/>
            <a:gdLst/>
            <a:ahLst/>
            <a:cxnLst/>
            <a:rect l="l" t="t" r="r" b="b"/>
            <a:pathLst>
              <a:path w="99695" h="109855">
                <a:moveTo>
                  <a:pt x="0" y="0"/>
                </a:moveTo>
                <a:lnTo>
                  <a:pt x="96448" y="109373"/>
                </a:lnTo>
                <a:lnTo>
                  <a:pt x="99110" y="108835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bg object 848"/>
          <p:cNvSpPr/>
          <p:nvPr/>
        </p:nvSpPr>
        <p:spPr>
          <a:xfrm>
            <a:off x="4192324" y="810269"/>
            <a:ext cx="100330" cy="110489"/>
          </a:xfrm>
          <a:custGeom>
            <a:avLst/>
            <a:gdLst/>
            <a:ahLst/>
            <a:cxnLst/>
            <a:rect l="l" t="t" r="r" b="b"/>
            <a:pathLst>
              <a:path w="100329" h="110490">
                <a:moveTo>
                  <a:pt x="0" y="0"/>
                </a:moveTo>
                <a:lnTo>
                  <a:pt x="97049" y="110053"/>
                </a:lnTo>
                <a:lnTo>
                  <a:pt x="99711" y="109516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bg object 849"/>
          <p:cNvSpPr/>
          <p:nvPr/>
        </p:nvSpPr>
        <p:spPr>
          <a:xfrm>
            <a:off x="4189063" y="810129"/>
            <a:ext cx="100330" cy="111125"/>
          </a:xfrm>
          <a:custGeom>
            <a:avLst/>
            <a:gdLst/>
            <a:ahLst/>
            <a:cxnLst/>
            <a:rect l="l" t="t" r="r" b="b"/>
            <a:pathLst>
              <a:path w="100329" h="111125">
                <a:moveTo>
                  <a:pt x="0" y="0"/>
                </a:moveTo>
                <a:lnTo>
                  <a:pt x="97647" y="110732"/>
                </a:lnTo>
                <a:lnTo>
                  <a:pt x="100309" y="110194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bg object 850"/>
          <p:cNvSpPr/>
          <p:nvPr/>
        </p:nvSpPr>
        <p:spPr>
          <a:xfrm>
            <a:off x="4185803" y="809989"/>
            <a:ext cx="100965" cy="111760"/>
          </a:xfrm>
          <a:custGeom>
            <a:avLst/>
            <a:gdLst/>
            <a:ahLst/>
            <a:cxnLst/>
            <a:rect l="l" t="t" r="r" b="b"/>
            <a:pathLst>
              <a:path w="100964" h="111759">
                <a:moveTo>
                  <a:pt x="0" y="0"/>
                </a:moveTo>
                <a:lnTo>
                  <a:pt x="98245" y="111410"/>
                </a:lnTo>
                <a:lnTo>
                  <a:pt x="100907" y="110872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bg object 851"/>
          <p:cNvSpPr/>
          <p:nvPr/>
        </p:nvSpPr>
        <p:spPr>
          <a:xfrm>
            <a:off x="4182543" y="809848"/>
            <a:ext cx="101600" cy="112395"/>
          </a:xfrm>
          <a:custGeom>
            <a:avLst/>
            <a:gdLst/>
            <a:ahLst/>
            <a:cxnLst/>
            <a:rect l="l" t="t" r="r" b="b"/>
            <a:pathLst>
              <a:path w="101600" h="112394">
                <a:moveTo>
                  <a:pt x="0" y="0"/>
                </a:moveTo>
                <a:lnTo>
                  <a:pt x="98843" y="112088"/>
                </a:lnTo>
                <a:lnTo>
                  <a:pt x="101505" y="111550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AC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bg object 852"/>
          <p:cNvSpPr/>
          <p:nvPr/>
        </p:nvSpPr>
        <p:spPr>
          <a:xfrm>
            <a:off x="4179282" y="809708"/>
            <a:ext cx="102235" cy="113030"/>
          </a:xfrm>
          <a:custGeom>
            <a:avLst/>
            <a:gdLst/>
            <a:ahLst/>
            <a:cxnLst/>
            <a:rect l="l" t="t" r="r" b="b"/>
            <a:pathLst>
              <a:path w="102235" h="113030">
                <a:moveTo>
                  <a:pt x="0" y="0"/>
                </a:moveTo>
                <a:lnTo>
                  <a:pt x="99621" y="112969"/>
                </a:lnTo>
                <a:lnTo>
                  <a:pt x="101260" y="112399"/>
                </a:lnTo>
                <a:lnTo>
                  <a:pt x="102104" y="112228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bg object 853"/>
          <p:cNvSpPr/>
          <p:nvPr/>
        </p:nvSpPr>
        <p:spPr>
          <a:xfrm>
            <a:off x="4176022" y="809567"/>
            <a:ext cx="103505" cy="114300"/>
          </a:xfrm>
          <a:custGeom>
            <a:avLst/>
            <a:gdLst/>
            <a:ahLst/>
            <a:cxnLst/>
            <a:rect l="l" t="t" r="r" b="b"/>
            <a:pathLst>
              <a:path w="103504" h="114300">
                <a:moveTo>
                  <a:pt x="0" y="0"/>
                </a:moveTo>
                <a:lnTo>
                  <a:pt x="100481" y="113944"/>
                </a:lnTo>
                <a:lnTo>
                  <a:pt x="102881" y="113109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8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bg object 854"/>
          <p:cNvSpPr/>
          <p:nvPr/>
        </p:nvSpPr>
        <p:spPr>
          <a:xfrm>
            <a:off x="4172770" y="809427"/>
            <a:ext cx="104139" cy="114935"/>
          </a:xfrm>
          <a:custGeom>
            <a:avLst/>
            <a:gdLst/>
            <a:ahLst/>
            <a:cxnLst/>
            <a:rect l="l" t="t" r="r" b="b"/>
            <a:pathLst>
              <a:path w="104139" h="114934">
                <a:moveTo>
                  <a:pt x="0" y="0"/>
                </a:moveTo>
                <a:lnTo>
                  <a:pt x="101338" y="114918"/>
                </a:lnTo>
                <a:lnTo>
                  <a:pt x="103737" y="114083"/>
                </a:lnTo>
                <a:lnTo>
                  <a:pt x="3259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7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bg object 855"/>
          <p:cNvSpPr/>
          <p:nvPr/>
        </p:nvSpPr>
        <p:spPr>
          <a:xfrm>
            <a:off x="4169517" y="809287"/>
            <a:ext cx="104775" cy="116205"/>
          </a:xfrm>
          <a:custGeom>
            <a:avLst/>
            <a:gdLst/>
            <a:ahLst/>
            <a:cxnLst/>
            <a:rect l="l" t="t" r="r" b="b"/>
            <a:pathLst>
              <a:path w="104775" h="116205">
                <a:moveTo>
                  <a:pt x="0" y="0"/>
                </a:moveTo>
                <a:lnTo>
                  <a:pt x="102194" y="115892"/>
                </a:lnTo>
                <a:lnTo>
                  <a:pt x="104590" y="115058"/>
                </a:lnTo>
                <a:lnTo>
                  <a:pt x="3252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bg object 856"/>
          <p:cNvSpPr/>
          <p:nvPr/>
        </p:nvSpPr>
        <p:spPr>
          <a:xfrm>
            <a:off x="4166256" y="809146"/>
            <a:ext cx="106045" cy="117475"/>
          </a:xfrm>
          <a:custGeom>
            <a:avLst/>
            <a:gdLst/>
            <a:ahLst/>
            <a:cxnLst/>
            <a:rect l="l" t="t" r="r" b="b"/>
            <a:pathLst>
              <a:path w="106045" h="117475">
                <a:moveTo>
                  <a:pt x="0" y="0"/>
                </a:moveTo>
                <a:lnTo>
                  <a:pt x="103054" y="116867"/>
                </a:lnTo>
                <a:lnTo>
                  <a:pt x="105455" y="116032"/>
                </a:lnTo>
                <a:lnTo>
                  <a:pt x="326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bg object 857"/>
          <p:cNvSpPr/>
          <p:nvPr/>
        </p:nvSpPr>
        <p:spPr>
          <a:xfrm>
            <a:off x="4162906" y="808904"/>
            <a:ext cx="106680" cy="118110"/>
          </a:xfrm>
          <a:custGeom>
            <a:avLst/>
            <a:gdLst/>
            <a:ahLst/>
            <a:cxnLst/>
            <a:rect l="l" t="t" r="r" b="b"/>
            <a:pathLst>
              <a:path w="106679" h="118109">
                <a:moveTo>
                  <a:pt x="0" y="0"/>
                </a:moveTo>
                <a:lnTo>
                  <a:pt x="104004" y="117944"/>
                </a:lnTo>
                <a:lnTo>
                  <a:pt x="106405" y="117109"/>
                </a:lnTo>
                <a:lnTo>
                  <a:pt x="3350" y="241"/>
                </a:lnTo>
                <a:lnTo>
                  <a:pt x="2071" y="186"/>
                </a:lnTo>
                <a:lnTo>
                  <a:pt x="0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bg object 858"/>
          <p:cNvSpPr/>
          <p:nvPr/>
        </p:nvSpPr>
        <p:spPr>
          <a:xfrm>
            <a:off x="4159498" y="808597"/>
            <a:ext cx="107950" cy="119380"/>
          </a:xfrm>
          <a:custGeom>
            <a:avLst/>
            <a:gdLst/>
            <a:ahLst/>
            <a:cxnLst/>
            <a:rect l="l" t="t" r="r" b="b"/>
            <a:pathLst>
              <a:path w="107950" h="119380">
                <a:moveTo>
                  <a:pt x="0" y="0"/>
                </a:moveTo>
                <a:lnTo>
                  <a:pt x="105011" y="119087"/>
                </a:lnTo>
                <a:lnTo>
                  <a:pt x="107412" y="118252"/>
                </a:lnTo>
                <a:lnTo>
                  <a:pt x="3407" y="307"/>
                </a:lnTo>
                <a:lnTo>
                  <a:pt x="0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bg object 859"/>
          <p:cNvSpPr/>
          <p:nvPr/>
        </p:nvSpPr>
        <p:spPr>
          <a:xfrm>
            <a:off x="4156076" y="808288"/>
            <a:ext cx="108585" cy="120650"/>
          </a:xfrm>
          <a:custGeom>
            <a:avLst/>
            <a:gdLst/>
            <a:ahLst/>
            <a:cxnLst/>
            <a:rect l="l" t="t" r="r" b="b"/>
            <a:pathLst>
              <a:path w="108585" h="120650">
                <a:moveTo>
                  <a:pt x="0" y="0"/>
                </a:moveTo>
                <a:lnTo>
                  <a:pt x="106030" y="120242"/>
                </a:lnTo>
                <a:lnTo>
                  <a:pt x="108424" y="119399"/>
                </a:lnTo>
                <a:lnTo>
                  <a:pt x="3407" y="307"/>
                </a:lnTo>
                <a:lnTo>
                  <a:pt x="0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bg object 860"/>
          <p:cNvSpPr/>
          <p:nvPr/>
        </p:nvSpPr>
        <p:spPr>
          <a:xfrm>
            <a:off x="4152674" y="807981"/>
            <a:ext cx="109855" cy="121920"/>
          </a:xfrm>
          <a:custGeom>
            <a:avLst/>
            <a:gdLst/>
            <a:ahLst/>
            <a:cxnLst/>
            <a:rect l="l" t="t" r="r" b="b"/>
            <a:pathLst>
              <a:path w="109854" h="121919">
                <a:moveTo>
                  <a:pt x="0" y="0"/>
                </a:moveTo>
                <a:lnTo>
                  <a:pt x="107307" y="121687"/>
                </a:lnTo>
                <a:lnTo>
                  <a:pt x="109433" y="120549"/>
                </a:lnTo>
                <a:lnTo>
                  <a:pt x="3402" y="306"/>
                </a:lnTo>
                <a:lnTo>
                  <a:pt x="0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bg object 861"/>
          <p:cNvSpPr/>
          <p:nvPr/>
        </p:nvSpPr>
        <p:spPr>
          <a:xfrm>
            <a:off x="4149266" y="807674"/>
            <a:ext cx="111125" cy="123189"/>
          </a:xfrm>
          <a:custGeom>
            <a:avLst/>
            <a:gdLst/>
            <a:ahLst/>
            <a:cxnLst/>
            <a:rect l="l" t="t" r="r" b="b"/>
            <a:pathLst>
              <a:path w="111125" h="123190">
                <a:moveTo>
                  <a:pt x="0" y="0"/>
                </a:moveTo>
                <a:lnTo>
                  <a:pt x="108584" y="123135"/>
                </a:lnTo>
                <a:lnTo>
                  <a:pt x="110715" y="121994"/>
                </a:lnTo>
                <a:lnTo>
                  <a:pt x="3407" y="307"/>
                </a:lnTo>
                <a:lnTo>
                  <a:pt x="0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bg object 862"/>
          <p:cNvSpPr/>
          <p:nvPr/>
        </p:nvSpPr>
        <p:spPr>
          <a:xfrm>
            <a:off x="4145866" y="807367"/>
            <a:ext cx="112395" cy="125095"/>
          </a:xfrm>
          <a:custGeom>
            <a:avLst/>
            <a:gdLst/>
            <a:ahLst/>
            <a:cxnLst/>
            <a:rect l="l" t="t" r="r" b="b"/>
            <a:pathLst>
              <a:path w="112395" h="125094">
                <a:moveTo>
                  <a:pt x="0" y="0"/>
                </a:moveTo>
                <a:lnTo>
                  <a:pt x="109856" y="124580"/>
                </a:lnTo>
                <a:lnTo>
                  <a:pt x="111983" y="123442"/>
                </a:lnTo>
                <a:lnTo>
                  <a:pt x="3399" y="306"/>
                </a:lnTo>
                <a:lnTo>
                  <a:pt x="0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bg object 863"/>
          <p:cNvSpPr/>
          <p:nvPr/>
        </p:nvSpPr>
        <p:spPr>
          <a:xfrm>
            <a:off x="4142458" y="807060"/>
            <a:ext cx="113664" cy="126364"/>
          </a:xfrm>
          <a:custGeom>
            <a:avLst/>
            <a:gdLst/>
            <a:ahLst/>
            <a:cxnLst/>
            <a:rect l="l" t="t" r="r" b="b"/>
            <a:pathLst>
              <a:path w="113664" h="126365">
                <a:moveTo>
                  <a:pt x="0" y="0"/>
                </a:moveTo>
                <a:lnTo>
                  <a:pt x="111133" y="126029"/>
                </a:lnTo>
                <a:lnTo>
                  <a:pt x="113264" y="124888"/>
                </a:lnTo>
                <a:lnTo>
                  <a:pt x="3407" y="307"/>
                </a:lnTo>
                <a:lnTo>
                  <a:pt x="0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bg object 864"/>
          <p:cNvSpPr/>
          <p:nvPr/>
        </p:nvSpPr>
        <p:spPr>
          <a:xfrm>
            <a:off x="4139050" y="806752"/>
            <a:ext cx="114935" cy="127635"/>
          </a:xfrm>
          <a:custGeom>
            <a:avLst/>
            <a:gdLst/>
            <a:ahLst/>
            <a:cxnLst/>
            <a:rect l="l" t="t" r="r" b="b"/>
            <a:pathLst>
              <a:path w="114935" h="127634">
                <a:moveTo>
                  <a:pt x="0" y="0"/>
                </a:moveTo>
                <a:lnTo>
                  <a:pt x="112410" y="127477"/>
                </a:lnTo>
                <a:lnTo>
                  <a:pt x="114541" y="126336"/>
                </a:lnTo>
                <a:lnTo>
                  <a:pt x="3407" y="307"/>
                </a:lnTo>
                <a:lnTo>
                  <a:pt x="0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bg object 865"/>
          <p:cNvSpPr/>
          <p:nvPr/>
        </p:nvSpPr>
        <p:spPr>
          <a:xfrm>
            <a:off x="4135642" y="806445"/>
            <a:ext cx="116205" cy="129539"/>
          </a:xfrm>
          <a:custGeom>
            <a:avLst/>
            <a:gdLst/>
            <a:ahLst/>
            <a:cxnLst/>
            <a:rect l="l" t="t" r="r" b="b"/>
            <a:pathLst>
              <a:path w="116204" h="129540">
                <a:moveTo>
                  <a:pt x="0" y="0"/>
                </a:moveTo>
                <a:lnTo>
                  <a:pt x="113687" y="128925"/>
                </a:lnTo>
                <a:lnTo>
                  <a:pt x="115818" y="127784"/>
                </a:lnTo>
                <a:lnTo>
                  <a:pt x="3407" y="307"/>
                </a:lnTo>
                <a:lnTo>
                  <a:pt x="0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bg object 866"/>
          <p:cNvSpPr/>
          <p:nvPr/>
        </p:nvSpPr>
        <p:spPr>
          <a:xfrm>
            <a:off x="4131950" y="805815"/>
            <a:ext cx="117475" cy="130810"/>
          </a:xfrm>
          <a:custGeom>
            <a:avLst/>
            <a:gdLst/>
            <a:ahLst/>
            <a:cxnLst/>
            <a:rect l="l" t="t" r="r" b="b"/>
            <a:pathLst>
              <a:path w="117475" h="130809">
                <a:moveTo>
                  <a:pt x="0" y="0"/>
                </a:moveTo>
                <a:lnTo>
                  <a:pt x="115248" y="130695"/>
                </a:lnTo>
                <a:lnTo>
                  <a:pt x="117379" y="129555"/>
                </a:lnTo>
                <a:lnTo>
                  <a:pt x="3692" y="629"/>
                </a:lnTo>
                <a:lnTo>
                  <a:pt x="3287" y="593"/>
                </a:lnTo>
                <a:lnTo>
                  <a:pt x="0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bg object 867"/>
          <p:cNvSpPr/>
          <p:nvPr/>
        </p:nvSpPr>
        <p:spPr>
          <a:xfrm>
            <a:off x="4128225" y="805143"/>
            <a:ext cx="119380" cy="132715"/>
          </a:xfrm>
          <a:custGeom>
            <a:avLst/>
            <a:gdLst/>
            <a:ahLst/>
            <a:cxnLst/>
            <a:rect l="l" t="t" r="r" b="b"/>
            <a:pathLst>
              <a:path w="119379" h="132715">
                <a:moveTo>
                  <a:pt x="0" y="0"/>
                </a:moveTo>
                <a:lnTo>
                  <a:pt x="116849" y="132508"/>
                </a:lnTo>
                <a:lnTo>
                  <a:pt x="118973" y="131368"/>
                </a:lnTo>
                <a:lnTo>
                  <a:pt x="3724" y="672"/>
                </a:lnTo>
                <a:lnTo>
                  <a:pt x="0" y="0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bg object 868"/>
          <p:cNvSpPr/>
          <p:nvPr/>
        </p:nvSpPr>
        <p:spPr>
          <a:xfrm>
            <a:off x="4124494" y="804469"/>
            <a:ext cx="120650" cy="134620"/>
          </a:xfrm>
          <a:custGeom>
            <a:avLst/>
            <a:gdLst/>
            <a:ahLst/>
            <a:cxnLst/>
            <a:rect l="l" t="t" r="r" b="b"/>
            <a:pathLst>
              <a:path w="120650" h="134619">
                <a:moveTo>
                  <a:pt x="0" y="0"/>
                </a:moveTo>
                <a:lnTo>
                  <a:pt x="118686" y="134590"/>
                </a:lnTo>
                <a:lnTo>
                  <a:pt x="120580" y="133181"/>
                </a:lnTo>
                <a:lnTo>
                  <a:pt x="3730" y="673"/>
                </a:lnTo>
                <a:lnTo>
                  <a:pt x="0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bg object 869"/>
          <p:cNvSpPr/>
          <p:nvPr/>
        </p:nvSpPr>
        <p:spPr>
          <a:xfrm>
            <a:off x="4120764" y="803796"/>
            <a:ext cx="122555" cy="137160"/>
          </a:xfrm>
          <a:custGeom>
            <a:avLst/>
            <a:gdLst/>
            <a:ahLst/>
            <a:cxnLst/>
            <a:rect l="l" t="t" r="r" b="b"/>
            <a:pathLst>
              <a:path w="122554" h="137159">
                <a:moveTo>
                  <a:pt x="0" y="0"/>
                </a:moveTo>
                <a:lnTo>
                  <a:pt x="120522" y="136672"/>
                </a:lnTo>
                <a:lnTo>
                  <a:pt x="122416" y="135263"/>
                </a:lnTo>
                <a:lnTo>
                  <a:pt x="3730" y="673"/>
                </a:lnTo>
                <a:lnTo>
                  <a:pt x="0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bg object 870"/>
          <p:cNvSpPr/>
          <p:nvPr/>
        </p:nvSpPr>
        <p:spPr>
          <a:xfrm>
            <a:off x="4117042" y="803124"/>
            <a:ext cx="124460" cy="139065"/>
          </a:xfrm>
          <a:custGeom>
            <a:avLst/>
            <a:gdLst/>
            <a:ahLst/>
            <a:cxnLst/>
            <a:rect l="l" t="t" r="r" b="b"/>
            <a:pathLst>
              <a:path w="124460" h="139065">
                <a:moveTo>
                  <a:pt x="0" y="0"/>
                </a:moveTo>
                <a:lnTo>
                  <a:pt x="122352" y="138751"/>
                </a:lnTo>
                <a:lnTo>
                  <a:pt x="124243" y="137344"/>
                </a:lnTo>
                <a:lnTo>
                  <a:pt x="3721" y="671"/>
                </a:lnTo>
                <a:lnTo>
                  <a:pt x="0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bg object 871"/>
          <p:cNvSpPr/>
          <p:nvPr/>
        </p:nvSpPr>
        <p:spPr>
          <a:xfrm>
            <a:off x="4113312" y="802451"/>
            <a:ext cx="126364" cy="140970"/>
          </a:xfrm>
          <a:custGeom>
            <a:avLst/>
            <a:gdLst/>
            <a:ahLst/>
            <a:cxnLst/>
            <a:rect l="l" t="t" r="r" b="b"/>
            <a:pathLst>
              <a:path w="126364" h="140969">
                <a:moveTo>
                  <a:pt x="0" y="0"/>
                </a:moveTo>
                <a:lnTo>
                  <a:pt x="124302" y="140963"/>
                </a:lnTo>
                <a:lnTo>
                  <a:pt x="126082" y="139425"/>
                </a:lnTo>
                <a:lnTo>
                  <a:pt x="3730" y="673"/>
                </a:lnTo>
                <a:lnTo>
                  <a:pt x="0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bg object 872"/>
          <p:cNvSpPr/>
          <p:nvPr/>
        </p:nvSpPr>
        <p:spPr>
          <a:xfrm>
            <a:off x="4109581" y="801778"/>
            <a:ext cx="128270" cy="143510"/>
          </a:xfrm>
          <a:custGeom>
            <a:avLst/>
            <a:gdLst/>
            <a:ahLst/>
            <a:cxnLst/>
            <a:rect l="l" t="t" r="r" b="b"/>
            <a:pathLst>
              <a:path w="128270" h="143509">
                <a:moveTo>
                  <a:pt x="0" y="0"/>
                </a:moveTo>
                <a:lnTo>
                  <a:pt x="126258" y="143181"/>
                </a:lnTo>
                <a:lnTo>
                  <a:pt x="128033" y="141636"/>
                </a:lnTo>
                <a:lnTo>
                  <a:pt x="3730" y="673"/>
                </a:lnTo>
                <a:lnTo>
                  <a:pt x="0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bg object 873"/>
          <p:cNvSpPr/>
          <p:nvPr/>
        </p:nvSpPr>
        <p:spPr>
          <a:xfrm>
            <a:off x="4105819" y="801083"/>
            <a:ext cx="130175" cy="146050"/>
          </a:xfrm>
          <a:custGeom>
            <a:avLst/>
            <a:gdLst/>
            <a:ahLst/>
            <a:cxnLst/>
            <a:rect l="l" t="t" r="r" b="b"/>
            <a:pathLst>
              <a:path w="130175" h="146050">
                <a:moveTo>
                  <a:pt x="0" y="0"/>
                </a:moveTo>
                <a:lnTo>
                  <a:pt x="128238" y="145426"/>
                </a:lnTo>
                <a:lnTo>
                  <a:pt x="130013" y="143882"/>
                </a:lnTo>
                <a:lnTo>
                  <a:pt x="3746" y="691"/>
                </a:lnTo>
                <a:lnTo>
                  <a:pt x="215" y="54"/>
                </a:lnTo>
                <a:lnTo>
                  <a:pt x="0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bg object 874"/>
          <p:cNvSpPr/>
          <p:nvPr/>
        </p:nvSpPr>
        <p:spPr>
          <a:xfrm>
            <a:off x="4098925" y="79936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59">
                <a:moveTo>
                  <a:pt x="135128" y="147154"/>
                </a:moveTo>
                <a:lnTo>
                  <a:pt x="6883" y="1727"/>
                </a:lnTo>
                <a:lnTo>
                  <a:pt x="2870" y="723"/>
                </a:lnTo>
                <a:lnTo>
                  <a:pt x="0" y="0"/>
                </a:lnTo>
                <a:lnTo>
                  <a:pt x="132118" y="149821"/>
                </a:lnTo>
                <a:lnTo>
                  <a:pt x="133350" y="148717"/>
                </a:lnTo>
                <a:lnTo>
                  <a:pt x="135128" y="147154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bg object 875"/>
          <p:cNvSpPr/>
          <p:nvPr/>
        </p:nvSpPr>
        <p:spPr>
          <a:xfrm>
            <a:off x="4096061" y="798631"/>
            <a:ext cx="135255" cy="151765"/>
          </a:xfrm>
          <a:custGeom>
            <a:avLst/>
            <a:gdLst/>
            <a:ahLst/>
            <a:cxnLst/>
            <a:rect l="l" t="t" r="r" b="b"/>
            <a:pathLst>
              <a:path w="135254" h="151765">
                <a:moveTo>
                  <a:pt x="0" y="0"/>
                </a:moveTo>
                <a:lnTo>
                  <a:pt x="133738" y="151663"/>
                </a:lnTo>
                <a:lnTo>
                  <a:pt x="134991" y="150548"/>
                </a:lnTo>
                <a:lnTo>
                  <a:pt x="2872" y="722"/>
                </a:lnTo>
                <a:lnTo>
                  <a:pt x="0" y="0"/>
                </a:lnTo>
                <a:close/>
              </a:path>
            </a:pathLst>
          </a:custGeom>
          <a:solidFill>
            <a:srgbClr val="C8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bg object 876"/>
          <p:cNvSpPr/>
          <p:nvPr/>
        </p:nvSpPr>
        <p:spPr>
          <a:xfrm>
            <a:off x="4093169" y="797904"/>
            <a:ext cx="137160" cy="153670"/>
          </a:xfrm>
          <a:custGeom>
            <a:avLst/>
            <a:gdLst/>
            <a:ahLst/>
            <a:cxnLst/>
            <a:rect l="l" t="t" r="r" b="b"/>
            <a:pathLst>
              <a:path w="137160" h="153669">
                <a:moveTo>
                  <a:pt x="0" y="0"/>
                </a:moveTo>
                <a:lnTo>
                  <a:pt x="135369" y="153511"/>
                </a:lnTo>
                <a:lnTo>
                  <a:pt x="136627" y="152392"/>
                </a:lnTo>
                <a:lnTo>
                  <a:pt x="2881" y="724"/>
                </a:lnTo>
                <a:lnTo>
                  <a:pt x="0" y="0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bg object 877"/>
          <p:cNvSpPr/>
          <p:nvPr/>
        </p:nvSpPr>
        <p:spPr>
          <a:xfrm>
            <a:off x="4090293" y="797181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29" h="155575">
                <a:moveTo>
                  <a:pt x="0" y="0"/>
                </a:moveTo>
                <a:lnTo>
                  <a:pt x="136934" y="155285"/>
                </a:lnTo>
                <a:lnTo>
                  <a:pt x="138244" y="154234"/>
                </a:lnTo>
                <a:lnTo>
                  <a:pt x="2875" y="722"/>
                </a:lnTo>
                <a:lnTo>
                  <a:pt x="0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bg object 878"/>
          <p:cNvSpPr/>
          <p:nvPr/>
        </p:nvSpPr>
        <p:spPr>
          <a:xfrm>
            <a:off x="4087428" y="796461"/>
            <a:ext cx="140335" cy="157480"/>
          </a:xfrm>
          <a:custGeom>
            <a:avLst/>
            <a:gdLst/>
            <a:ahLst/>
            <a:cxnLst/>
            <a:rect l="l" t="t" r="r" b="b"/>
            <a:pathLst>
              <a:path w="140335" h="157480">
                <a:moveTo>
                  <a:pt x="0" y="0"/>
                </a:moveTo>
                <a:lnTo>
                  <a:pt x="138488" y="157049"/>
                </a:lnTo>
                <a:lnTo>
                  <a:pt x="139807" y="155999"/>
                </a:lnTo>
                <a:lnTo>
                  <a:pt x="2881" y="724"/>
                </a:lnTo>
                <a:lnTo>
                  <a:pt x="0" y="0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bg object 879"/>
          <p:cNvSpPr/>
          <p:nvPr/>
        </p:nvSpPr>
        <p:spPr>
          <a:xfrm>
            <a:off x="4084562" y="795740"/>
            <a:ext cx="141605" cy="159385"/>
          </a:xfrm>
          <a:custGeom>
            <a:avLst/>
            <a:gdLst/>
            <a:ahLst/>
            <a:cxnLst/>
            <a:rect l="l" t="t" r="r" b="b"/>
            <a:pathLst>
              <a:path w="141604" h="159384">
                <a:moveTo>
                  <a:pt x="0" y="0"/>
                </a:moveTo>
                <a:lnTo>
                  <a:pt x="140042" y="158814"/>
                </a:lnTo>
                <a:lnTo>
                  <a:pt x="141354" y="157770"/>
                </a:lnTo>
                <a:lnTo>
                  <a:pt x="286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bg object 880"/>
          <p:cNvSpPr/>
          <p:nvPr/>
        </p:nvSpPr>
        <p:spPr>
          <a:xfrm>
            <a:off x="4081681" y="795016"/>
            <a:ext cx="143510" cy="160655"/>
          </a:xfrm>
          <a:custGeom>
            <a:avLst/>
            <a:gdLst/>
            <a:ahLst/>
            <a:cxnLst/>
            <a:rect l="l" t="t" r="r" b="b"/>
            <a:pathLst>
              <a:path w="143510" h="160655">
                <a:moveTo>
                  <a:pt x="0" y="0"/>
                </a:moveTo>
                <a:lnTo>
                  <a:pt x="141605" y="160589"/>
                </a:lnTo>
                <a:lnTo>
                  <a:pt x="142924" y="159538"/>
                </a:lnTo>
                <a:lnTo>
                  <a:pt x="2881" y="724"/>
                </a:lnTo>
                <a:lnTo>
                  <a:pt x="0" y="0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bg object 881"/>
          <p:cNvSpPr/>
          <p:nvPr/>
        </p:nvSpPr>
        <p:spPr>
          <a:xfrm>
            <a:off x="4078795" y="794291"/>
            <a:ext cx="144780" cy="162560"/>
          </a:xfrm>
          <a:custGeom>
            <a:avLst/>
            <a:gdLst/>
            <a:ahLst/>
            <a:cxnLst/>
            <a:rect l="l" t="t" r="r" b="b"/>
            <a:pathLst>
              <a:path w="144779" h="162559">
                <a:moveTo>
                  <a:pt x="0" y="0"/>
                </a:moveTo>
                <a:lnTo>
                  <a:pt x="143251" y="162450"/>
                </a:lnTo>
                <a:lnTo>
                  <a:pt x="144005" y="161701"/>
                </a:lnTo>
                <a:lnTo>
                  <a:pt x="144488" y="161316"/>
                </a:lnTo>
                <a:lnTo>
                  <a:pt x="2875" y="722"/>
                </a:lnTo>
                <a:lnTo>
                  <a:pt x="0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bg object 882"/>
          <p:cNvSpPr/>
          <p:nvPr/>
        </p:nvSpPr>
        <p:spPr>
          <a:xfrm>
            <a:off x="4075841" y="793479"/>
            <a:ext cx="146685" cy="164465"/>
          </a:xfrm>
          <a:custGeom>
            <a:avLst/>
            <a:gdLst/>
            <a:ahLst/>
            <a:cxnLst/>
            <a:rect l="l" t="t" r="r" b="b"/>
            <a:pathLst>
              <a:path w="146685" h="164465">
                <a:moveTo>
                  <a:pt x="0" y="0"/>
                </a:moveTo>
                <a:lnTo>
                  <a:pt x="145013" y="164446"/>
                </a:lnTo>
                <a:lnTo>
                  <a:pt x="146205" y="163262"/>
                </a:lnTo>
                <a:lnTo>
                  <a:pt x="2954" y="811"/>
                </a:lnTo>
                <a:lnTo>
                  <a:pt x="1399" y="421"/>
                </a:lnTo>
                <a:lnTo>
                  <a:pt x="0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bg object 883"/>
          <p:cNvSpPr/>
          <p:nvPr/>
        </p:nvSpPr>
        <p:spPr>
          <a:xfrm>
            <a:off x="4072805" y="792565"/>
            <a:ext cx="148590" cy="167005"/>
          </a:xfrm>
          <a:custGeom>
            <a:avLst/>
            <a:gdLst/>
            <a:ahLst/>
            <a:cxnLst/>
            <a:rect l="l" t="t" r="r" b="b"/>
            <a:pathLst>
              <a:path w="148589" h="167005">
                <a:moveTo>
                  <a:pt x="0" y="0"/>
                </a:moveTo>
                <a:lnTo>
                  <a:pt x="146858" y="166542"/>
                </a:lnTo>
                <a:lnTo>
                  <a:pt x="148055" y="165353"/>
                </a:lnTo>
                <a:lnTo>
                  <a:pt x="3052" y="918"/>
                </a:lnTo>
                <a:lnTo>
                  <a:pt x="0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bg object 884"/>
          <p:cNvSpPr/>
          <p:nvPr/>
        </p:nvSpPr>
        <p:spPr>
          <a:xfrm>
            <a:off x="4069768" y="791651"/>
            <a:ext cx="150495" cy="168910"/>
          </a:xfrm>
          <a:custGeom>
            <a:avLst/>
            <a:gdLst/>
            <a:ahLst/>
            <a:cxnLst/>
            <a:rect l="l" t="t" r="r" b="b"/>
            <a:pathLst>
              <a:path w="150495" h="168909">
                <a:moveTo>
                  <a:pt x="0" y="0"/>
                </a:moveTo>
                <a:lnTo>
                  <a:pt x="148748" y="168688"/>
                </a:lnTo>
                <a:lnTo>
                  <a:pt x="149330" y="168016"/>
                </a:lnTo>
                <a:lnTo>
                  <a:pt x="149895" y="167456"/>
                </a:lnTo>
                <a:lnTo>
                  <a:pt x="3036" y="913"/>
                </a:lnTo>
                <a:lnTo>
                  <a:pt x="0" y="0"/>
                </a:lnTo>
                <a:close/>
              </a:path>
            </a:pathLst>
          </a:custGeom>
          <a:solidFill>
            <a:srgbClr val="BE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bg object 885"/>
          <p:cNvSpPr/>
          <p:nvPr/>
        </p:nvSpPr>
        <p:spPr>
          <a:xfrm>
            <a:off x="4066694" y="790726"/>
            <a:ext cx="152400" cy="171450"/>
          </a:xfrm>
          <a:custGeom>
            <a:avLst/>
            <a:gdLst/>
            <a:ahLst/>
            <a:cxnLst/>
            <a:rect l="l" t="t" r="r" b="b"/>
            <a:pathLst>
              <a:path w="152400" h="171450">
                <a:moveTo>
                  <a:pt x="0" y="0"/>
                </a:moveTo>
                <a:lnTo>
                  <a:pt x="150706" y="170902"/>
                </a:lnTo>
                <a:lnTo>
                  <a:pt x="151821" y="169616"/>
                </a:lnTo>
                <a:lnTo>
                  <a:pt x="3062" y="921"/>
                </a:lnTo>
                <a:lnTo>
                  <a:pt x="0" y="0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bg object 886"/>
          <p:cNvSpPr/>
          <p:nvPr/>
        </p:nvSpPr>
        <p:spPr>
          <a:xfrm>
            <a:off x="4063657" y="789812"/>
            <a:ext cx="154305" cy="173355"/>
          </a:xfrm>
          <a:custGeom>
            <a:avLst/>
            <a:gdLst/>
            <a:ahLst/>
            <a:cxnLst/>
            <a:rect l="l" t="t" r="r" b="b"/>
            <a:pathLst>
              <a:path w="154304" h="173355">
                <a:moveTo>
                  <a:pt x="0" y="0"/>
                </a:moveTo>
                <a:lnTo>
                  <a:pt x="152636" y="173093"/>
                </a:lnTo>
                <a:lnTo>
                  <a:pt x="153743" y="171816"/>
                </a:lnTo>
                <a:lnTo>
                  <a:pt x="3036" y="913"/>
                </a:lnTo>
                <a:lnTo>
                  <a:pt x="0" y="0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bg object 887"/>
          <p:cNvSpPr/>
          <p:nvPr/>
        </p:nvSpPr>
        <p:spPr>
          <a:xfrm>
            <a:off x="4060622" y="788898"/>
            <a:ext cx="156210" cy="175895"/>
          </a:xfrm>
          <a:custGeom>
            <a:avLst/>
            <a:gdLst/>
            <a:ahLst/>
            <a:cxnLst/>
            <a:rect l="l" t="t" r="r" b="b"/>
            <a:pathLst>
              <a:path w="156210" h="175894">
                <a:moveTo>
                  <a:pt x="0" y="0"/>
                </a:moveTo>
                <a:lnTo>
                  <a:pt x="154565" y="175283"/>
                </a:lnTo>
                <a:lnTo>
                  <a:pt x="155677" y="173999"/>
                </a:lnTo>
                <a:lnTo>
                  <a:pt x="3052" y="918"/>
                </a:lnTo>
                <a:lnTo>
                  <a:pt x="0" y="0"/>
                </a:lnTo>
                <a:close/>
              </a:path>
            </a:pathLst>
          </a:custGeom>
          <a:solidFill>
            <a:srgbClr val="BA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bg object 888"/>
          <p:cNvSpPr/>
          <p:nvPr/>
        </p:nvSpPr>
        <p:spPr>
          <a:xfrm>
            <a:off x="4057575" y="787981"/>
            <a:ext cx="158115" cy="177800"/>
          </a:xfrm>
          <a:custGeom>
            <a:avLst/>
            <a:gdLst/>
            <a:ahLst/>
            <a:cxnLst/>
            <a:rect l="l" t="t" r="r" b="b"/>
            <a:pathLst>
              <a:path w="158114" h="177800">
                <a:moveTo>
                  <a:pt x="0" y="0"/>
                </a:moveTo>
                <a:lnTo>
                  <a:pt x="156503" y="177480"/>
                </a:lnTo>
                <a:lnTo>
                  <a:pt x="157612" y="176201"/>
                </a:lnTo>
                <a:lnTo>
                  <a:pt x="3047" y="917"/>
                </a:lnTo>
                <a:lnTo>
                  <a:pt x="0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bg object 889"/>
          <p:cNvSpPr/>
          <p:nvPr/>
        </p:nvSpPr>
        <p:spPr>
          <a:xfrm>
            <a:off x="4054538" y="787067"/>
            <a:ext cx="160020" cy="180340"/>
          </a:xfrm>
          <a:custGeom>
            <a:avLst/>
            <a:gdLst/>
            <a:ahLst/>
            <a:cxnLst/>
            <a:rect l="l" t="t" r="r" b="b"/>
            <a:pathLst>
              <a:path w="160020" h="180340">
                <a:moveTo>
                  <a:pt x="0" y="0"/>
                </a:moveTo>
                <a:lnTo>
                  <a:pt x="158469" y="179712"/>
                </a:lnTo>
                <a:lnTo>
                  <a:pt x="159091" y="178913"/>
                </a:lnTo>
                <a:lnTo>
                  <a:pt x="159540" y="178394"/>
                </a:lnTo>
                <a:lnTo>
                  <a:pt x="3036" y="913"/>
                </a:lnTo>
                <a:lnTo>
                  <a:pt x="0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bg object 890"/>
          <p:cNvSpPr/>
          <p:nvPr/>
        </p:nvSpPr>
        <p:spPr>
          <a:xfrm>
            <a:off x="4051463" y="786142"/>
            <a:ext cx="161925" cy="182245"/>
          </a:xfrm>
          <a:custGeom>
            <a:avLst/>
            <a:gdLst/>
            <a:ahLst/>
            <a:cxnLst/>
            <a:rect l="l" t="t" r="r" b="b"/>
            <a:pathLst>
              <a:path w="161925" h="182244">
                <a:moveTo>
                  <a:pt x="0" y="0"/>
                </a:moveTo>
                <a:lnTo>
                  <a:pt x="160488" y="181995"/>
                </a:lnTo>
                <a:lnTo>
                  <a:pt x="161542" y="180640"/>
                </a:lnTo>
                <a:lnTo>
                  <a:pt x="3063" y="921"/>
                </a:lnTo>
                <a:lnTo>
                  <a:pt x="0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bg object 891"/>
          <p:cNvSpPr/>
          <p:nvPr/>
        </p:nvSpPr>
        <p:spPr>
          <a:xfrm>
            <a:off x="4048410" y="785208"/>
            <a:ext cx="163830" cy="184785"/>
          </a:xfrm>
          <a:custGeom>
            <a:avLst/>
            <a:gdLst/>
            <a:ahLst/>
            <a:cxnLst/>
            <a:rect l="l" t="t" r="r" b="b"/>
            <a:pathLst>
              <a:path w="163829" h="184784">
                <a:moveTo>
                  <a:pt x="0" y="0"/>
                </a:moveTo>
                <a:lnTo>
                  <a:pt x="162495" y="184274"/>
                </a:lnTo>
                <a:lnTo>
                  <a:pt x="163541" y="182928"/>
                </a:lnTo>
                <a:lnTo>
                  <a:pt x="3053" y="933"/>
                </a:lnTo>
                <a:lnTo>
                  <a:pt x="0" y="0"/>
                </a:lnTo>
                <a:close/>
              </a:path>
            </a:pathLst>
          </a:custGeom>
          <a:solidFill>
            <a:srgbClr val="B6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bg object 892"/>
          <p:cNvSpPr/>
          <p:nvPr/>
        </p:nvSpPr>
        <p:spPr>
          <a:xfrm>
            <a:off x="4045196" y="784093"/>
            <a:ext cx="165735" cy="187325"/>
          </a:xfrm>
          <a:custGeom>
            <a:avLst/>
            <a:gdLst/>
            <a:ahLst/>
            <a:cxnLst/>
            <a:rect l="l" t="t" r="r" b="b"/>
            <a:pathLst>
              <a:path w="165735" h="187325">
                <a:moveTo>
                  <a:pt x="0" y="0"/>
                </a:moveTo>
                <a:lnTo>
                  <a:pt x="164662" y="186734"/>
                </a:lnTo>
                <a:lnTo>
                  <a:pt x="165714" y="185382"/>
                </a:lnTo>
                <a:lnTo>
                  <a:pt x="3231" y="1122"/>
                </a:lnTo>
                <a:lnTo>
                  <a:pt x="0" y="0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bg object 893"/>
          <p:cNvSpPr/>
          <p:nvPr/>
        </p:nvSpPr>
        <p:spPr>
          <a:xfrm>
            <a:off x="4041947" y="782946"/>
            <a:ext cx="168275" cy="189230"/>
          </a:xfrm>
          <a:custGeom>
            <a:avLst/>
            <a:gdLst/>
            <a:ahLst/>
            <a:cxnLst/>
            <a:rect l="l" t="t" r="r" b="b"/>
            <a:pathLst>
              <a:path w="168275" h="189230">
                <a:moveTo>
                  <a:pt x="0" y="0"/>
                </a:moveTo>
                <a:lnTo>
                  <a:pt x="166863" y="189229"/>
                </a:lnTo>
                <a:lnTo>
                  <a:pt x="167911" y="187880"/>
                </a:lnTo>
                <a:lnTo>
                  <a:pt x="3249" y="1146"/>
                </a:lnTo>
                <a:lnTo>
                  <a:pt x="238" y="100"/>
                </a:lnTo>
                <a:lnTo>
                  <a:pt x="0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bg object 894"/>
          <p:cNvSpPr/>
          <p:nvPr/>
        </p:nvSpPr>
        <p:spPr>
          <a:xfrm>
            <a:off x="4038360" y="781431"/>
            <a:ext cx="170815" cy="192405"/>
          </a:xfrm>
          <a:custGeom>
            <a:avLst/>
            <a:gdLst/>
            <a:ahLst/>
            <a:cxnLst/>
            <a:rect l="l" t="t" r="r" b="b"/>
            <a:pathLst>
              <a:path w="170814" h="192405">
                <a:moveTo>
                  <a:pt x="0" y="0"/>
                </a:moveTo>
                <a:lnTo>
                  <a:pt x="169611" y="192343"/>
                </a:lnTo>
                <a:lnTo>
                  <a:pt x="170449" y="190748"/>
                </a:lnTo>
                <a:lnTo>
                  <a:pt x="3572" y="1509"/>
                </a:lnTo>
                <a:lnTo>
                  <a:pt x="0" y="0"/>
                </a:lnTo>
                <a:close/>
              </a:path>
            </a:pathLst>
          </a:custGeom>
          <a:solidFill>
            <a:srgbClr val="B2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bg object 895"/>
          <p:cNvSpPr/>
          <p:nvPr/>
        </p:nvSpPr>
        <p:spPr>
          <a:xfrm>
            <a:off x="4034632" y="779742"/>
            <a:ext cx="173355" cy="196215"/>
          </a:xfrm>
          <a:custGeom>
            <a:avLst/>
            <a:gdLst/>
            <a:ahLst/>
            <a:cxnLst/>
            <a:rect l="l" t="t" r="r" b="b"/>
            <a:pathLst>
              <a:path w="173354" h="196215">
                <a:moveTo>
                  <a:pt x="0" y="0"/>
                </a:moveTo>
                <a:lnTo>
                  <a:pt x="169946" y="192721"/>
                </a:lnTo>
                <a:lnTo>
                  <a:pt x="170617" y="192899"/>
                </a:lnTo>
                <a:lnTo>
                  <a:pt x="172022" y="195075"/>
                </a:lnTo>
                <a:lnTo>
                  <a:pt x="172503" y="195621"/>
                </a:lnTo>
                <a:lnTo>
                  <a:pt x="173339" y="194032"/>
                </a:lnTo>
                <a:lnTo>
                  <a:pt x="3728" y="1689"/>
                </a:lnTo>
                <a:lnTo>
                  <a:pt x="1200" y="621"/>
                </a:lnTo>
                <a:lnTo>
                  <a:pt x="0" y="0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bg object 896"/>
          <p:cNvSpPr/>
          <p:nvPr/>
        </p:nvSpPr>
        <p:spPr>
          <a:xfrm>
            <a:off x="4030551" y="777629"/>
            <a:ext cx="177165" cy="198120"/>
          </a:xfrm>
          <a:custGeom>
            <a:avLst/>
            <a:gdLst/>
            <a:ahLst/>
            <a:cxnLst/>
            <a:rect l="l" t="t" r="r" b="b"/>
            <a:pathLst>
              <a:path w="177164" h="198119">
                <a:moveTo>
                  <a:pt x="0" y="0"/>
                </a:moveTo>
                <a:lnTo>
                  <a:pt x="171086" y="194016"/>
                </a:lnTo>
                <a:lnTo>
                  <a:pt x="174043" y="194837"/>
                </a:lnTo>
                <a:lnTo>
                  <a:pt x="4103" y="2124"/>
                </a:lnTo>
                <a:lnTo>
                  <a:pt x="0" y="0"/>
                </a:lnTo>
                <a:close/>
              </a:path>
              <a:path w="177164" h="198119">
                <a:moveTo>
                  <a:pt x="176068" y="197135"/>
                </a:moveTo>
                <a:lnTo>
                  <a:pt x="176526" y="197844"/>
                </a:lnTo>
                <a:lnTo>
                  <a:pt x="176068" y="197135"/>
                </a:lnTo>
                <a:close/>
              </a:path>
            </a:pathLst>
          </a:custGeom>
          <a:solidFill>
            <a:srgbClr val="B0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bg object 897"/>
          <p:cNvSpPr/>
          <p:nvPr/>
        </p:nvSpPr>
        <p:spPr>
          <a:xfrm>
            <a:off x="4025631" y="774592"/>
            <a:ext cx="176530" cy="197485"/>
          </a:xfrm>
          <a:custGeom>
            <a:avLst/>
            <a:gdLst/>
            <a:ahLst/>
            <a:cxnLst/>
            <a:rect l="l" t="t" r="r" b="b"/>
            <a:pathLst>
              <a:path w="176529" h="197484">
                <a:moveTo>
                  <a:pt x="0" y="0"/>
                </a:moveTo>
                <a:lnTo>
                  <a:pt x="170341" y="193176"/>
                </a:lnTo>
                <a:lnTo>
                  <a:pt x="176006" y="197054"/>
                </a:lnTo>
                <a:lnTo>
                  <a:pt x="4920" y="3037"/>
                </a:lnTo>
                <a:lnTo>
                  <a:pt x="4079" y="2602"/>
                </a:lnTo>
                <a:lnTo>
                  <a:pt x="0" y="0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bg object 898"/>
          <p:cNvSpPr/>
          <p:nvPr/>
        </p:nvSpPr>
        <p:spPr>
          <a:xfrm>
            <a:off x="4021097" y="772000"/>
            <a:ext cx="175260" cy="196215"/>
          </a:xfrm>
          <a:custGeom>
            <a:avLst/>
            <a:gdLst/>
            <a:ahLst/>
            <a:cxnLst/>
            <a:rect l="l" t="t" r="r" b="b"/>
            <a:pathLst>
              <a:path w="175260" h="196215">
                <a:moveTo>
                  <a:pt x="0" y="0"/>
                </a:moveTo>
                <a:lnTo>
                  <a:pt x="114459" y="129797"/>
                </a:lnTo>
                <a:lnTo>
                  <a:pt x="119755" y="135124"/>
                </a:lnTo>
                <a:lnTo>
                  <a:pt x="127002" y="142768"/>
                </a:lnTo>
                <a:lnTo>
                  <a:pt x="132336" y="148533"/>
                </a:lnTo>
                <a:lnTo>
                  <a:pt x="136730" y="154998"/>
                </a:lnTo>
                <a:lnTo>
                  <a:pt x="137204" y="155590"/>
                </a:lnTo>
                <a:lnTo>
                  <a:pt x="164231" y="186239"/>
                </a:lnTo>
                <a:lnTo>
                  <a:pt x="166004" y="187929"/>
                </a:lnTo>
                <a:lnTo>
                  <a:pt x="169814" y="191294"/>
                </a:lnTo>
                <a:lnTo>
                  <a:pt x="173776" y="195015"/>
                </a:lnTo>
                <a:lnTo>
                  <a:pt x="174864" y="195760"/>
                </a:lnTo>
                <a:lnTo>
                  <a:pt x="4512" y="2578"/>
                </a:lnTo>
                <a:lnTo>
                  <a:pt x="2771" y="1467"/>
                </a:lnTo>
                <a:lnTo>
                  <a:pt x="1285" y="388"/>
                </a:lnTo>
                <a:lnTo>
                  <a:pt x="0" y="0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bg object 899"/>
          <p:cNvSpPr/>
          <p:nvPr/>
        </p:nvSpPr>
        <p:spPr>
          <a:xfrm>
            <a:off x="4018727" y="771855"/>
            <a:ext cx="167005" cy="186690"/>
          </a:xfrm>
          <a:custGeom>
            <a:avLst/>
            <a:gdLst/>
            <a:ahLst/>
            <a:cxnLst/>
            <a:rect l="l" t="t" r="r" b="b"/>
            <a:pathLst>
              <a:path w="167004" h="186690">
                <a:moveTo>
                  <a:pt x="1889" y="0"/>
                </a:moveTo>
                <a:lnTo>
                  <a:pt x="0" y="0"/>
                </a:lnTo>
                <a:lnTo>
                  <a:pt x="101713" y="115345"/>
                </a:lnTo>
                <a:lnTo>
                  <a:pt x="107131" y="120463"/>
                </a:lnTo>
                <a:lnTo>
                  <a:pt x="114698" y="127800"/>
                </a:lnTo>
                <a:lnTo>
                  <a:pt x="116828" y="129942"/>
                </a:lnTo>
                <a:lnTo>
                  <a:pt x="2369" y="145"/>
                </a:lnTo>
                <a:lnTo>
                  <a:pt x="1889" y="0"/>
                </a:lnTo>
                <a:close/>
              </a:path>
              <a:path w="167004" h="186690">
                <a:moveTo>
                  <a:pt x="139574" y="155735"/>
                </a:moveTo>
                <a:lnTo>
                  <a:pt x="166601" y="186384"/>
                </a:lnTo>
                <a:lnTo>
                  <a:pt x="139574" y="155735"/>
                </a:lnTo>
                <a:close/>
              </a:path>
            </a:pathLst>
          </a:custGeom>
          <a:solidFill>
            <a:srgbClr val="AD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bg object 900"/>
          <p:cNvSpPr/>
          <p:nvPr/>
        </p:nvSpPr>
        <p:spPr>
          <a:xfrm>
            <a:off x="4016615" y="771855"/>
            <a:ext cx="104139" cy="115570"/>
          </a:xfrm>
          <a:custGeom>
            <a:avLst/>
            <a:gdLst/>
            <a:ahLst/>
            <a:cxnLst/>
            <a:rect l="l" t="t" r="r" b="b"/>
            <a:pathLst>
              <a:path w="104139" h="115569">
                <a:moveTo>
                  <a:pt x="2125" y="0"/>
                </a:moveTo>
                <a:lnTo>
                  <a:pt x="394" y="0"/>
                </a:lnTo>
                <a:lnTo>
                  <a:pt x="0" y="128"/>
                </a:lnTo>
                <a:lnTo>
                  <a:pt x="91275" y="103637"/>
                </a:lnTo>
                <a:lnTo>
                  <a:pt x="101575" y="113220"/>
                </a:lnTo>
                <a:lnTo>
                  <a:pt x="103902" y="115417"/>
                </a:lnTo>
                <a:lnTo>
                  <a:pt x="2125" y="0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bg object 901"/>
          <p:cNvSpPr/>
          <p:nvPr/>
        </p:nvSpPr>
        <p:spPr>
          <a:xfrm>
            <a:off x="4014949" y="771983"/>
            <a:ext cx="93345" cy="103505"/>
          </a:xfrm>
          <a:custGeom>
            <a:avLst/>
            <a:gdLst/>
            <a:ahLst/>
            <a:cxnLst/>
            <a:rect l="l" t="t" r="r" b="b"/>
            <a:pathLst>
              <a:path w="93345" h="103505">
                <a:moveTo>
                  <a:pt x="1665" y="0"/>
                </a:moveTo>
                <a:lnTo>
                  <a:pt x="231" y="467"/>
                </a:lnTo>
                <a:lnTo>
                  <a:pt x="0" y="643"/>
                </a:lnTo>
                <a:lnTo>
                  <a:pt x="80041" y="91416"/>
                </a:lnTo>
                <a:lnTo>
                  <a:pt x="88052" y="98959"/>
                </a:lnTo>
                <a:lnTo>
                  <a:pt x="92941" y="103508"/>
                </a:lnTo>
                <a:lnTo>
                  <a:pt x="1665" y="0"/>
                </a:lnTo>
                <a:close/>
              </a:path>
            </a:pathLst>
          </a:custGeom>
          <a:solidFill>
            <a:srgbClr val="AA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bg object 902"/>
          <p:cNvSpPr/>
          <p:nvPr/>
        </p:nvSpPr>
        <p:spPr>
          <a:xfrm>
            <a:off x="4013606" y="772627"/>
            <a:ext cx="81915" cy="90805"/>
          </a:xfrm>
          <a:custGeom>
            <a:avLst/>
            <a:gdLst/>
            <a:ahLst/>
            <a:cxnLst/>
            <a:rect l="l" t="t" r="r" b="b"/>
            <a:pathLst>
              <a:path w="81914" h="90805">
                <a:moveTo>
                  <a:pt x="1342" y="0"/>
                </a:moveTo>
                <a:lnTo>
                  <a:pt x="0" y="1016"/>
                </a:lnTo>
                <a:lnTo>
                  <a:pt x="21987" y="25950"/>
                </a:lnTo>
                <a:lnTo>
                  <a:pt x="22491" y="26456"/>
                </a:lnTo>
                <a:lnTo>
                  <a:pt x="24793" y="29133"/>
                </a:lnTo>
                <a:lnTo>
                  <a:pt x="65976" y="75836"/>
                </a:lnTo>
                <a:lnTo>
                  <a:pt x="74286" y="84089"/>
                </a:lnTo>
                <a:lnTo>
                  <a:pt x="81384" y="90772"/>
                </a:lnTo>
                <a:lnTo>
                  <a:pt x="1342" y="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bg object 903"/>
          <p:cNvSpPr/>
          <p:nvPr/>
        </p:nvSpPr>
        <p:spPr>
          <a:xfrm>
            <a:off x="4013352" y="773648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30">
                <a:moveTo>
                  <a:pt x="248" y="0"/>
                </a:moveTo>
                <a:lnTo>
                  <a:pt x="0" y="188"/>
                </a:lnTo>
                <a:lnTo>
                  <a:pt x="825" y="1432"/>
                </a:lnTo>
                <a:lnTo>
                  <a:pt x="1181" y="2143"/>
                </a:lnTo>
                <a:lnTo>
                  <a:pt x="5557" y="8494"/>
                </a:lnTo>
                <a:lnTo>
                  <a:pt x="11201" y="14332"/>
                </a:lnTo>
                <a:lnTo>
                  <a:pt x="17225" y="19899"/>
                </a:lnTo>
                <a:lnTo>
                  <a:pt x="22162" y="24851"/>
                </a:lnTo>
                <a:lnTo>
                  <a:pt x="248" y="0"/>
                </a:lnTo>
                <a:close/>
              </a:path>
              <a:path w="66675" h="74930">
                <a:moveTo>
                  <a:pt x="25402" y="28525"/>
                </a:moveTo>
                <a:lnTo>
                  <a:pt x="28624" y="32271"/>
                </a:lnTo>
                <a:lnTo>
                  <a:pt x="34332" y="39248"/>
                </a:lnTo>
                <a:lnTo>
                  <a:pt x="40010" y="46247"/>
                </a:lnTo>
                <a:lnTo>
                  <a:pt x="45796" y="53147"/>
                </a:lnTo>
                <a:lnTo>
                  <a:pt x="59820" y="68450"/>
                </a:lnTo>
                <a:lnTo>
                  <a:pt x="66167" y="74753"/>
                </a:lnTo>
                <a:lnTo>
                  <a:pt x="25402" y="28525"/>
                </a:lnTo>
                <a:close/>
              </a:path>
            </a:pathLst>
          </a:custGeom>
          <a:solidFill>
            <a:srgbClr val="A8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bg object 904"/>
          <p:cNvSpPr/>
          <p:nvPr/>
        </p:nvSpPr>
        <p:spPr>
          <a:xfrm>
            <a:off x="4394124" y="970076"/>
            <a:ext cx="15240" cy="30480"/>
          </a:xfrm>
          <a:custGeom>
            <a:avLst/>
            <a:gdLst/>
            <a:ahLst/>
            <a:cxnLst/>
            <a:rect l="l" t="t" r="r" b="b"/>
            <a:pathLst>
              <a:path w="15239" h="30480">
                <a:moveTo>
                  <a:pt x="14693" y="19291"/>
                </a:moveTo>
                <a:lnTo>
                  <a:pt x="13766" y="15951"/>
                </a:lnTo>
                <a:lnTo>
                  <a:pt x="13208" y="13944"/>
                </a:lnTo>
                <a:lnTo>
                  <a:pt x="11277" y="7061"/>
                </a:lnTo>
                <a:lnTo>
                  <a:pt x="10020" y="5969"/>
                </a:lnTo>
                <a:lnTo>
                  <a:pt x="10020" y="14566"/>
                </a:lnTo>
                <a:lnTo>
                  <a:pt x="9969" y="15430"/>
                </a:lnTo>
                <a:lnTo>
                  <a:pt x="9740" y="15951"/>
                </a:lnTo>
                <a:lnTo>
                  <a:pt x="9791" y="13944"/>
                </a:lnTo>
                <a:lnTo>
                  <a:pt x="10020" y="14566"/>
                </a:lnTo>
                <a:lnTo>
                  <a:pt x="10020" y="5969"/>
                </a:lnTo>
                <a:lnTo>
                  <a:pt x="7772" y="4013"/>
                </a:lnTo>
                <a:lnTo>
                  <a:pt x="6654" y="12"/>
                </a:lnTo>
                <a:lnTo>
                  <a:pt x="5410" y="12"/>
                </a:lnTo>
                <a:lnTo>
                  <a:pt x="4318" y="419"/>
                </a:lnTo>
                <a:lnTo>
                  <a:pt x="647" y="2438"/>
                </a:lnTo>
                <a:lnTo>
                  <a:pt x="304" y="2628"/>
                </a:lnTo>
                <a:lnTo>
                  <a:pt x="0" y="2781"/>
                </a:lnTo>
                <a:lnTo>
                  <a:pt x="7975" y="23634"/>
                </a:lnTo>
                <a:lnTo>
                  <a:pt x="8305" y="23571"/>
                </a:lnTo>
                <a:lnTo>
                  <a:pt x="8699" y="23495"/>
                </a:lnTo>
                <a:lnTo>
                  <a:pt x="9093" y="23406"/>
                </a:lnTo>
                <a:lnTo>
                  <a:pt x="9131" y="24625"/>
                </a:lnTo>
                <a:lnTo>
                  <a:pt x="9156" y="25806"/>
                </a:lnTo>
                <a:lnTo>
                  <a:pt x="9182" y="26797"/>
                </a:lnTo>
                <a:lnTo>
                  <a:pt x="10477" y="30187"/>
                </a:lnTo>
                <a:lnTo>
                  <a:pt x="10655" y="29718"/>
                </a:lnTo>
                <a:lnTo>
                  <a:pt x="10871" y="29159"/>
                </a:lnTo>
                <a:lnTo>
                  <a:pt x="12179" y="25679"/>
                </a:lnTo>
                <a:lnTo>
                  <a:pt x="13081" y="23406"/>
                </a:lnTo>
                <a:lnTo>
                  <a:pt x="14693" y="19291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bg object 905"/>
          <p:cNvSpPr/>
          <p:nvPr/>
        </p:nvSpPr>
        <p:spPr>
          <a:xfrm>
            <a:off x="4393850" y="972854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5" h="27940">
                <a:moveTo>
                  <a:pt x="283" y="0"/>
                </a:moveTo>
                <a:lnTo>
                  <a:pt x="0" y="154"/>
                </a:lnTo>
                <a:lnTo>
                  <a:pt x="7937" y="20913"/>
                </a:lnTo>
                <a:lnTo>
                  <a:pt x="8256" y="20850"/>
                </a:lnTo>
                <a:lnTo>
                  <a:pt x="283" y="0"/>
                </a:lnTo>
                <a:close/>
              </a:path>
              <a:path w="10795" h="27940">
                <a:moveTo>
                  <a:pt x="9467" y="24017"/>
                </a:moveTo>
                <a:lnTo>
                  <a:pt x="9492" y="24980"/>
                </a:lnTo>
                <a:lnTo>
                  <a:pt x="10590" y="27852"/>
                </a:lnTo>
                <a:lnTo>
                  <a:pt x="10760" y="27401"/>
                </a:lnTo>
                <a:lnTo>
                  <a:pt x="9467" y="24017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bg object 906"/>
          <p:cNvSpPr/>
          <p:nvPr/>
        </p:nvSpPr>
        <p:spPr>
          <a:xfrm>
            <a:off x="4393546" y="973015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294" y="0"/>
                </a:moveTo>
                <a:lnTo>
                  <a:pt x="0" y="160"/>
                </a:lnTo>
                <a:lnTo>
                  <a:pt x="7899" y="20821"/>
                </a:lnTo>
                <a:lnTo>
                  <a:pt x="8230" y="20755"/>
                </a:lnTo>
                <a:lnTo>
                  <a:pt x="294" y="0"/>
                </a:lnTo>
                <a:close/>
              </a:path>
              <a:path w="11429" h="28575">
                <a:moveTo>
                  <a:pt x="9797" y="24854"/>
                </a:moveTo>
                <a:lnTo>
                  <a:pt x="9823" y="25852"/>
                </a:lnTo>
                <a:lnTo>
                  <a:pt x="10712" y="28177"/>
                </a:lnTo>
                <a:lnTo>
                  <a:pt x="10888" y="27708"/>
                </a:lnTo>
                <a:lnTo>
                  <a:pt x="9797" y="24854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bg object 907"/>
          <p:cNvSpPr/>
          <p:nvPr/>
        </p:nvSpPr>
        <p:spPr>
          <a:xfrm>
            <a:off x="4393252" y="973176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294" y="0"/>
                </a:moveTo>
                <a:lnTo>
                  <a:pt x="0" y="160"/>
                </a:lnTo>
                <a:lnTo>
                  <a:pt x="7863" y="20726"/>
                </a:lnTo>
                <a:lnTo>
                  <a:pt x="8193" y="20660"/>
                </a:lnTo>
                <a:lnTo>
                  <a:pt x="294" y="0"/>
                </a:lnTo>
                <a:close/>
              </a:path>
              <a:path w="11429" h="28575">
                <a:moveTo>
                  <a:pt x="10117" y="25692"/>
                </a:moveTo>
                <a:lnTo>
                  <a:pt x="10143" y="26690"/>
                </a:lnTo>
                <a:lnTo>
                  <a:pt x="10830" y="28485"/>
                </a:lnTo>
                <a:lnTo>
                  <a:pt x="11006" y="28016"/>
                </a:lnTo>
                <a:lnTo>
                  <a:pt x="10117" y="25692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bg object 908"/>
          <p:cNvSpPr/>
          <p:nvPr/>
        </p:nvSpPr>
        <p:spPr>
          <a:xfrm>
            <a:off x="4392968" y="973336"/>
            <a:ext cx="11430" cy="29209"/>
          </a:xfrm>
          <a:custGeom>
            <a:avLst/>
            <a:gdLst/>
            <a:ahLst/>
            <a:cxnLst/>
            <a:rect l="l" t="t" r="r" b="b"/>
            <a:pathLst>
              <a:path w="11429" h="29209">
                <a:moveTo>
                  <a:pt x="283" y="0"/>
                </a:moveTo>
                <a:lnTo>
                  <a:pt x="0" y="154"/>
                </a:lnTo>
                <a:lnTo>
                  <a:pt x="7828" y="20628"/>
                </a:lnTo>
                <a:lnTo>
                  <a:pt x="8147" y="20565"/>
                </a:lnTo>
                <a:lnTo>
                  <a:pt x="283" y="0"/>
                </a:lnTo>
                <a:close/>
              </a:path>
              <a:path w="11429" h="29209">
                <a:moveTo>
                  <a:pt x="10427" y="26529"/>
                </a:moveTo>
                <a:lnTo>
                  <a:pt x="10452" y="27491"/>
                </a:lnTo>
                <a:lnTo>
                  <a:pt x="10943" y="28776"/>
                </a:lnTo>
                <a:lnTo>
                  <a:pt x="11113" y="28324"/>
                </a:lnTo>
                <a:lnTo>
                  <a:pt x="10427" y="26529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bg object 909"/>
          <p:cNvSpPr/>
          <p:nvPr/>
        </p:nvSpPr>
        <p:spPr>
          <a:xfrm>
            <a:off x="4392689" y="973497"/>
            <a:ext cx="11430" cy="29209"/>
          </a:xfrm>
          <a:custGeom>
            <a:avLst/>
            <a:gdLst/>
            <a:ahLst/>
            <a:cxnLst/>
            <a:rect l="l" t="t" r="r" b="b"/>
            <a:pathLst>
              <a:path w="11429" h="29209">
                <a:moveTo>
                  <a:pt x="268" y="0"/>
                </a:moveTo>
                <a:lnTo>
                  <a:pt x="0" y="229"/>
                </a:lnTo>
                <a:lnTo>
                  <a:pt x="7764" y="20536"/>
                </a:lnTo>
                <a:lnTo>
                  <a:pt x="8095" y="20470"/>
                </a:lnTo>
                <a:lnTo>
                  <a:pt x="268" y="0"/>
                </a:lnTo>
                <a:close/>
              </a:path>
              <a:path w="11429" h="29209">
                <a:moveTo>
                  <a:pt x="10732" y="27367"/>
                </a:moveTo>
                <a:lnTo>
                  <a:pt x="10757" y="28364"/>
                </a:lnTo>
                <a:lnTo>
                  <a:pt x="11039" y="29100"/>
                </a:lnTo>
                <a:lnTo>
                  <a:pt x="11113" y="28364"/>
                </a:lnTo>
                <a:lnTo>
                  <a:pt x="10732" y="27367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bg object 910"/>
          <p:cNvSpPr/>
          <p:nvPr/>
        </p:nvSpPr>
        <p:spPr>
          <a:xfrm>
            <a:off x="4392423" y="973726"/>
            <a:ext cx="11430" cy="29845"/>
          </a:xfrm>
          <a:custGeom>
            <a:avLst/>
            <a:gdLst/>
            <a:ahLst/>
            <a:cxnLst/>
            <a:rect l="l" t="t" r="r" b="b"/>
            <a:pathLst>
              <a:path w="11429" h="29844">
                <a:moveTo>
                  <a:pt x="266" y="0"/>
                </a:moveTo>
                <a:lnTo>
                  <a:pt x="0" y="232"/>
                </a:lnTo>
                <a:lnTo>
                  <a:pt x="7700" y="20372"/>
                </a:lnTo>
                <a:lnTo>
                  <a:pt x="8031" y="20307"/>
                </a:lnTo>
                <a:lnTo>
                  <a:pt x="266" y="0"/>
                </a:lnTo>
                <a:close/>
              </a:path>
              <a:path w="11429" h="29844">
                <a:moveTo>
                  <a:pt x="11024" y="28135"/>
                </a:moveTo>
                <a:lnTo>
                  <a:pt x="11129" y="29339"/>
                </a:lnTo>
                <a:lnTo>
                  <a:pt x="11305" y="28871"/>
                </a:lnTo>
                <a:lnTo>
                  <a:pt x="11024" y="28135"/>
                </a:lnTo>
                <a:close/>
              </a:path>
            </a:pathLst>
          </a:custGeom>
          <a:solidFill>
            <a:srgbClr val="EC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bg object 911"/>
          <p:cNvSpPr/>
          <p:nvPr/>
        </p:nvSpPr>
        <p:spPr>
          <a:xfrm>
            <a:off x="4392164" y="973959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259" y="0"/>
                </a:moveTo>
                <a:lnTo>
                  <a:pt x="0" y="226"/>
                </a:lnTo>
                <a:lnTo>
                  <a:pt x="7635" y="20204"/>
                </a:lnTo>
                <a:lnTo>
                  <a:pt x="7959" y="20139"/>
                </a:lnTo>
                <a:lnTo>
                  <a:pt x="259" y="0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bg object 912"/>
          <p:cNvSpPr/>
          <p:nvPr/>
        </p:nvSpPr>
        <p:spPr>
          <a:xfrm>
            <a:off x="4391890" y="974193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264" y="0"/>
                </a:moveTo>
                <a:lnTo>
                  <a:pt x="0" y="230"/>
                </a:lnTo>
                <a:lnTo>
                  <a:pt x="7572" y="20036"/>
                </a:lnTo>
                <a:lnTo>
                  <a:pt x="7897" y="19972"/>
                </a:lnTo>
                <a:lnTo>
                  <a:pt x="264" y="0"/>
                </a:lnTo>
                <a:close/>
              </a:path>
            </a:pathLst>
          </a:custGeom>
          <a:solidFill>
            <a:srgbClr val="EB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bg object 913"/>
          <p:cNvSpPr/>
          <p:nvPr/>
        </p:nvSpPr>
        <p:spPr>
          <a:xfrm>
            <a:off x="4391623" y="974424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266" y="0"/>
                </a:moveTo>
                <a:lnTo>
                  <a:pt x="0" y="232"/>
                </a:lnTo>
                <a:lnTo>
                  <a:pt x="7508" y="19871"/>
                </a:lnTo>
                <a:lnTo>
                  <a:pt x="7839" y="19805"/>
                </a:lnTo>
                <a:lnTo>
                  <a:pt x="266" y="0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bg object 914"/>
          <p:cNvSpPr/>
          <p:nvPr/>
        </p:nvSpPr>
        <p:spPr>
          <a:xfrm>
            <a:off x="4391364" y="974657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259" y="0"/>
                </a:moveTo>
                <a:lnTo>
                  <a:pt x="0" y="226"/>
                </a:lnTo>
                <a:lnTo>
                  <a:pt x="7443" y="19702"/>
                </a:lnTo>
                <a:lnTo>
                  <a:pt x="7768" y="19638"/>
                </a:lnTo>
                <a:lnTo>
                  <a:pt x="259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bg object 915"/>
          <p:cNvSpPr/>
          <p:nvPr/>
        </p:nvSpPr>
        <p:spPr>
          <a:xfrm>
            <a:off x="4391090" y="974891"/>
            <a:ext cx="8255" cy="19685"/>
          </a:xfrm>
          <a:custGeom>
            <a:avLst/>
            <a:gdLst/>
            <a:ahLst/>
            <a:cxnLst/>
            <a:rect l="l" t="t" r="r" b="b"/>
            <a:pathLst>
              <a:path w="8254" h="19684">
                <a:moveTo>
                  <a:pt x="264" y="0"/>
                </a:moveTo>
                <a:lnTo>
                  <a:pt x="0" y="230"/>
                </a:lnTo>
                <a:lnTo>
                  <a:pt x="7381" y="19535"/>
                </a:lnTo>
                <a:lnTo>
                  <a:pt x="7705" y="19470"/>
                </a:lnTo>
                <a:lnTo>
                  <a:pt x="264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bg object 916"/>
          <p:cNvSpPr/>
          <p:nvPr/>
        </p:nvSpPr>
        <p:spPr>
          <a:xfrm>
            <a:off x="4390823" y="975122"/>
            <a:ext cx="8255" cy="19685"/>
          </a:xfrm>
          <a:custGeom>
            <a:avLst/>
            <a:gdLst/>
            <a:ahLst/>
            <a:cxnLst/>
            <a:rect l="l" t="t" r="r" b="b"/>
            <a:pathLst>
              <a:path w="8254" h="19684">
                <a:moveTo>
                  <a:pt x="266" y="0"/>
                </a:moveTo>
                <a:lnTo>
                  <a:pt x="0" y="232"/>
                </a:lnTo>
                <a:lnTo>
                  <a:pt x="7317" y="19369"/>
                </a:lnTo>
                <a:lnTo>
                  <a:pt x="7647" y="19304"/>
                </a:lnTo>
                <a:lnTo>
                  <a:pt x="266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bg object 917"/>
          <p:cNvSpPr/>
          <p:nvPr/>
        </p:nvSpPr>
        <p:spPr>
          <a:xfrm>
            <a:off x="4390564" y="975355"/>
            <a:ext cx="7620" cy="19685"/>
          </a:xfrm>
          <a:custGeom>
            <a:avLst/>
            <a:gdLst/>
            <a:ahLst/>
            <a:cxnLst/>
            <a:rect l="l" t="t" r="r" b="b"/>
            <a:pathLst>
              <a:path w="7620" h="19684">
                <a:moveTo>
                  <a:pt x="259" y="0"/>
                </a:moveTo>
                <a:lnTo>
                  <a:pt x="0" y="226"/>
                </a:lnTo>
                <a:lnTo>
                  <a:pt x="7252" y="19201"/>
                </a:lnTo>
                <a:lnTo>
                  <a:pt x="7576" y="19137"/>
                </a:lnTo>
                <a:lnTo>
                  <a:pt x="259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bg object 918"/>
          <p:cNvSpPr/>
          <p:nvPr/>
        </p:nvSpPr>
        <p:spPr>
          <a:xfrm>
            <a:off x="4390290" y="975590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264" y="0"/>
                </a:moveTo>
                <a:lnTo>
                  <a:pt x="0" y="230"/>
                </a:lnTo>
                <a:lnTo>
                  <a:pt x="7189" y="19033"/>
                </a:lnTo>
                <a:lnTo>
                  <a:pt x="7514" y="18969"/>
                </a:lnTo>
                <a:lnTo>
                  <a:pt x="264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bg object 919"/>
          <p:cNvSpPr/>
          <p:nvPr/>
        </p:nvSpPr>
        <p:spPr>
          <a:xfrm>
            <a:off x="4390023" y="975820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266" y="0"/>
                </a:moveTo>
                <a:lnTo>
                  <a:pt x="0" y="232"/>
                </a:lnTo>
                <a:lnTo>
                  <a:pt x="7125" y="18868"/>
                </a:lnTo>
                <a:lnTo>
                  <a:pt x="7456" y="18802"/>
                </a:lnTo>
                <a:lnTo>
                  <a:pt x="266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bg object 920"/>
          <p:cNvSpPr/>
          <p:nvPr/>
        </p:nvSpPr>
        <p:spPr>
          <a:xfrm>
            <a:off x="4389757" y="976053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266" y="0"/>
                </a:moveTo>
                <a:lnTo>
                  <a:pt x="0" y="232"/>
                </a:lnTo>
                <a:lnTo>
                  <a:pt x="7061" y="18701"/>
                </a:lnTo>
                <a:lnTo>
                  <a:pt x="7392" y="18635"/>
                </a:lnTo>
                <a:lnTo>
                  <a:pt x="266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bg object 921"/>
          <p:cNvSpPr/>
          <p:nvPr/>
        </p:nvSpPr>
        <p:spPr>
          <a:xfrm>
            <a:off x="4389490" y="976294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257" y="0"/>
                </a:moveTo>
                <a:lnTo>
                  <a:pt x="0" y="224"/>
                </a:lnTo>
                <a:lnTo>
                  <a:pt x="6997" y="18525"/>
                </a:lnTo>
                <a:lnTo>
                  <a:pt x="7316" y="18462"/>
                </a:lnTo>
                <a:lnTo>
                  <a:pt x="257" y="0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bg object 922"/>
          <p:cNvSpPr/>
          <p:nvPr/>
        </p:nvSpPr>
        <p:spPr>
          <a:xfrm>
            <a:off x="4389225" y="976518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5">
                <a:moveTo>
                  <a:pt x="264" y="0"/>
                </a:moveTo>
                <a:lnTo>
                  <a:pt x="0" y="237"/>
                </a:lnTo>
                <a:lnTo>
                  <a:pt x="6932" y="18367"/>
                </a:lnTo>
                <a:lnTo>
                  <a:pt x="7262" y="18301"/>
                </a:lnTo>
                <a:lnTo>
                  <a:pt x="264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bg object 923"/>
          <p:cNvSpPr/>
          <p:nvPr/>
        </p:nvSpPr>
        <p:spPr>
          <a:xfrm>
            <a:off x="4388980" y="976756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5">
                <a:moveTo>
                  <a:pt x="245" y="0"/>
                </a:moveTo>
                <a:lnTo>
                  <a:pt x="0" y="287"/>
                </a:lnTo>
                <a:lnTo>
                  <a:pt x="6846" y="18195"/>
                </a:lnTo>
                <a:lnTo>
                  <a:pt x="7177" y="18129"/>
                </a:lnTo>
                <a:lnTo>
                  <a:pt x="245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bg object 924"/>
          <p:cNvSpPr/>
          <p:nvPr/>
        </p:nvSpPr>
        <p:spPr>
          <a:xfrm>
            <a:off x="4388734" y="977054"/>
            <a:ext cx="7620" cy="18415"/>
          </a:xfrm>
          <a:custGeom>
            <a:avLst/>
            <a:gdLst/>
            <a:ahLst/>
            <a:cxnLst/>
            <a:rect l="l" t="t" r="r" b="b"/>
            <a:pathLst>
              <a:path w="7620" h="18415">
                <a:moveTo>
                  <a:pt x="236" y="0"/>
                </a:moveTo>
                <a:lnTo>
                  <a:pt x="0" y="277"/>
                </a:lnTo>
                <a:lnTo>
                  <a:pt x="6762" y="17962"/>
                </a:lnTo>
                <a:lnTo>
                  <a:pt x="7080" y="17899"/>
                </a:lnTo>
                <a:lnTo>
                  <a:pt x="236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bg object 925"/>
          <p:cNvSpPr/>
          <p:nvPr/>
        </p:nvSpPr>
        <p:spPr>
          <a:xfrm>
            <a:off x="4388489" y="977332"/>
            <a:ext cx="7620" cy="17780"/>
          </a:xfrm>
          <a:custGeom>
            <a:avLst/>
            <a:gdLst/>
            <a:ahLst/>
            <a:cxnLst/>
            <a:rect l="l" t="t" r="r" b="b"/>
            <a:pathLst>
              <a:path w="7620" h="17780">
                <a:moveTo>
                  <a:pt x="245" y="0"/>
                </a:moveTo>
                <a:lnTo>
                  <a:pt x="0" y="287"/>
                </a:lnTo>
                <a:lnTo>
                  <a:pt x="6676" y="17750"/>
                </a:lnTo>
                <a:lnTo>
                  <a:pt x="7007" y="17684"/>
                </a:lnTo>
                <a:lnTo>
                  <a:pt x="245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bg object 926"/>
          <p:cNvSpPr/>
          <p:nvPr/>
        </p:nvSpPr>
        <p:spPr>
          <a:xfrm>
            <a:off x="4388243" y="977620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5" h="17780">
                <a:moveTo>
                  <a:pt x="245" y="0"/>
                </a:moveTo>
                <a:lnTo>
                  <a:pt x="0" y="287"/>
                </a:lnTo>
                <a:lnTo>
                  <a:pt x="6591" y="17528"/>
                </a:lnTo>
                <a:lnTo>
                  <a:pt x="6922" y="17462"/>
                </a:lnTo>
                <a:lnTo>
                  <a:pt x="245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bg object 927"/>
          <p:cNvSpPr/>
          <p:nvPr/>
        </p:nvSpPr>
        <p:spPr>
          <a:xfrm>
            <a:off x="4387995" y="977918"/>
            <a:ext cx="6985" cy="17780"/>
          </a:xfrm>
          <a:custGeom>
            <a:avLst/>
            <a:gdLst/>
            <a:ahLst/>
            <a:cxnLst/>
            <a:rect l="l" t="t" r="r" b="b"/>
            <a:pathLst>
              <a:path w="6985" h="17780">
                <a:moveTo>
                  <a:pt x="239" y="0"/>
                </a:moveTo>
                <a:lnTo>
                  <a:pt x="0" y="280"/>
                </a:lnTo>
                <a:lnTo>
                  <a:pt x="6503" y="17296"/>
                </a:lnTo>
                <a:lnTo>
                  <a:pt x="6828" y="17232"/>
                </a:lnTo>
                <a:lnTo>
                  <a:pt x="239" y="0"/>
                </a:lnTo>
                <a:close/>
              </a:path>
            </a:pathLst>
          </a:custGeom>
          <a:solidFill>
            <a:srgbClr val="DE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bg object 928"/>
          <p:cNvSpPr/>
          <p:nvPr/>
        </p:nvSpPr>
        <p:spPr>
          <a:xfrm>
            <a:off x="4387752" y="978198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243" y="0"/>
                </a:moveTo>
                <a:lnTo>
                  <a:pt x="0" y="285"/>
                </a:lnTo>
                <a:lnTo>
                  <a:pt x="6421" y="17080"/>
                </a:lnTo>
                <a:lnTo>
                  <a:pt x="6746" y="17016"/>
                </a:lnTo>
                <a:lnTo>
                  <a:pt x="243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bg object 929"/>
          <p:cNvSpPr/>
          <p:nvPr/>
        </p:nvSpPr>
        <p:spPr>
          <a:xfrm>
            <a:off x="4387507" y="978484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245" y="0"/>
                </a:moveTo>
                <a:lnTo>
                  <a:pt x="0" y="287"/>
                </a:lnTo>
                <a:lnTo>
                  <a:pt x="6336" y="16861"/>
                </a:lnTo>
                <a:lnTo>
                  <a:pt x="6667" y="16795"/>
                </a:lnTo>
                <a:lnTo>
                  <a:pt x="245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bg object 930"/>
          <p:cNvSpPr/>
          <p:nvPr/>
        </p:nvSpPr>
        <p:spPr>
          <a:xfrm>
            <a:off x="4387267" y="978771"/>
            <a:ext cx="6985" cy="17145"/>
          </a:xfrm>
          <a:custGeom>
            <a:avLst/>
            <a:gdLst/>
            <a:ahLst/>
            <a:cxnLst/>
            <a:rect l="l" t="t" r="r" b="b"/>
            <a:pathLst>
              <a:path w="6985" h="17144">
                <a:moveTo>
                  <a:pt x="239" y="0"/>
                </a:moveTo>
                <a:lnTo>
                  <a:pt x="0" y="280"/>
                </a:lnTo>
                <a:lnTo>
                  <a:pt x="6251" y="16637"/>
                </a:lnTo>
                <a:lnTo>
                  <a:pt x="6576" y="16573"/>
                </a:lnTo>
                <a:lnTo>
                  <a:pt x="239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bg object 931"/>
          <p:cNvSpPr/>
          <p:nvPr/>
        </p:nvSpPr>
        <p:spPr>
          <a:xfrm>
            <a:off x="4387016" y="979062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243" y="0"/>
                </a:moveTo>
                <a:lnTo>
                  <a:pt x="0" y="284"/>
                </a:lnTo>
                <a:lnTo>
                  <a:pt x="6166" y="16413"/>
                </a:lnTo>
                <a:lnTo>
                  <a:pt x="6491" y="16349"/>
                </a:lnTo>
                <a:lnTo>
                  <a:pt x="243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bg object 932"/>
          <p:cNvSpPr/>
          <p:nvPr/>
        </p:nvSpPr>
        <p:spPr>
          <a:xfrm>
            <a:off x="4386770" y="979347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5" h="16509">
                <a:moveTo>
                  <a:pt x="245" y="0"/>
                </a:moveTo>
                <a:lnTo>
                  <a:pt x="0" y="287"/>
                </a:lnTo>
                <a:lnTo>
                  <a:pt x="6081" y="16194"/>
                </a:lnTo>
                <a:lnTo>
                  <a:pt x="6412" y="16128"/>
                </a:lnTo>
                <a:lnTo>
                  <a:pt x="245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bg object 933"/>
          <p:cNvSpPr/>
          <p:nvPr/>
        </p:nvSpPr>
        <p:spPr>
          <a:xfrm>
            <a:off x="4386516" y="979645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09">
                <a:moveTo>
                  <a:pt x="245" y="0"/>
                </a:moveTo>
                <a:lnTo>
                  <a:pt x="0" y="287"/>
                </a:lnTo>
                <a:lnTo>
                  <a:pt x="5993" y="15964"/>
                </a:lnTo>
                <a:lnTo>
                  <a:pt x="6324" y="15898"/>
                </a:lnTo>
                <a:lnTo>
                  <a:pt x="245" y="0"/>
                </a:lnTo>
                <a:close/>
              </a:path>
            </a:pathLst>
          </a:custGeom>
          <a:solidFill>
            <a:srgbClr val="DAC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bg object 934"/>
          <p:cNvSpPr/>
          <p:nvPr/>
        </p:nvSpPr>
        <p:spPr>
          <a:xfrm>
            <a:off x="4386279" y="979933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236" y="0"/>
                </a:moveTo>
                <a:lnTo>
                  <a:pt x="0" y="277"/>
                </a:lnTo>
                <a:lnTo>
                  <a:pt x="5911" y="15739"/>
                </a:lnTo>
                <a:lnTo>
                  <a:pt x="6230" y="15676"/>
                </a:lnTo>
                <a:lnTo>
                  <a:pt x="236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bg object 935"/>
          <p:cNvSpPr/>
          <p:nvPr/>
        </p:nvSpPr>
        <p:spPr>
          <a:xfrm>
            <a:off x="4386036" y="980211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242" y="0"/>
                </a:moveTo>
                <a:lnTo>
                  <a:pt x="0" y="295"/>
                </a:lnTo>
                <a:lnTo>
                  <a:pt x="5824" y="15527"/>
                </a:lnTo>
                <a:lnTo>
                  <a:pt x="6154" y="15461"/>
                </a:lnTo>
                <a:lnTo>
                  <a:pt x="242" y="0"/>
                </a:lnTo>
                <a:close/>
              </a:path>
            </a:pathLst>
          </a:custGeom>
          <a:solidFill>
            <a:srgbClr val="D8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bg object 936"/>
          <p:cNvSpPr/>
          <p:nvPr/>
        </p:nvSpPr>
        <p:spPr>
          <a:xfrm>
            <a:off x="4385796" y="980518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231" y="0"/>
                </a:moveTo>
                <a:lnTo>
                  <a:pt x="0" y="323"/>
                </a:lnTo>
                <a:lnTo>
                  <a:pt x="5766" y="15404"/>
                </a:lnTo>
                <a:lnTo>
                  <a:pt x="5977" y="15237"/>
                </a:lnTo>
                <a:lnTo>
                  <a:pt x="231" y="0"/>
                </a:lnTo>
                <a:close/>
              </a:path>
            </a:pathLst>
          </a:custGeom>
          <a:solidFill>
            <a:srgbClr val="D7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bg object 937"/>
          <p:cNvSpPr/>
          <p:nvPr/>
        </p:nvSpPr>
        <p:spPr>
          <a:xfrm>
            <a:off x="4385573" y="980842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223" y="0"/>
                </a:moveTo>
                <a:lnTo>
                  <a:pt x="0" y="312"/>
                </a:lnTo>
                <a:lnTo>
                  <a:pt x="5726" y="15288"/>
                </a:lnTo>
                <a:lnTo>
                  <a:pt x="5989" y="15080"/>
                </a:lnTo>
                <a:lnTo>
                  <a:pt x="223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bg object 938"/>
          <p:cNvSpPr/>
          <p:nvPr/>
        </p:nvSpPr>
        <p:spPr>
          <a:xfrm>
            <a:off x="4385331" y="981153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241" y="0"/>
                </a:moveTo>
                <a:lnTo>
                  <a:pt x="0" y="297"/>
                </a:lnTo>
                <a:lnTo>
                  <a:pt x="5695" y="15192"/>
                </a:lnTo>
                <a:lnTo>
                  <a:pt x="5968" y="14976"/>
                </a:lnTo>
                <a:lnTo>
                  <a:pt x="241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bg object 939"/>
          <p:cNvSpPr/>
          <p:nvPr/>
        </p:nvSpPr>
        <p:spPr>
          <a:xfrm>
            <a:off x="4385079" y="981461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242" y="0"/>
                </a:moveTo>
                <a:lnTo>
                  <a:pt x="0" y="295"/>
                </a:lnTo>
                <a:lnTo>
                  <a:pt x="5663" y="15108"/>
                </a:lnTo>
                <a:lnTo>
                  <a:pt x="5937" y="14892"/>
                </a:lnTo>
                <a:lnTo>
                  <a:pt x="242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bg object 940"/>
          <p:cNvSpPr/>
          <p:nvPr/>
        </p:nvSpPr>
        <p:spPr>
          <a:xfrm>
            <a:off x="4384844" y="98175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234" y="0"/>
                </a:moveTo>
                <a:lnTo>
                  <a:pt x="0" y="293"/>
                </a:lnTo>
                <a:lnTo>
                  <a:pt x="5630" y="15024"/>
                </a:lnTo>
                <a:lnTo>
                  <a:pt x="5898" y="14813"/>
                </a:lnTo>
                <a:lnTo>
                  <a:pt x="234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bg object 941"/>
          <p:cNvSpPr/>
          <p:nvPr/>
        </p:nvSpPr>
        <p:spPr>
          <a:xfrm>
            <a:off x="4384607" y="982050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237" y="0"/>
                </a:moveTo>
                <a:lnTo>
                  <a:pt x="0" y="297"/>
                </a:lnTo>
                <a:lnTo>
                  <a:pt x="5599" y="14942"/>
                </a:lnTo>
                <a:lnTo>
                  <a:pt x="5867" y="14731"/>
                </a:lnTo>
                <a:lnTo>
                  <a:pt x="237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bg object 942"/>
          <p:cNvSpPr/>
          <p:nvPr/>
        </p:nvSpPr>
        <p:spPr>
          <a:xfrm>
            <a:off x="4384358" y="982359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240" y="0"/>
                </a:moveTo>
                <a:lnTo>
                  <a:pt x="0" y="301"/>
                </a:lnTo>
                <a:lnTo>
                  <a:pt x="5565" y="14857"/>
                </a:lnTo>
                <a:lnTo>
                  <a:pt x="5839" y="14642"/>
                </a:lnTo>
                <a:lnTo>
                  <a:pt x="240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bg object 943"/>
          <p:cNvSpPr/>
          <p:nvPr/>
        </p:nvSpPr>
        <p:spPr>
          <a:xfrm>
            <a:off x="4384123" y="982659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234" y="0"/>
                </a:moveTo>
                <a:lnTo>
                  <a:pt x="0" y="293"/>
                </a:lnTo>
                <a:lnTo>
                  <a:pt x="5532" y="14768"/>
                </a:lnTo>
                <a:lnTo>
                  <a:pt x="5800" y="14556"/>
                </a:lnTo>
                <a:lnTo>
                  <a:pt x="234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bg object 944"/>
          <p:cNvSpPr/>
          <p:nvPr/>
        </p:nvSpPr>
        <p:spPr>
          <a:xfrm>
            <a:off x="4383885" y="982953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40">
                <a:moveTo>
                  <a:pt x="237" y="0"/>
                </a:moveTo>
                <a:lnTo>
                  <a:pt x="0" y="297"/>
                </a:lnTo>
                <a:lnTo>
                  <a:pt x="5501" y="14686"/>
                </a:lnTo>
                <a:lnTo>
                  <a:pt x="5769" y="14474"/>
                </a:lnTo>
                <a:lnTo>
                  <a:pt x="237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bg object 945"/>
          <p:cNvSpPr/>
          <p:nvPr/>
        </p:nvSpPr>
        <p:spPr>
          <a:xfrm>
            <a:off x="4383645" y="983251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240" y="0"/>
                </a:moveTo>
                <a:lnTo>
                  <a:pt x="0" y="301"/>
                </a:lnTo>
                <a:lnTo>
                  <a:pt x="5469" y="14604"/>
                </a:lnTo>
                <a:lnTo>
                  <a:pt x="5742" y="14388"/>
                </a:lnTo>
                <a:lnTo>
                  <a:pt x="240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bg object 946"/>
          <p:cNvSpPr/>
          <p:nvPr/>
        </p:nvSpPr>
        <p:spPr>
          <a:xfrm>
            <a:off x="4383401" y="983563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5">
                <a:moveTo>
                  <a:pt x="234" y="0"/>
                </a:moveTo>
                <a:lnTo>
                  <a:pt x="0" y="294"/>
                </a:lnTo>
                <a:lnTo>
                  <a:pt x="5434" y="14512"/>
                </a:lnTo>
                <a:lnTo>
                  <a:pt x="5702" y="14300"/>
                </a:lnTo>
                <a:lnTo>
                  <a:pt x="234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bg object 947"/>
          <p:cNvSpPr/>
          <p:nvPr/>
        </p:nvSpPr>
        <p:spPr>
          <a:xfrm>
            <a:off x="4383164" y="983857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5">
                <a:moveTo>
                  <a:pt x="237" y="0"/>
                </a:moveTo>
                <a:lnTo>
                  <a:pt x="0" y="297"/>
                </a:lnTo>
                <a:lnTo>
                  <a:pt x="5403" y="14430"/>
                </a:lnTo>
                <a:lnTo>
                  <a:pt x="5671" y="14218"/>
                </a:lnTo>
                <a:lnTo>
                  <a:pt x="237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bg object 948"/>
          <p:cNvSpPr/>
          <p:nvPr/>
        </p:nvSpPr>
        <p:spPr>
          <a:xfrm>
            <a:off x="4382923" y="984154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5">
                <a:moveTo>
                  <a:pt x="240" y="0"/>
                </a:moveTo>
                <a:lnTo>
                  <a:pt x="0" y="301"/>
                </a:lnTo>
                <a:lnTo>
                  <a:pt x="5371" y="14348"/>
                </a:lnTo>
                <a:lnTo>
                  <a:pt x="5644" y="14132"/>
                </a:lnTo>
                <a:lnTo>
                  <a:pt x="240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bg object 949"/>
          <p:cNvSpPr/>
          <p:nvPr/>
        </p:nvSpPr>
        <p:spPr>
          <a:xfrm>
            <a:off x="4382674" y="984466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5">
                <a:moveTo>
                  <a:pt x="240" y="0"/>
                </a:moveTo>
                <a:lnTo>
                  <a:pt x="0" y="301"/>
                </a:lnTo>
                <a:lnTo>
                  <a:pt x="5337" y="14259"/>
                </a:lnTo>
                <a:lnTo>
                  <a:pt x="5610" y="14044"/>
                </a:lnTo>
                <a:lnTo>
                  <a:pt x="240" y="0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bg object 950"/>
          <p:cNvSpPr/>
          <p:nvPr/>
        </p:nvSpPr>
        <p:spPr>
          <a:xfrm>
            <a:off x="4382442" y="984767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5">
                <a:moveTo>
                  <a:pt x="231" y="0"/>
                </a:moveTo>
                <a:lnTo>
                  <a:pt x="0" y="290"/>
                </a:lnTo>
                <a:lnTo>
                  <a:pt x="5305" y="14166"/>
                </a:lnTo>
                <a:lnTo>
                  <a:pt x="5569" y="13958"/>
                </a:lnTo>
                <a:lnTo>
                  <a:pt x="231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bg object 951"/>
          <p:cNvSpPr/>
          <p:nvPr/>
        </p:nvSpPr>
        <p:spPr>
          <a:xfrm>
            <a:off x="4382202" y="985058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5">
                <a:moveTo>
                  <a:pt x="240" y="0"/>
                </a:moveTo>
                <a:lnTo>
                  <a:pt x="0" y="301"/>
                </a:lnTo>
                <a:lnTo>
                  <a:pt x="5273" y="14092"/>
                </a:lnTo>
                <a:lnTo>
                  <a:pt x="5546" y="13876"/>
                </a:lnTo>
                <a:lnTo>
                  <a:pt x="240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bg object 952"/>
          <p:cNvSpPr/>
          <p:nvPr/>
        </p:nvSpPr>
        <p:spPr>
          <a:xfrm>
            <a:off x="4381968" y="985369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4" h="14605">
                <a:moveTo>
                  <a:pt x="225" y="0"/>
                </a:moveTo>
                <a:lnTo>
                  <a:pt x="115" y="137"/>
                </a:lnTo>
                <a:lnTo>
                  <a:pt x="0" y="340"/>
                </a:lnTo>
                <a:lnTo>
                  <a:pt x="5224" y="14003"/>
                </a:lnTo>
                <a:lnTo>
                  <a:pt x="5497" y="13787"/>
                </a:lnTo>
                <a:lnTo>
                  <a:pt x="225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bg object 953"/>
          <p:cNvSpPr/>
          <p:nvPr/>
        </p:nvSpPr>
        <p:spPr>
          <a:xfrm>
            <a:off x="4381763" y="985710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69">
                <a:moveTo>
                  <a:pt x="204" y="0"/>
                </a:moveTo>
                <a:lnTo>
                  <a:pt x="0" y="361"/>
                </a:lnTo>
                <a:lnTo>
                  <a:pt x="5165" y="13870"/>
                </a:lnTo>
                <a:lnTo>
                  <a:pt x="5428" y="13662"/>
                </a:lnTo>
                <a:lnTo>
                  <a:pt x="204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bg object 954"/>
          <p:cNvSpPr/>
          <p:nvPr/>
        </p:nvSpPr>
        <p:spPr>
          <a:xfrm>
            <a:off x="4381551" y="986071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69">
                <a:moveTo>
                  <a:pt x="212" y="0"/>
                </a:moveTo>
                <a:lnTo>
                  <a:pt x="0" y="374"/>
                </a:lnTo>
                <a:lnTo>
                  <a:pt x="5104" y="13725"/>
                </a:lnTo>
                <a:lnTo>
                  <a:pt x="5377" y="13509"/>
                </a:lnTo>
                <a:lnTo>
                  <a:pt x="212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bg object 955"/>
          <p:cNvSpPr/>
          <p:nvPr/>
        </p:nvSpPr>
        <p:spPr>
          <a:xfrm>
            <a:off x="4381331" y="986459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69">
                <a:moveTo>
                  <a:pt x="212" y="0"/>
                </a:moveTo>
                <a:lnTo>
                  <a:pt x="0" y="374"/>
                </a:lnTo>
                <a:lnTo>
                  <a:pt x="5041" y="13560"/>
                </a:lnTo>
                <a:lnTo>
                  <a:pt x="5315" y="13345"/>
                </a:lnTo>
                <a:lnTo>
                  <a:pt x="212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bg object 956"/>
          <p:cNvSpPr/>
          <p:nvPr/>
        </p:nvSpPr>
        <p:spPr>
          <a:xfrm>
            <a:off x="4380776" y="986840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4" h="13969">
                <a:moveTo>
                  <a:pt x="5588" y="13182"/>
                </a:moveTo>
                <a:lnTo>
                  <a:pt x="546" y="0"/>
                </a:lnTo>
                <a:lnTo>
                  <a:pt x="342" y="368"/>
                </a:lnTo>
                <a:lnTo>
                  <a:pt x="0" y="965"/>
                </a:lnTo>
                <a:lnTo>
                  <a:pt x="4889" y="13741"/>
                </a:lnTo>
                <a:lnTo>
                  <a:pt x="5321" y="13398"/>
                </a:lnTo>
                <a:lnTo>
                  <a:pt x="5588" y="13182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bg object 957"/>
          <p:cNvSpPr/>
          <p:nvPr/>
        </p:nvSpPr>
        <p:spPr>
          <a:xfrm>
            <a:off x="4380451" y="987797"/>
            <a:ext cx="5715" cy="13335"/>
          </a:xfrm>
          <a:custGeom>
            <a:avLst/>
            <a:gdLst/>
            <a:ahLst/>
            <a:cxnLst/>
            <a:rect l="l" t="t" r="r" b="b"/>
            <a:pathLst>
              <a:path w="5714" h="13334">
                <a:moveTo>
                  <a:pt x="333" y="0"/>
                </a:moveTo>
                <a:lnTo>
                  <a:pt x="0" y="588"/>
                </a:lnTo>
                <a:lnTo>
                  <a:pt x="4790" y="13116"/>
                </a:lnTo>
                <a:lnTo>
                  <a:pt x="5219" y="12777"/>
                </a:lnTo>
                <a:lnTo>
                  <a:pt x="333" y="0"/>
                </a:lnTo>
                <a:close/>
              </a:path>
            </a:pathLst>
          </a:custGeom>
          <a:solidFill>
            <a:srgbClr val="C8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bg object 958"/>
          <p:cNvSpPr/>
          <p:nvPr/>
        </p:nvSpPr>
        <p:spPr>
          <a:xfrm>
            <a:off x="4380117" y="988385"/>
            <a:ext cx="5715" cy="13335"/>
          </a:xfrm>
          <a:custGeom>
            <a:avLst/>
            <a:gdLst/>
            <a:ahLst/>
            <a:cxnLst/>
            <a:rect l="l" t="t" r="r" b="b"/>
            <a:pathLst>
              <a:path w="5714" h="13334">
                <a:moveTo>
                  <a:pt x="333" y="0"/>
                </a:moveTo>
                <a:lnTo>
                  <a:pt x="0" y="588"/>
                </a:lnTo>
                <a:lnTo>
                  <a:pt x="4694" y="12867"/>
                </a:lnTo>
                <a:lnTo>
                  <a:pt x="5124" y="12528"/>
                </a:lnTo>
                <a:lnTo>
                  <a:pt x="333" y="0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bg object 959"/>
          <p:cNvSpPr/>
          <p:nvPr/>
        </p:nvSpPr>
        <p:spPr>
          <a:xfrm>
            <a:off x="4379787" y="988973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329" y="0"/>
                </a:moveTo>
                <a:lnTo>
                  <a:pt x="0" y="598"/>
                </a:lnTo>
                <a:lnTo>
                  <a:pt x="4595" y="12617"/>
                </a:lnTo>
                <a:lnTo>
                  <a:pt x="5024" y="12278"/>
                </a:lnTo>
                <a:lnTo>
                  <a:pt x="329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bg object 960"/>
          <p:cNvSpPr/>
          <p:nvPr/>
        </p:nvSpPr>
        <p:spPr>
          <a:xfrm>
            <a:off x="4379475" y="989572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312" y="0"/>
                </a:moveTo>
                <a:lnTo>
                  <a:pt x="0" y="659"/>
                </a:lnTo>
                <a:lnTo>
                  <a:pt x="4472" y="12362"/>
                </a:lnTo>
                <a:lnTo>
                  <a:pt x="4907" y="12019"/>
                </a:lnTo>
                <a:lnTo>
                  <a:pt x="312" y="0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bg object 961"/>
          <p:cNvSpPr/>
          <p:nvPr/>
        </p:nvSpPr>
        <p:spPr>
          <a:xfrm>
            <a:off x="4379162" y="990231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313" y="0"/>
                </a:moveTo>
                <a:lnTo>
                  <a:pt x="0" y="661"/>
                </a:lnTo>
                <a:lnTo>
                  <a:pt x="4407" y="12187"/>
                </a:lnTo>
                <a:lnTo>
                  <a:pt x="4585" y="11861"/>
                </a:lnTo>
                <a:lnTo>
                  <a:pt x="4786" y="11703"/>
                </a:lnTo>
                <a:lnTo>
                  <a:pt x="313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bg object 962"/>
          <p:cNvSpPr/>
          <p:nvPr/>
        </p:nvSpPr>
        <p:spPr>
          <a:xfrm>
            <a:off x="4378853" y="990892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309" y="0"/>
                </a:moveTo>
                <a:lnTo>
                  <a:pt x="0" y="652"/>
                </a:lnTo>
                <a:lnTo>
                  <a:pt x="4387" y="12127"/>
                </a:lnTo>
                <a:lnTo>
                  <a:pt x="4716" y="11526"/>
                </a:lnTo>
                <a:lnTo>
                  <a:pt x="309" y="0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bg object 963"/>
          <p:cNvSpPr/>
          <p:nvPr/>
        </p:nvSpPr>
        <p:spPr>
          <a:xfrm>
            <a:off x="4378543" y="99154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309" y="0"/>
                </a:moveTo>
                <a:lnTo>
                  <a:pt x="0" y="652"/>
                </a:lnTo>
                <a:lnTo>
                  <a:pt x="4367" y="12075"/>
                </a:lnTo>
                <a:lnTo>
                  <a:pt x="4696" y="11474"/>
                </a:lnTo>
                <a:lnTo>
                  <a:pt x="309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bg object 964"/>
          <p:cNvSpPr/>
          <p:nvPr/>
        </p:nvSpPr>
        <p:spPr>
          <a:xfrm>
            <a:off x="4378231" y="992199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12" y="0"/>
                </a:moveTo>
                <a:lnTo>
                  <a:pt x="0" y="659"/>
                </a:lnTo>
                <a:lnTo>
                  <a:pt x="4346" y="12032"/>
                </a:lnTo>
                <a:lnTo>
                  <a:pt x="4679" y="11422"/>
                </a:lnTo>
                <a:lnTo>
                  <a:pt x="312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bg object 965"/>
          <p:cNvSpPr/>
          <p:nvPr/>
        </p:nvSpPr>
        <p:spPr>
          <a:xfrm>
            <a:off x="4377925" y="992844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12" y="0"/>
                </a:moveTo>
                <a:lnTo>
                  <a:pt x="0" y="660"/>
                </a:lnTo>
                <a:lnTo>
                  <a:pt x="4327" y="11980"/>
                </a:lnTo>
                <a:lnTo>
                  <a:pt x="4659" y="11373"/>
                </a:lnTo>
                <a:lnTo>
                  <a:pt x="312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bg object 966"/>
          <p:cNvSpPr/>
          <p:nvPr/>
        </p:nvSpPr>
        <p:spPr>
          <a:xfrm>
            <a:off x="4377616" y="993504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09" y="0"/>
                </a:moveTo>
                <a:lnTo>
                  <a:pt x="0" y="652"/>
                </a:lnTo>
                <a:lnTo>
                  <a:pt x="4308" y="11920"/>
                </a:lnTo>
                <a:lnTo>
                  <a:pt x="4637" y="11319"/>
                </a:lnTo>
                <a:lnTo>
                  <a:pt x="309" y="0"/>
                </a:lnTo>
                <a:close/>
              </a:path>
            </a:pathLst>
          </a:custGeom>
          <a:solidFill>
            <a:srgbClr val="BE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bg object 967"/>
          <p:cNvSpPr/>
          <p:nvPr/>
        </p:nvSpPr>
        <p:spPr>
          <a:xfrm>
            <a:off x="4377307" y="994157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09" y="0"/>
                </a:moveTo>
                <a:lnTo>
                  <a:pt x="0" y="652"/>
                </a:lnTo>
                <a:lnTo>
                  <a:pt x="4287" y="11867"/>
                </a:lnTo>
                <a:lnTo>
                  <a:pt x="4617" y="11267"/>
                </a:lnTo>
                <a:lnTo>
                  <a:pt x="309" y="0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bg object 968"/>
          <p:cNvSpPr/>
          <p:nvPr/>
        </p:nvSpPr>
        <p:spPr>
          <a:xfrm>
            <a:off x="4376998" y="994810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09" y="0"/>
                </a:moveTo>
                <a:lnTo>
                  <a:pt x="0" y="652"/>
                </a:lnTo>
                <a:lnTo>
                  <a:pt x="4258" y="11791"/>
                </a:lnTo>
                <a:lnTo>
                  <a:pt x="4596" y="11214"/>
                </a:lnTo>
                <a:lnTo>
                  <a:pt x="309" y="0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bg object 969"/>
          <p:cNvSpPr/>
          <p:nvPr/>
        </p:nvSpPr>
        <p:spPr>
          <a:xfrm>
            <a:off x="4376685" y="99546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12" y="0"/>
                </a:moveTo>
                <a:lnTo>
                  <a:pt x="0" y="660"/>
                </a:lnTo>
                <a:lnTo>
                  <a:pt x="4228" y="11724"/>
                </a:lnTo>
                <a:lnTo>
                  <a:pt x="4571" y="11138"/>
                </a:lnTo>
                <a:lnTo>
                  <a:pt x="312" y="0"/>
                </a:lnTo>
                <a:close/>
              </a:path>
            </a:pathLst>
          </a:custGeom>
          <a:solidFill>
            <a:srgbClr val="BA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bg object 970"/>
          <p:cNvSpPr/>
          <p:nvPr/>
        </p:nvSpPr>
        <p:spPr>
          <a:xfrm>
            <a:off x="4376372" y="996123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12" y="0"/>
                </a:moveTo>
                <a:lnTo>
                  <a:pt x="0" y="660"/>
                </a:lnTo>
                <a:lnTo>
                  <a:pt x="4200" y="11645"/>
                </a:lnTo>
                <a:lnTo>
                  <a:pt x="4541" y="11063"/>
                </a:lnTo>
                <a:lnTo>
                  <a:pt x="312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bg object 971"/>
          <p:cNvSpPr/>
          <p:nvPr/>
        </p:nvSpPr>
        <p:spPr>
          <a:xfrm>
            <a:off x="4376063" y="996784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09" y="0"/>
                </a:moveTo>
                <a:lnTo>
                  <a:pt x="0" y="652"/>
                </a:lnTo>
                <a:lnTo>
                  <a:pt x="4171" y="11562"/>
                </a:lnTo>
                <a:lnTo>
                  <a:pt x="4509" y="10985"/>
                </a:lnTo>
                <a:lnTo>
                  <a:pt x="309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bg object 972"/>
          <p:cNvSpPr/>
          <p:nvPr/>
        </p:nvSpPr>
        <p:spPr>
          <a:xfrm>
            <a:off x="4375754" y="997437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309" y="0"/>
                </a:moveTo>
                <a:lnTo>
                  <a:pt x="0" y="652"/>
                </a:lnTo>
                <a:lnTo>
                  <a:pt x="4142" y="11487"/>
                </a:lnTo>
                <a:lnTo>
                  <a:pt x="4480" y="10909"/>
                </a:lnTo>
                <a:lnTo>
                  <a:pt x="309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bg object 973"/>
          <p:cNvSpPr/>
          <p:nvPr/>
        </p:nvSpPr>
        <p:spPr>
          <a:xfrm>
            <a:off x="4375441" y="998090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30">
                <a:moveTo>
                  <a:pt x="312" y="0"/>
                </a:moveTo>
                <a:lnTo>
                  <a:pt x="0" y="660"/>
                </a:lnTo>
                <a:lnTo>
                  <a:pt x="4112" y="11420"/>
                </a:lnTo>
                <a:lnTo>
                  <a:pt x="4455" y="10834"/>
                </a:lnTo>
                <a:lnTo>
                  <a:pt x="312" y="0"/>
                </a:lnTo>
                <a:close/>
              </a:path>
            </a:pathLst>
          </a:custGeom>
          <a:solidFill>
            <a:srgbClr val="B6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bg object 974"/>
          <p:cNvSpPr/>
          <p:nvPr/>
        </p:nvSpPr>
        <p:spPr>
          <a:xfrm>
            <a:off x="4375129" y="998750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312" y="0"/>
                </a:moveTo>
                <a:lnTo>
                  <a:pt x="0" y="659"/>
                </a:lnTo>
                <a:lnTo>
                  <a:pt x="4070" y="11305"/>
                </a:lnTo>
                <a:lnTo>
                  <a:pt x="4424" y="10759"/>
                </a:lnTo>
                <a:lnTo>
                  <a:pt x="312" y="0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bg object 975"/>
          <p:cNvSpPr/>
          <p:nvPr/>
        </p:nvSpPr>
        <p:spPr>
          <a:xfrm>
            <a:off x="4374820" y="999410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4248" y="10924"/>
                </a:moveTo>
                <a:lnTo>
                  <a:pt x="3927" y="10924"/>
                </a:lnTo>
                <a:lnTo>
                  <a:pt x="4053" y="11254"/>
                </a:lnTo>
                <a:lnTo>
                  <a:pt x="4248" y="10924"/>
                </a:lnTo>
                <a:close/>
              </a:path>
              <a:path w="4445" h="11430">
                <a:moveTo>
                  <a:pt x="309" y="0"/>
                </a:moveTo>
                <a:lnTo>
                  <a:pt x="0" y="652"/>
                </a:lnTo>
                <a:lnTo>
                  <a:pt x="3820" y="10645"/>
                </a:lnTo>
                <a:lnTo>
                  <a:pt x="4379" y="10645"/>
                </a:lnTo>
                <a:lnTo>
                  <a:pt x="309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bg object 976"/>
          <p:cNvSpPr/>
          <p:nvPr/>
        </p:nvSpPr>
        <p:spPr>
          <a:xfrm>
            <a:off x="4374511" y="1000063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4236" y="10271"/>
                </a:moveTo>
                <a:lnTo>
                  <a:pt x="3677" y="10271"/>
                </a:lnTo>
                <a:lnTo>
                  <a:pt x="4023" y="11174"/>
                </a:lnTo>
                <a:lnTo>
                  <a:pt x="4362" y="10601"/>
                </a:lnTo>
                <a:lnTo>
                  <a:pt x="4236" y="10271"/>
                </a:lnTo>
                <a:close/>
              </a:path>
              <a:path w="4445" h="11430">
                <a:moveTo>
                  <a:pt x="309" y="0"/>
                </a:moveTo>
                <a:lnTo>
                  <a:pt x="0" y="652"/>
                </a:lnTo>
                <a:lnTo>
                  <a:pt x="3571" y="9992"/>
                </a:lnTo>
                <a:lnTo>
                  <a:pt x="4129" y="9992"/>
                </a:lnTo>
                <a:lnTo>
                  <a:pt x="309" y="0"/>
                </a:lnTo>
                <a:close/>
              </a:path>
            </a:pathLst>
          </a:custGeom>
          <a:solidFill>
            <a:srgbClr val="B2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bg object 977"/>
          <p:cNvSpPr/>
          <p:nvPr/>
        </p:nvSpPr>
        <p:spPr>
          <a:xfrm>
            <a:off x="4374201" y="1000716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3986" y="9618"/>
                </a:moveTo>
                <a:lnTo>
                  <a:pt x="3428" y="9618"/>
                </a:lnTo>
                <a:lnTo>
                  <a:pt x="3992" y="11095"/>
                </a:lnTo>
                <a:lnTo>
                  <a:pt x="4332" y="10521"/>
                </a:lnTo>
                <a:lnTo>
                  <a:pt x="3986" y="9618"/>
                </a:lnTo>
                <a:close/>
              </a:path>
              <a:path w="4445" h="11430">
                <a:moveTo>
                  <a:pt x="309" y="0"/>
                </a:moveTo>
                <a:lnTo>
                  <a:pt x="0" y="652"/>
                </a:lnTo>
                <a:lnTo>
                  <a:pt x="3321" y="9339"/>
                </a:lnTo>
                <a:lnTo>
                  <a:pt x="3880" y="9339"/>
                </a:lnTo>
                <a:lnTo>
                  <a:pt x="309" y="0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bg object 978"/>
          <p:cNvSpPr/>
          <p:nvPr/>
        </p:nvSpPr>
        <p:spPr>
          <a:xfrm>
            <a:off x="4373888" y="1001369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3741" y="8966"/>
                </a:moveTo>
                <a:lnTo>
                  <a:pt x="3174" y="8966"/>
                </a:lnTo>
                <a:lnTo>
                  <a:pt x="3960" y="11025"/>
                </a:lnTo>
                <a:lnTo>
                  <a:pt x="4305" y="10442"/>
                </a:lnTo>
                <a:lnTo>
                  <a:pt x="3741" y="8966"/>
                </a:lnTo>
                <a:close/>
              </a:path>
              <a:path w="4445" h="11430">
                <a:moveTo>
                  <a:pt x="313" y="0"/>
                </a:moveTo>
                <a:lnTo>
                  <a:pt x="0" y="661"/>
                </a:lnTo>
                <a:lnTo>
                  <a:pt x="3067" y="8686"/>
                </a:lnTo>
                <a:lnTo>
                  <a:pt x="3634" y="8686"/>
                </a:lnTo>
                <a:lnTo>
                  <a:pt x="313" y="0"/>
                </a:lnTo>
                <a:close/>
              </a:path>
            </a:pathLst>
          </a:custGeom>
          <a:solidFill>
            <a:srgbClr val="B0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bg object 979"/>
          <p:cNvSpPr/>
          <p:nvPr/>
        </p:nvSpPr>
        <p:spPr>
          <a:xfrm>
            <a:off x="4373576" y="1002031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3486" y="8304"/>
                </a:moveTo>
                <a:lnTo>
                  <a:pt x="2923" y="8304"/>
                </a:lnTo>
                <a:lnTo>
                  <a:pt x="3931" y="10940"/>
                </a:lnTo>
                <a:lnTo>
                  <a:pt x="4273" y="10363"/>
                </a:lnTo>
                <a:lnTo>
                  <a:pt x="3486" y="8304"/>
                </a:lnTo>
                <a:close/>
              </a:path>
              <a:path w="4445" h="11430">
                <a:moveTo>
                  <a:pt x="312" y="0"/>
                </a:moveTo>
                <a:lnTo>
                  <a:pt x="0" y="659"/>
                </a:lnTo>
                <a:lnTo>
                  <a:pt x="2816" y="8025"/>
                </a:lnTo>
                <a:lnTo>
                  <a:pt x="3379" y="8025"/>
                </a:lnTo>
                <a:lnTo>
                  <a:pt x="312" y="0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bg object 980"/>
          <p:cNvSpPr/>
          <p:nvPr/>
        </p:nvSpPr>
        <p:spPr>
          <a:xfrm>
            <a:off x="4373223" y="1002690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3276" y="7645"/>
                </a:moveTo>
                <a:lnTo>
                  <a:pt x="2717" y="7645"/>
                </a:lnTo>
                <a:lnTo>
                  <a:pt x="3937" y="10837"/>
                </a:lnTo>
                <a:lnTo>
                  <a:pt x="4284" y="10281"/>
                </a:lnTo>
                <a:lnTo>
                  <a:pt x="3276" y="7645"/>
                </a:lnTo>
                <a:close/>
              </a:path>
              <a:path w="4445" h="11430">
                <a:moveTo>
                  <a:pt x="353" y="0"/>
                </a:moveTo>
                <a:lnTo>
                  <a:pt x="262" y="190"/>
                </a:lnTo>
                <a:lnTo>
                  <a:pt x="0" y="538"/>
                </a:lnTo>
                <a:lnTo>
                  <a:pt x="2610" y="7365"/>
                </a:lnTo>
                <a:lnTo>
                  <a:pt x="3169" y="7365"/>
                </a:lnTo>
                <a:lnTo>
                  <a:pt x="353" y="0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bg object 981"/>
          <p:cNvSpPr/>
          <p:nvPr/>
        </p:nvSpPr>
        <p:spPr>
          <a:xfrm>
            <a:off x="4372852" y="1003228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3088" y="7107"/>
                </a:moveTo>
                <a:lnTo>
                  <a:pt x="2529" y="7107"/>
                </a:lnTo>
                <a:lnTo>
                  <a:pt x="3953" y="10830"/>
                </a:lnTo>
                <a:lnTo>
                  <a:pt x="4309" y="10299"/>
                </a:lnTo>
                <a:lnTo>
                  <a:pt x="3088" y="7107"/>
                </a:lnTo>
                <a:close/>
              </a:path>
              <a:path w="4445" h="11430">
                <a:moveTo>
                  <a:pt x="371" y="0"/>
                </a:moveTo>
                <a:lnTo>
                  <a:pt x="0" y="490"/>
                </a:lnTo>
                <a:lnTo>
                  <a:pt x="2422" y="6827"/>
                </a:lnTo>
                <a:lnTo>
                  <a:pt x="2981" y="6827"/>
                </a:lnTo>
                <a:lnTo>
                  <a:pt x="371" y="0"/>
                </a:lnTo>
                <a:close/>
              </a:path>
            </a:pathLst>
          </a:custGeom>
          <a:solidFill>
            <a:srgbClr val="AD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bg object 982"/>
          <p:cNvSpPr/>
          <p:nvPr/>
        </p:nvSpPr>
        <p:spPr>
          <a:xfrm>
            <a:off x="4372484" y="1003708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2910" y="6627"/>
                </a:moveTo>
                <a:lnTo>
                  <a:pt x="2342" y="6627"/>
                </a:lnTo>
                <a:lnTo>
                  <a:pt x="3967" y="10877"/>
                </a:lnTo>
                <a:lnTo>
                  <a:pt x="4329" y="10338"/>
                </a:lnTo>
                <a:lnTo>
                  <a:pt x="2910" y="6627"/>
                </a:lnTo>
                <a:close/>
              </a:path>
              <a:path w="4445" h="11430">
                <a:moveTo>
                  <a:pt x="376" y="0"/>
                </a:moveTo>
                <a:lnTo>
                  <a:pt x="0" y="497"/>
                </a:lnTo>
                <a:lnTo>
                  <a:pt x="2236" y="6348"/>
                </a:lnTo>
                <a:lnTo>
                  <a:pt x="2803" y="6348"/>
                </a:lnTo>
                <a:lnTo>
                  <a:pt x="376" y="0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bg object 983"/>
          <p:cNvSpPr/>
          <p:nvPr/>
        </p:nvSpPr>
        <p:spPr>
          <a:xfrm>
            <a:off x="4372110" y="1004205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2717" y="6129"/>
                </a:moveTo>
                <a:lnTo>
                  <a:pt x="2154" y="6129"/>
                </a:lnTo>
                <a:lnTo>
                  <a:pt x="3983" y="10914"/>
                </a:lnTo>
                <a:lnTo>
                  <a:pt x="4341" y="10380"/>
                </a:lnTo>
                <a:lnTo>
                  <a:pt x="2717" y="6129"/>
                </a:lnTo>
                <a:close/>
              </a:path>
              <a:path w="4445" h="11430">
                <a:moveTo>
                  <a:pt x="374" y="0"/>
                </a:moveTo>
                <a:lnTo>
                  <a:pt x="0" y="495"/>
                </a:lnTo>
                <a:lnTo>
                  <a:pt x="2047" y="5850"/>
                </a:lnTo>
                <a:lnTo>
                  <a:pt x="2610" y="5850"/>
                </a:lnTo>
                <a:lnTo>
                  <a:pt x="374" y="0"/>
                </a:lnTo>
                <a:close/>
              </a:path>
            </a:pathLst>
          </a:custGeom>
          <a:solidFill>
            <a:srgbClr val="AA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bg object 984"/>
          <p:cNvSpPr/>
          <p:nvPr/>
        </p:nvSpPr>
        <p:spPr>
          <a:xfrm>
            <a:off x="4371739" y="1004701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2525" y="5634"/>
                </a:moveTo>
                <a:lnTo>
                  <a:pt x="1966" y="5634"/>
                </a:lnTo>
                <a:lnTo>
                  <a:pt x="3999" y="10949"/>
                </a:lnTo>
                <a:lnTo>
                  <a:pt x="4354" y="10418"/>
                </a:lnTo>
                <a:lnTo>
                  <a:pt x="2525" y="5634"/>
                </a:lnTo>
                <a:close/>
              </a:path>
              <a:path w="4445" h="11430">
                <a:moveTo>
                  <a:pt x="371" y="0"/>
                </a:moveTo>
                <a:lnTo>
                  <a:pt x="0" y="490"/>
                </a:lnTo>
                <a:lnTo>
                  <a:pt x="1859" y="5354"/>
                </a:lnTo>
                <a:lnTo>
                  <a:pt x="2418" y="5354"/>
                </a:lnTo>
                <a:lnTo>
                  <a:pt x="371" y="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bg object 985"/>
          <p:cNvSpPr/>
          <p:nvPr/>
        </p:nvSpPr>
        <p:spPr>
          <a:xfrm>
            <a:off x="4371368" y="1005192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2337" y="5143"/>
                </a:moveTo>
                <a:lnTo>
                  <a:pt x="1778" y="5143"/>
                </a:lnTo>
                <a:lnTo>
                  <a:pt x="4014" y="10989"/>
                </a:lnTo>
                <a:lnTo>
                  <a:pt x="4370" y="10458"/>
                </a:lnTo>
                <a:lnTo>
                  <a:pt x="2337" y="5143"/>
                </a:lnTo>
                <a:close/>
              </a:path>
              <a:path w="4445" h="11430">
                <a:moveTo>
                  <a:pt x="371" y="0"/>
                </a:moveTo>
                <a:lnTo>
                  <a:pt x="0" y="490"/>
                </a:lnTo>
                <a:lnTo>
                  <a:pt x="1672" y="4863"/>
                </a:lnTo>
                <a:lnTo>
                  <a:pt x="2230" y="4863"/>
                </a:lnTo>
                <a:lnTo>
                  <a:pt x="371" y="0"/>
                </a:lnTo>
                <a:close/>
              </a:path>
            </a:pathLst>
          </a:custGeom>
          <a:solidFill>
            <a:srgbClr val="A8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bg object 986"/>
          <p:cNvSpPr/>
          <p:nvPr/>
        </p:nvSpPr>
        <p:spPr>
          <a:xfrm>
            <a:off x="4370997" y="1005683"/>
            <a:ext cx="4445" cy="11430"/>
          </a:xfrm>
          <a:custGeom>
            <a:avLst/>
            <a:gdLst/>
            <a:ahLst/>
            <a:cxnLst/>
            <a:rect l="l" t="t" r="r" b="b"/>
            <a:pathLst>
              <a:path w="4445" h="11430">
                <a:moveTo>
                  <a:pt x="2149" y="4652"/>
                </a:moveTo>
                <a:lnTo>
                  <a:pt x="1591" y="4652"/>
                </a:lnTo>
                <a:lnTo>
                  <a:pt x="4029" y="11029"/>
                </a:lnTo>
                <a:lnTo>
                  <a:pt x="4385" y="10498"/>
                </a:lnTo>
                <a:lnTo>
                  <a:pt x="2149" y="4652"/>
                </a:lnTo>
                <a:close/>
              </a:path>
              <a:path w="4445" h="11430">
                <a:moveTo>
                  <a:pt x="371" y="0"/>
                </a:moveTo>
                <a:lnTo>
                  <a:pt x="0" y="490"/>
                </a:lnTo>
                <a:lnTo>
                  <a:pt x="1484" y="4372"/>
                </a:lnTo>
                <a:lnTo>
                  <a:pt x="2043" y="4372"/>
                </a:lnTo>
                <a:lnTo>
                  <a:pt x="371" y="0"/>
                </a:lnTo>
                <a:close/>
              </a:path>
            </a:pathLst>
          </a:custGeom>
          <a:solidFill>
            <a:srgbClr val="A79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bg object 987"/>
          <p:cNvSpPr/>
          <p:nvPr/>
        </p:nvSpPr>
        <p:spPr>
          <a:xfrm>
            <a:off x="4370620" y="1006174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1967" y="4161"/>
                </a:moveTo>
                <a:lnTo>
                  <a:pt x="1400" y="4161"/>
                </a:lnTo>
                <a:lnTo>
                  <a:pt x="4182" y="11441"/>
                </a:lnTo>
                <a:lnTo>
                  <a:pt x="4313" y="10676"/>
                </a:lnTo>
                <a:lnTo>
                  <a:pt x="4406" y="10538"/>
                </a:lnTo>
                <a:lnTo>
                  <a:pt x="1967" y="4161"/>
                </a:lnTo>
                <a:close/>
              </a:path>
              <a:path w="4445" h="12065">
                <a:moveTo>
                  <a:pt x="376" y="0"/>
                </a:moveTo>
                <a:lnTo>
                  <a:pt x="0" y="498"/>
                </a:lnTo>
                <a:lnTo>
                  <a:pt x="1293" y="3882"/>
                </a:lnTo>
                <a:lnTo>
                  <a:pt x="1860" y="3882"/>
                </a:lnTo>
                <a:lnTo>
                  <a:pt x="376" y="0"/>
                </a:lnTo>
                <a:close/>
              </a:path>
            </a:pathLst>
          </a:custGeom>
          <a:solidFill>
            <a:srgbClr val="A68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bg object 988"/>
          <p:cNvSpPr/>
          <p:nvPr/>
        </p:nvSpPr>
        <p:spPr>
          <a:xfrm>
            <a:off x="4370302" y="1006672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5">
                <a:moveTo>
                  <a:pt x="1718" y="3663"/>
                </a:moveTo>
                <a:lnTo>
                  <a:pt x="1158" y="3663"/>
                </a:lnTo>
                <a:lnTo>
                  <a:pt x="4327" y="11955"/>
                </a:lnTo>
                <a:lnTo>
                  <a:pt x="4500" y="10943"/>
                </a:lnTo>
                <a:lnTo>
                  <a:pt x="1718" y="3663"/>
                </a:lnTo>
                <a:close/>
              </a:path>
              <a:path w="5079" h="12065">
                <a:moveTo>
                  <a:pt x="318" y="0"/>
                </a:moveTo>
                <a:lnTo>
                  <a:pt x="0" y="633"/>
                </a:lnTo>
                <a:lnTo>
                  <a:pt x="1051" y="3384"/>
                </a:lnTo>
                <a:lnTo>
                  <a:pt x="1611" y="3384"/>
                </a:lnTo>
                <a:lnTo>
                  <a:pt x="318" y="0"/>
                </a:lnTo>
                <a:close/>
              </a:path>
            </a:pathLst>
          </a:custGeom>
          <a:solidFill>
            <a:srgbClr val="A58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bg object 989"/>
          <p:cNvSpPr/>
          <p:nvPr/>
        </p:nvSpPr>
        <p:spPr>
          <a:xfrm>
            <a:off x="4369962" y="1007305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497" y="3029"/>
                </a:moveTo>
                <a:lnTo>
                  <a:pt x="939" y="3029"/>
                </a:lnTo>
                <a:lnTo>
                  <a:pt x="4495" y="12332"/>
                </a:lnTo>
                <a:lnTo>
                  <a:pt x="4667" y="11322"/>
                </a:lnTo>
                <a:lnTo>
                  <a:pt x="1497" y="3029"/>
                </a:lnTo>
                <a:close/>
              </a:path>
              <a:path w="5079" h="12700">
                <a:moveTo>
                  <a:pt x="339" y="0"/>
                </a:moveTo>
                <a:lnTo>
                  <a:pt x="259" y="159"/>
                </a:lnTo>
                <a:lnTo>
                  <a:pt x="0" y="572"/>
                </a:lnTo>
                <a:lnTo>
                  <a:pt x="832" y="2750"/>
                </a:lnTo>
                <a:lnTo>
                  <a:pt x="1391" y="2750"/>
                </a:lnTo>
                <a:lnTo>
                  <a:pt x="339" y="0"/>
                </a:lnTo>
                <a:close/>
              </a:path>
            </a:pathLst>
          </a:custGeom>
          <a:solidFill>
            <a:srgbClr val="A48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bg object 990"/>
          <p:cNvSpPr/>
          <p:nvPr/>
        </p:nvSpPr>
        <p:spPr>
          <a:xfrm>
            <a:off x="4369623" y="1007878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1278" y="2457"/>
                </a:moveTo>
                <a:lnTo>
                  <a:pt x="718" y="2457"/>
                </a:lnTo>
                <a:lnTo>
                  <a:pt x="4661" y="12771"/>
                </a:lnTo>
                <a:lnTo>
                  <a:pt x="4834" y="11759"/>
                </a:lnTo>
                <a:lnTo>
                  <a:pt x="1278" y="2457"/>
                </a:lnTo>
                <a:close/>
              </a:path>
              <a:path w="5079" h="13334">
                <a:moveTo>
                  <a:pt x="339" y="0"/>
                </a:moveTo>
                <a:lnTo>
                  <a:pt x="0" y="578"/>
                </a:lnTo>
                <a:lnTo>
                  <a:pt x="611" y="2177"/>
                </a:lnTo>
                <a:lnTo>
                  <a:pt x="1171" y="2177"/>
                </a:lnTo>
                <a:lnTo>
                  <a:pt x="339" y="0"/>
                </a:lnTo>
                <a:close/>
              </a:path>
            </a:pathLst>
          </a:custGeom>
          <a:solidFill>
            <a:srgbClr val="A38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bg object 991"/>
          <p:cNvSpPr/>
          <p:nvPr/>
        </p:nvSpPr>
        <p:spPr>
          <a:xfrm>
            <a:off x="4369277" y="1008460"/>
            <a:ext cx="5080" cy="13335"/>
          </a:xfrm>
          <a:custGeom>
            <a:avLst/>
            <a:gdLst/>
            <a:ahLst/>
            <a:cxnLst/>
            <a:rect l="l" t="t" r="r" b="b"/>
            <a:pathLst>
              <a:path w="5079" h="13334">
                <a:moveTo>
                  <a:pt x="1060" y="1874"/>
                </a:moveTo>
                <a:lnTo>
                  <a:pt x="493" y="1874"/>
                </a:lnTo>
                <a:lnTo>
                  <a:pt x="4363" y="11999"/>
                </a:lnTo>
                <a:lnTo>
                  <a:pt x="4678" y="12301"/>
                </a:lnTo>
                <a:lnTo>
                  <a:pt x="4795" y="13129"/>
                </a:lnTo>
                <a:lnTo>
                  <a:pt x="4987" y="12301"/>
                </a:lnTo>
                <a:lnTo>
                  <a:pt x="4932" y="11999"/>
                </a:lnTo>
                <a:lnTo>
                  <a:pt x="1060" y="1874"/>
                </a:lnTo>
                <a:close/>
              </a:path>
              <a:path w="5079" h="13334">
                <a:moveTo>
                  <a:pt x="343" y="0"/>
                </a:moveTo>
                <a:lnTo>
                  <a:pt x="0" y="584"/>
                </a:lnTo>
                <a:lnTo>
                  <a:pt x="386" y="1595"/>
                </a:lnTo>
                <a:lnTo>
                  <a:pt x="953" y="1595"/>
                </a:lnTo>
                <a:lnTo>
                  <a:pt x="343" y="0"/>
                </a:lnTo>
                <a:close/>
              </a:path>
            </a:pathLst>
          </a:custGeom>
          <a:solidFill>
            <a:srgbClr val="A28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bg object 992"/>
          <p:cNvSpPr/>
          <p:nvPr/>
        </p:nvSpPr>
        <p:spPr>
          <a:xfrm>
            <a:off x="4368938" y="1009045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30">
                <a:moveTo>
                  <a:pt x="832" y="1289"/>
                </a:moveTo>
                <a:lnTo>
                  <a:pt x="272" y="1289"/>
                </a:lnTo>
                <a:lnTo>
                  <a:pt x="3792" y="10498"/>
                </a:lnTo>
                <a:lnTo>
                  <a:pt x="4103" y="10840"/>
                </a:lnTo>
                <a:lnTo>
                  <a:pt x="4702" y="11414"/>
                </a:lnTo>
                <a:lnTo>
                  <a:pt x="832" y="1289"/>
                </a:lnTo>
                <a:close/>
              </a:path>
              <a:path w="5079" h="11430">
                <a:moveTo>
                  <a:pt x="339" y="0"/>
                </a:moveTo>
                <a:lnTo>
                  <a:pt x="0" y="578"/>
                </a:lnTo>
                <a:lnTo>
                  <a:pt x="165" y="1010"/>
                </a:lnTo>
                <a:lnTo>
                  <a:pt x="725" y="1010"/>
                </a:lnTo>
                <a:lnTo>
                  <a:pt x="339" y="0"/>
                </a:lnTo>
                <a:close/>
              </a:path>
            </a:pathLst>
          </a:custGeom>
          <a:solidFill>
            <a:srgbClr val="A18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bg object 993"/>
          <p:cNvSpPr/>
          <p:nvPr/>
        </p:nvSpPr>
        <p:spPr>
          <a:xfrm>
            <a:off x="4368544" y="1009624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59">
                <a:moveTo>
                  <a:pt x="665" y="711"/>
                </a:moveTo>
                <a:lnTo>
                  <a:pt x="106" y="711"/>
                </a:lnTo>
                <a:lnTo>
                  <a:pt x="2317" y="6492"/>
                </a:lnTo>
                <a:lnTo>
                  <a:pt x="2744" y="7429"/>
                </a:lnTo>
                <a:lnTo>
                  <a:pt x="3252" y="8420"/>
                </a:lnTo>
                <a:lnTo>
                  <a:pt x="3735" y="9423"/>
                </a:lnTo>
                <a:lnTo>
                  <a:pt x="4186" y="9919"/>
                </a:lnTo>
                <a:lnTo>
                  <a:pt x="665" y="711"/>
                </a:lnTo>
                <a:close/>
              </a:path>
              <a:path w="4445" h="10159">
                <a:moveTo>
                  <a:pt x="140" y="431"/>
                </a:moveTo>
                <a:lnTo>
                  <a:pt x="0" y="431"/>
                </a:lnTo>
                <a:lnTo>
                  <a:pt x="55" y="576"/>
                </a:lnTo>
                <a:lnTo>
                  <a:pt x="140" y="431"/>
                </a:lnTo>
                <a:close/>
              </a:path>
              <a:path w="4445" h="10159">
                <a:moveTo>
                  <a:pt x="393" y="0"/>
                </a:moveTo>
                <a:lnTo>
                  <a:pt x="140" y="431"/>
                </a:lnTo>
                <a:lnTo>
                  <a:pt x="558" y="431"/>
                </a:lnTo>
                <a:lnTo>
                  <a:pt x="393" y="0"/>
                </a:lnTo>
                <a:close/>
              </a:path>
            </a:pathLst>
          </a:custGeom>
          <a:solidFill>
            <a:srgbClr val="A08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bg object 994"/>
          <p:cNvSpPr/>
          <p:nvPr/>
        </p:nvSpPr>
        <p:spPr>
          <a:xfrm>
            <a:off x="4368266" y="1010056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84" y="279"/>
                </a:moveTo>
                <a:lnTo>
                  <a:pt x="110" y="279"/>
                </a:lnTo>
                <a:lnTo>
                  <a:pt x="1104" y="2794"/>
                </a:lnTo>
                <a:lnTo>
                  <a:pt x="2596" y="6064"/>
                </a:lnTo>
                <a:lnTo>
                  <a:pt x="384" y="279"/>
                </a:lnTo>
                <a:close/>
              </a:path>
              <a:path w="3175" h="6350">
                <a:moveTo>
                  <a:pt x="278" y="0"/>
                </a:moveTo>
                <a:lnTo>
                  <a:pt x="0" y="0"/>
                </a:lnTo>
                <a:lnTo>
                  <a:pt x="253" y="279"/>
                </a:lnTo>
                <a:lnTo>
                  <a:pt x="278" y="0"/>
                </a:lnTo>
                <a:close/>
              </a:path>
            </a:pathLst>
          </a:custGeom>
          <a:solidFill>
            <a:srgbClr val="9E8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bg object 995"/>
          <p:cNvSpPr/>
          <p:nvPr/>
        </p:nvSpPr>
        <p:spPr>
          <a:xfrm>
            <a:off x="4378156" y="109245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19" y="0"/>
                </a:moveTo>
                <a:lnTo>
                  <a:pt x="0" y="263"/>
                </a:lnTo>
                <a:lnTo>
                  <a:pt x="42" y="408"/>
                </a:lnTo>
                <a:lnTo>
                  <a:pt x="219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bg object 996"/>
          <p:cNvSpPr/>
          <p:nvPr/>
        </p:nvSpPr>
        <p:spPr>
          <a:xfrm>
            <a:off x="4377261" y="109271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937" y="145"/>
                </a:moveTo>
                <a:lnTo>
                  <a:pt x="215" y="1806"/>
                </a:lnTo>
                <a:lnTo>
                  <a:pt x="0" y="1071"/>
                </a:lnTo>
                <a:lnTo>
                  <a:pt x="894" y="0"/>
                </a:lnTo>
                <a:lnTo>
                  <a:pt x="937" y="145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bg object 997"/>
          <p:cNvSpPr/>
          <p:nvPr/>
        </p:nvSpPr>
        <p:spPr>
          <a:xfrm>
            <a:off x="4376361" y="109379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1111" y="738"/>
                </a:moveTo>
                <a:lnTo>
                  <a:pt x="389" y="2401"/>
                </a:lnTo>
                <a:lnTo>
                  <a:pt x="0" y="1071"/>
                </a:lnTo>
                <a:lnTo>
                  <a:pt x="895" y="0"/>
                </a:lnTo>
                <a:lnTo>
                  <a:pt x="1111" y="738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bg object 998"/>
          <p:cNvSpPr/>
          <p:nvPr/>
        </p:nvSpPr>
        <p:spPr>
          <a:xfrm>
            <a:off x="4375458" y="109487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895" y="0"/>
                </a:moveTo>
                <a:lnTo>
                  <a:pt x="0" y="1072"/>
                </a:lnTo>
                <a:lnTo>
                  <a:pt x="563" y="2997"/>
                </a:lnTo>
                <a:lnTo>
                  <a:pt x="1286" y="1334"/>
                </a:lnTo>
                <a:lnTo>
                  <a:pt x="895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bg object 999"/>
          <p:cNvSpPr/>
          <p:nvPr/>
        </p:nvSpPr>
        <p:spPr>
          <a:xfrm>
            <a:off x="4374572" y="1095944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888" y="0"/>
                </a:moveTo>
                <a:lnTo>
                  <a:pt x="0" y="1063"/>
                </a:lnTo>
                <a:lnTo>
                  <a:pt x="1168" y="5059"/>
                </a:lnTo>
                <a:lnTo>
                  <a:pt x="928" y="3128"/>
                </a:lnTo>
                <a:lnTo>
                  <a:pt x="1451" y="1923"/>
                </a:lnTo>
                <a:lnTo>
                  <a:pt x="888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bg object 1000"/>
          <p:cNvSpPr/>
          <p:nvPr/>
        </p:nvSpPr>
        <p:spPr>
          <a:xfrm>
            <a:off x="4373440" y="1097017"/>
            <a:ext cx="5080" cy="17780"/>
          </a:xfrm>
          <a:custGeom>
            <a:avLst/>
            <a:gdLst/>
            <a:ahLst/>
            <a:cxnLst/>
            <a:rect l="l" t="t" r="r" b="b"/>
            <a:pathLst>
              <a:path w="5079" h="17780">
                <a:moveTo>
                  <a:pt x="1125" y="0"/>
                </a:moveTo>
                <a:lnTo>
                  <a:pt x="884" y="288"/>
                </a:lnTo>
                <a:lnTo>
                  <a:pt x="0" y="288"/>
                </a:lnTo>
                <a:lnTo>
                  <a:pt x="4982" y="17318"/>
                </a:lnTo>
                <a:lnTo>
                  <a:pt x="4807" y="15026"/>
                </a:lnTo>
                <a:lnTo>
                  <a:pt x="2871" y="8563"/>
                </a:lnTo>
                <a:lnTo>
                  <a:pt x="2308" y="4041"/>
                </a:lnTo>
                <a:lnTo>
                  <a:pt x="1209" y="288"/>
                </a:lnTo>
                <a:lnTo>
                  <a:pt x="884" y="288"/>
                </a:lnTo>
                <a:lnTo>
                  <a:pt x="1207" y="281"/>
                </a:lnTo>
                <a:lnTo>
                  <a:pt x="1125" y="0"/>
                </a:lnTo>
                <a:close/>
              </a:path>
            </a:pathLst>
          </a:custGeom>
          <a:solidFill>
            <a:srgbClr val="E3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bg object 1001"/>
          <p:cNvSpPr/>
          <p:nvPr/>
        </p:nvSpPr>
        <p:spPr>
          <a:xfrm>
            <a:off x="4372216" y="1097288"/>
            <a:ext cx="6985" cy="21590"/>
          </a:xfrm>
          <a:custGeom>
            <a:avLst/>
            <a:gdLst/>
            <a:ahLst/>
            <a:cxnLst/>
            <a:rect l="l" t="t" r="r" b="b"/>
            <a:pathLst>
              <a:path w="6985" h="21590">
                <a:moveTo>
                  <a:pt x="0" y="0"/>
                </a:moveTo>
                <a:lnTo>
                  <a:pt x="6222" y="21268"/>
                </a:lnTo>
                <a:lnTo>
                  <a:pt x="6527" y="21239"/>
                </a:lnTo>
                <a:lnTo>
                  <a:pt x="6209" y="17079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bg object 1002"/>
          <p:cNvSpPr/>
          <p:nvPr/>
        </p:nvSpPr>
        <p:spPr>
          <a:xfrm>
            <a:off x="4371006" y="1097278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90">
                <a:moveTo>
                  <a:pt x="0" y="0"/>
                </a:moveTo>
                <a:lnTo>
                  <a:pt x="6258" y="21392"/>
                </a:lnTo>
                <a:lnTo>
                  <a:pt x="7438" y="21278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bg object 1003"/>
          <p:cNvSpPr/>
          <p:nvPr/>
        </p:nvSpPr>
        <p:spPr>
          <a:xfrm>
            <a:off x="4369784" y="1097268"/>
            <a:ext cx="7620" cy="21590"/>
          </a:xfrm>
          <a:custGeom>
            <a:avLst/>
            <a:gdLst/>
            <a:ahLst/>
            <a:cxnLst/>
            <a:rect l="l" t="t" r="r" b="b"/>
            <a:pathLst>
              <a:path w="7620" h="21590">
                <a:moveTo>
                  <a:pt x="0" y="0"/>
                </a:moveTo>
                <a:lnTo>
                  <a:pt x="6295" y="21517"/>
                </a:lnTo>
                <a:lnTo>
                  <a:pt x="7474" y="21403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bg object 1004"/>
          <p:cNvSpPr/>
          <p:nvPr/>
        </p:nvSpPr>
        <p:spPr>
          <a:xfrm>
            <a:off x="4368562" y="1097258"/>
            <a:ext cx="7620" cy="22225"/>
          </a:xfrm>
          <a:custGeom>
            <a:avLst/>
            <a:gdLst/>
            <a:ahLst/>
            <a:cxnLst/>
            <a:rect l="l" t="t" r="r" b="b"/>
            <a:pathLst>
              <a:path w="7620" h="22225">
                <a:moveTo>
                  <a:pt x="0" y="0"/>
                </a:moveTo>
                <a:lnTo>
                  <a:pt x="6332" y="21642"/>
                </a:lnTo>
                <a:lnTo>
                  <a:pt x="7511" y="21528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bg object 1005"/>
          <p:cNvSpPr/>
          <p:nvPr/>
        </p:nvSpPr>
        <p:spPr>
          <a:xfrm>
            <a:off x="4367352" y="1097248"/>
            <a:ext cx="7620" cy="22225"/>
          </a:xfrm>
          <a:custGeom>
            <a:avLst/>
            <a:gdLst/>
            <a:ahLst/>
            <a:cxnLst/>
            <a:rect l="l" t="t" r="r" b="b"/>
            <a:pathLst>
              <a:path w="7620" h="22225">
                <a:moveTo>
                  <a:pt x="0" y="0"/>
                </a:moveTo>
                <a:lnTo>
                  <a:pt x="6368" y="21766"/>
                </a:lnTo>
                <a:lnTo>
                  <a:pt x="7547" y="21652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bg object 1006"/>
          <p:cNvSpPr/>
          <p:nvPr/>
        </p:nvSpPr>
        <p:spPr>
          <a:xfrm>
            <a:off x="4366133" y="1097238"/>
            <a:ext cx="7620" cy="22225"/>
          </a:xfrm>
          <a:custGeom>
            <a:avLst/>
            <a:gdLst/>
            <a:ahLst/>
            <a:cxnLst/>
            <a:rect l="l" t="t" r="r" b="b"/>
            <a:pathLst>
              <a:path w="7620" h="22225">
                <a:moveTo>
                  <a:pt x="0" y="0"/>
                </a:moveTo>
                <a:lnTo>
                  <a:pt x="6408" y="21891"/>
                </a:lnTo>
                <a:lnTo>
                  <a:pt x="7581" y="21777"/>
                </a:lnTo>
                <a:lnTo>
                  <a:pt x="1209" y="9"/>
                </a:lnTo>
                <a:lnTo>
                  <a:pt x="0" y="0"/>
                </a:lnTo>
                <a:close/>
              </a:path>
            </a:pathLst>
          </a:custGeom>
          <a:solidFill>
            <a:srgbClr val="E8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bg object 1007"/>
          <p:cNvSpPr/>
          <p:nvPr/>
        </p:nvSpPr>
        <p:spPr>
          <a:xfrm>
            <a:off x="4364911" y="1097228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59">
                <a:moveTo>
                  <a:pt x="0" y="0"/>
                </a:moveTo>
                <a:lnTo>
                  <a:pt x="6531" y="22312"/>
                </a:lnTo>
                <a:lnTo>
                  <a:pt x="6898" y="21972"/>
                </a:lnTo>
                <a:lnTo>
                  <a:pt x="7624" y="21901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9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bg object 1008"/>
          <p:cNvSpPr/>
          <p:nvPr/>
        </p:nvSpPr>
        <p:spPr>
          <a:xfrm>
            <a:off x="4363689" y="1097217"/>
            <a:ext cx="8255" cy="23495"/>
          </a:xfrm>
          <a:custGeom>
            <a:avLst/>
            <a:gdLst/>
            <a:ahLst/>
            <a:cxnLst/>
            <a:rect l="l" t="t" r="r" b="b"/>
            <a:pathLst>
              <a:path w="8254" h="23494">
                <a:moveTo>
                  <a:pt x="0" y="0"/>
                </a:moveTo>
                <a:lnTo>
                  <a:pt x="6794" y="23212"/>
                </a:lnTo>
                <a:lnTo>
                  <a:pt x="7748" y="22327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bg object 1009"/>
          <p:cNvSpPr/>
          <p:nvPr/>
        </p:nvSpPr>
        <p:spPr>
          <a:xfrm>
            <a:off x="4362489" y="1097208"/>
            <a:ext cx="8255" cy="24130"/>
          </a:xfrm>
          <a:custGeom>
            <a:avLst/>
            <a:gdLst/>
            <a:ahLst/>
            <a:cxnLst/>
            <a:rect l="l" t="t" r="r" b="b"/>
            <a:pathLst>
              <a:path w="8254" h="24130">
                <a:moveTo>
                  <a:pt x="0" y="0"/>
                </a:moveTo>
                <a:lnTo>
                  <a:pt x="7050" y="24098"/>
                </a:lnTo>
                <a:lnTo>
                  <a:pt x="7999" y="23217"/>
                </a:lnTo>
                <a:lnTo>
                  <a:pt x="1202" y="9"/>
                </a:lnTo>
                <a:lnTo>
                  <a:pt x="0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bg object 1010"/>
          <p:cNvSpPr/>
          <p:nvPr/>
        </p:nvSpPr>
        <p:spPr>
          <a:xfrm>
            <a:off x="4361267" y="1097197"/>
            <a:ext cx="8890" cy="25400"/>
          </a:xfrm>
          <a:custGeom>
            <a:avLst/>
            <a:gdLst/>
            <a:ahLst/>
            <a:cxnLst/>
            <a:rect l="l" t="t" r="r" b="b"/>
            <a:pathLst>
              <a:path w="8889" h="25400">
                <a:moveTo>
                  <a:pt x="0" y="0"/>
                </a:moveTo>
                <a:lnTo>
                  <a:pt x="7313" y="24998"/>
                </a:lnTo>
                <a:lnTo>
                  <a:pt x="8268" y="24112"/>
                </a:lnTo>
                <a:lnTo>
                  <a:pt x="1212" y="9"/>
                </a:lnTo>
                <a:lnTo>
                  <a:pt x="0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bg object 1011"/>
          <p:cNvSpPr/>
          <p:nvPr/>
        </p:nvSpPr>
        <p:spPr>
          <a:xfrm>
            <a:off x="4357923" y="1089647"/>
            <a:ext cx="10795" cy="33655"/>
          </a:xfrm>
          <a:custGeom>
            <a:avLst/>
            <a:gdLst/>
            <a:ahLst/>
            <a:cxnLst/>
            <a:rect l="l" t="t" r="r" b="b"/>
            <a:pathLst>
              <a:path w="10795" h="33655">
                <a:moveTo>
                  <a:pt x="285" y="0"/>
                </a:moveTo>
                <a:lnTo>
                  <a:pt x="0" y="286"/>
                </a:lnTo>
                <a:lnTo>
                  <a:pt x="9699" y="33438"/>
                </a:lnTo>
                <a:lnTo>
                  <a:pt x="10653" y="32552"/>
                </a:lnTo>
                <a:lnTo>
                  <a:pt x="3334" y="7550"/>
                </a:lnTo>
                <a:lnTo>
                  <a:pt x="2533" y="7543"/>
                </a:lnTo>
                <a:lnTo>
                  <a:pt x="285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bg object 1012"/>
          <p:cNvSpPr/>
          <p:nvPr/>
        </p:nvSpPr>
        <p:spPr>
          <a:xfrm>
            <a:off x="4356990" y="1089932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933" y="0"/>
                </a:moveTo>
                <a:lnTo>
                  <a:pt x="0" y="937"/>
                </a:lnTo>
                <a:lnTo>
                  <a:pt x="9683" y="34033"/>
                </a:lnTo>
                <a:lnTo>
                  <a:pt x="10637" y="33148"/>
                </a:lnTo>
                <a:lnTo>
                  <a:pt x="933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bg object 1013"/>
          <p:cNvSpPr/>
          <p:nvPr/>
        </p:nvSpPr>
        <p:spPr>
          <a:xfrm>
            <a:off x="4356048" y="1090878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934" y="0"/>
                </a:moveTo>
                <a:lnTo>
                  <a:pt x="0" y="937"/>
                </a:lnTo>
                <a:lnTo>
                  <a:pt x="9666" y="33977"/>
                </a:lnTo>
                <a:lnTo>
                  <a:pt x="10621" y="33091"/>
                </a:lnTo>
                <a:lnTo>
                  <a:pt x="934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bg object 1014"/>
          <p:cNvSpPr/>
          <p:nvPr/>
        </p:nvSpPr>
        <p:spPr>
          <a:xfrm>
            <a:off x="4355105" y="1091824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934" y="0"/>
                </a:moveTo>
                <a:lnTo>
                  <a:pt x="0" y="938"/>
                </a:lnTo>
                <a:lnTo>
                  <a:pt x="9638" y="33881"/>
                </a:lnTo>
                <a:lnTo>
                  <a:pt x="10604" y="33035"/>
                </a:lnTo>
                <a:lnTo>
                  <a:pt x="934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bg object 1015"/>
          <p:cNvSpPr/>
          <p:nvPr/>
        </p:nvSpPr>
        <p:spPr>
          <a:xfrm>
            <a:off x="4354163" y="1092770"/>
            <a:ext cx="10795" cy="34290"/>
          </a:xfrm>
          <a:custGeom>
            <a:avLst/>
            <a:gdLst/>
            <a:ahLst/>
            <a:cxnLst/>
            <a:rect l="l" t="t" r="r" b="b"/>
            <a:pathLst>
              <a:path w="10795" h="34290">
                <a:moveTo>
                  <a:pt x="934" y="0"/>
                </a:moveTo>
                <a:lnTo>
                  <a:pt x="0" y="938"/>
                </a:lnTo>
                <a:lnTo>
                  <a:pt x="9606" y="33772"/>
                </a:lnTo>
                <a:lnTo>
                  <a:pt x="10576" y="32939"/>
                </a:lnTo>
                <a:lnTo>
                  <a:pt x="934" y="0"/>
                </a:lnTo>
                <a:close/>
              </a:path>
            </a:pathLst>
          </a:custGeom>
          <a:solidFill>
            <a:srgbClr val="EFD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bg object 1016"/>
          <p:cNvSpPr/>
          <p:nvPr/>
        </p:nvSpPr>
        <p:spPr>
          <a:xfrm>
            <a:off x="4353233" y="1093707"/>
            <a:ext cx="10795" cy="33655"/>
          </a:xfrm>
          <a:custGeom>
            <a:avLst/>
            <a:gdLst/>
            <a:ahLst/>
            <a:cxnLst/>
            <a:rect l="l" t="t" r="r" b="b"/>
            <a:pathLst>
              <a:path w="10795" h="33655">
                <a:moveTo>
                  <a:pt x="932" y="0"/>
                </a:moveTo>
                <a:lnTo>
                  <a:pt x="0" y="936"/>
                </a:lnTo>
                <a:lnTo>
                  <a:pt x="9579" y="33659"/>
                </a:lnTo>
                <a:lnTo>
                  <a:pt x="10543" y="32831"/>
                </a:lnTo>
                <a:lnTo>
                  <a:pt x="932" y="0"/>
                </a:lnTo>
                <a:close/>
              </a:path>
            </a:pathLst>
          </a:custGeom>
          <a:solidFill>
            <a:srgbClr val="EF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bg object 1017"/>
          <p:cNvSpPr/>
          <p:nvPr/>
        </p:nvSpPr>
        <p:spPr>
          <a:xfrm>
            <a:off x="4352327" y="1094651"/>
            <a:ext cx="10795" cy="33655"/>
          </a:xfrm>
          <a:custGeom>
            <a:avLst/>
            <a:gdLst/>
            <a:ahLst/>
            <a:cxnLst/>
            <a:rect l="l" t="t" r="r" b="b"/>
            <a:pathLst>
              <a:path w="10795" h="33655">
                <a:moveTo>
                  <a:pt x="897" y="0"/>
                </a:moveTo>
                <a:lnTo>
                  <a:pt x="353" y="546"/>
                </a:lnTo>
                <a:lnTo>
                  <a:pt x="0" y="1063"/>
                </a:lnTo>
                <a:lnTo>
                  <a:pt x="9510" y="33552"/>
                </a:lnTo>
                <a:lnTo>
                  <a:pt x="10480" y="32718"/>
                </a:lnTo>
                <a:lnTo>
                  <a:pt x="897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bg object 1018"/>
          <p:cNvSpPr/>
          <p:nvPr/>
        </p:nvSpPr>
        <p:spPr>
          <a:xfrm>
            <a:off x="4351473" y="1095724"/>
            <a:ext cx="10795" cy="33655"/>
          </a:xfrm>
          <a:custGeom>
            <a:avLst/>
            <a:gdLst/>
            <a:ahLst/>
            <a:cxnLst/>
            <a:rect l="l" t="t" r="r" b="b"/>
            <a:pathLst>
              <a:path w="10795" h="33655">
                <a:moveTo>
                  <a:pt x="846" y="0"/>
                </a:moveTo>
                <a:lnTo>
                  <a:pt x="0" y="1239"/>
                </a:lnTo>
                <a:lnTo>
                  <a:pt x="9389" y="33315"/>
                </a:lnTo>
                <a:lnTo>
                  <a:pt x="10360" y="32481"/>
                </a:lnTo>
                <a:lnTo>
                  <a:pt x="846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bg object 1019"/>
          <p:cNvSpPr/>
          <p:nvPr/>
        </p:nvSpPr>
        <p:spPr>
          <a:xfrm>
            <a:off x="4350636" y="1096960"/>
            <a:ext cx="10795" cy="33020"/>
          </a:xfrm>
          <a:custGeom>
            <a:avLst/>
            <a:gdLst/>
            <a:ahLst/>
            <a:cxnLst/>
            <a:rect l="l" t="t" r="r" b="b"/>
            <a:pathLst>
              <a:path w="10795" h="33019">
                <a:moveTo>
                  <a:pt x="840" y="0"/>
                </a:moveTo>
                <a:lnTo>
                  <a:pt x="0" y="1229"/>
                </a:lnTo>
                <a:lnTo>
                  <a:pt x="9260" y="32881"/>
                </a:lnTo>
                <a:lnTo>
                  <a:pt x="10234" y="32074"/>
                </a:lnTo>
                <a:lnTo>
                  <a:pt x="840" y="0"/>
                </a:lnTo>
                <a:close/>
              </a:path>
            </a:pathLst>
          </a:custGeom>
          <a:solidFill>
            <a:srgbClr val="F2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bg object 1020"/>
          <p:cNvSpPr/>
          <p:nvPr/>
        </p:nvSpPr>
        <p:spPr>
          <a:xfrm>
            <a:off x="4337393" y="1098206"/>
            <a:ext cx="22860" cy="49530"/>
          </a:xfrm>
          <a:custGeom>
            <a:avLst/>
            <a:gdLst/>
            <a:ahLst/>
            <a:cxnLst/>
            <a:rect l="l" t="t" r="r" b="b"/>
            <a:pathLst>
              <a:path w="22860" h="49530">
                <a:moveTo>
                  <a:pt x="22491" y="31648"/>
                </a:moveTo>
                <a:lnTo>
                  <a:pt x="13233" y="0"/>
                </a:lnTo>
                <a:lnTo>
                  <a:pt x="12382" y="1244"/>
                </a:lnTo>
                <a:lnTo>
                  <a:pt x="10731" y="3670"/>
                </a:lnTo>
                <a:lnTo>
                  <a:pt x="266" y="49034"/>
                </a:lnTo>
                <a:lnTo>
                  <a:pt x="0" y="49301"/>
                </a:lnTo>
                <a:lnTo>
                  <a:pt x="5410" y="44627"/>
                </a:lnTo>
                <a:lnTo>
                  <a:pt x="11252" y="40208"/>
                </a:lnTo>
                <a:lnTo>
                  <a:pt x="17208" y="35826"/>
                </a:lnTo>
                <a:lnTo>
                  <a:pt x="21501" y="32423"/>
                </a:lnTo>
                <a:lnTo>
                  <a:pt x="22491" y="31648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bg object 1021"/>
          <p:cNvSpPr/>
          <p:nvPr/>
        </p:nvSpPr>
        <p:spPr>
          <a:xfrm>
            <a:off x="4371225" y="10946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80" y="0"/>
                </a:moveTo>
                <a:close/>
              </a:path>
            </a:pathLst>
          </a:custGeom>
          <a:solidFill>
            <a:srgbClr val="D7C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bg object 1022"/>
          <p:cNvSpPr/>
          <p:nvPr/>
        </p:nvSpPr>
        <p:spPr>
          <a:xfrm>
            <a:off x="4371237" y="109466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4">
                <a:moveTo>
                  <a:pt x="3399" y="0"/>
                </a:moveTo>
                <a:lnTo>
                  <a:pt x="56" y="0"/>
                </a:lnTo>
                <a:lnTo>
                  <a:pt x="0" y="608"/>
                </a:lnTo>
                <a:lnTo>
                  <a:pt x="3399" y="0"/>
                </a:lnTo>
                <a:close/>
              </a:path>
            </a:pathLst>
          </a:custGeom>
          <a:solidFill>
            <a:srgbClr val="D8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bg object 1023"/>
          <p:cNvSpPr/>
          <p:nvPr/>
        </p:nvSpPr>
        <p:spPr>
          <a:xfrm>
            <a:off x="4371237" y="109466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6810" y="0"/>
                </a:moveTo>
                <a:lnTo>
                  <a:pt x="3408" y="0"/>
                </a:lnTo>
                <a:lnTo>
                  <a:pt x="0" y="610"/>
                </a:lnTo>
                <a:lnTo>
                  <a:pt x="11" y="1217"/>
                </a:lnTo>
                <a:lnTo>
                  <a:pt x="6810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bg object 1024"/>
          <p:cNvSpPr/>
          <p:nvPr/>
        </p:nvSpPr>
        <p:spPr>
          <a:xfrm>
            <a:off x="4371249" y="1094663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6800" y="0"/>
                </a:moveTo>
                <a:lnTo>
                  <a:pt x="0" y="1217"/>
                </a:lnTo>
                <a:lnTo>
                  <a:pt x="11" y="1812"/>
                </a:lnTo>
                <a:lnTo>
                  <a:pt x="8953" y="211"/>
                </a:lnTo>
                <a:lnTo>
                  <a:pt x="8282" y="88"/>
                </a:lnTo>
                <a:lnTo>
                  <a:pt x="7977" y="12"/>
                </a:lnTo>
                <a:lnTo>
                  <a:pt x="6800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bg object 1025"/>
          <p:cNvSpPr/>
          <p:nvPr/>
        </p:nvSpPr>
        <p:spPr>
          <a:xfrm>
            <a:off x="4371260" y="1094879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40">
                <a:moveTo>
                  <a:pt x="8962" y="0"/>
                </a:moveTo>
                <a:lnTo>
                  <a:pt x="0" y="1608"/>
                </a:lnTo>
                <a:lnTo>
                  <a:pt x="11" y="2204"/>
                </a:lnTo>
                <a:lnTo>
                  <a:pt x="10829" y="267"/>
                </a:lnTo>
                <a:lnTo>
                  <a:pt x="10429" y="267"/>
                </a:lnTo>
                <a:lnTo>
                  <a:pt x="8962" y="0"/>
                </a:lnTo>
                <a:close/>
              </a:path>
            </a:pathLst>
          </a:custGeom>
          <a:solidFill>
            <a:srgbClr val="DCC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bg object 1026"/>
          <p:cNvSpPr/>
          <p:nvPr/>
        </p:nvSpPr>
        <p:spPr>
          <a:xfrm>
            <a:off x="4371272" y="1095146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40">
                <a:moveTo>
                  <a:pt x="11662" y="0"/>
                </a:moveTo>
                <a:lnTo>
                  <a:pt x="10856" y="0"/>
                </a:lnTo>
                <a:lnTo>
                  <a:pt x="0" y="1948"/>
                </a:lnTo>
                <a:lnTo>
                  <a:pt x="11" y="2544"/>
                </a:lnTo>
                <a:lnTo>
                  <a:pt x="12566" y="296"/>
                </a:lnTo>
                <a:lnTo>
                  <a:pt x="11662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bg object 1027"/>
          <p:cNvSpPr/>
          <p:nvPr/>
        </p:nvSpPr>
        <p:spPr>
          <a:xfrm>
            <a:off x="4371284" y="1095442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12555" y="0"/>
                </a:moveTo>
                <a:lnTo>
                  <a:pt x="0" y="2248"/>
                </a:lnTo>
                <a:lnTo>
                  <a:pt x="11" y="2855"/>
                </a:lnTo>
                <a:lnTo>
                  <a:pt x="13757" y="394"/>
                </a:lnTo>
                <a:lnTo>
                  <a:pt x="12555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bg object 1028"/>
          <p:cNvSpPr/>
          <p:nvPr/>
        </p:nvSpPr>
        <p:spPr>
          <a:xfrm>
            <a:off x="4371295" y="1095837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13745" y="0"/>
                </a:moveTo>
                <a:lnTo>
                  <a:pt x="0" y="2461"/>
                </a:lnTo>
                <a:lnTo>
                  <a:pt x="11" y="3056"/>
                </a:lnTo>
                <a:lnTo>
                  <a:pt x="14402" y="479"/>
                </a:lnTo>
                <a:lnTo>
                  <a:pt x="13963" y="71"/>
                </a:lnTo>
                <a:lnTo>
                  <a:pt x="13745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bg object 1029"/>
          <p:cNvSpPr/>
          <p:nvPr/>
        </p:nvSpPr>
        <p:spPr>
          <a:xfrm>
            <a:off x="4371307" y="1096321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14395" y="0"/>
                </a:moveTo>
                <a:lnTo>
                  <a:pt x="0" y="2583"/>
                </a:lnTo>
                <a:lnTo>
                  <a:pt x="11" y="3179"/>
                </a:lnTo>
                <a:lnTo>
                  <a:pt x="14940" y="506"/>
                </a:lnTo>
                <a:lnTo>
                  <a:pt x="14395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bg object 1030"/>
          <p:cNvSpPr/>
          <p:nvPr/>
        </p:nvSpPr>
        <p:spPr>
          <a:xfrm>
            <a:off x="4371319" y="1096832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4933" y="0"/>
                </a:moveTo>
                <a:lnTo>
                  <a:pt x="0" y="2680"/>
                </a:lnTo>
                <a:lnTo>
                  <a:pt x="11" y="3276"/>
                </a:lnTo>
                <a:lnTo>
                  <a:pt x="15202" y="556"/>
                </a:lnTo>
                <a:lnTo>
                  <a:pt x="15197" y="244"/>
                </a:lnTo>
                <a:lnTo>
                  <a:pt x="14933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bg object 1031"/>
          <p:cNvSpPr/>
          <p:nvPr/>
        </p:nvSpPr>
        <p:spPr>
          <a:xfrm>
            <a:off x="4371330" y="1097388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5190" y="0"/>
                </a:moveTo>
                <a:lnTo>
                  <a:pt x="0" y="2720"/>
                </a:lnTo>
                <a:lnTo>
                  <a:pt x="11" y="3327"/>
                </a:lnTo>
                <a:lnTo>
                  <a:pt x="15199" y="607"/>
                </a:lnTo>
                <a:lnTo>
                  <a:pt x="15190" y="0"/>
                </a:lnTo>
                <a:close/>
              </a:path>
            </a:pathLst>
          </a:custGeom>
          <a:solidFill>
            <a:srgbClr val="E2C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bg object 1032"/>
          <p:cNvSpPr/>
          <p:nvPr/>
        </p:nvSpPr>
        <p:spPr>
          <a:xfrm>
            <a:off x="4371342" y="1097996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5188" y="0"/>
                </a:moveTo>
                <a:lnTo>
                  <a:pt x="0" y="2720"/>
                </a:lnTo>
                <a:lnTo>
                  <a:pt x="11" y="3314"/>
                </a:lnTo>
                <a:lnTo>
                  <a:pt x="15197" y="595"/>
                </a:lnTo>
                <a:lnTo>
                  <a:pt x="15188" y="0"/>
                </a:lnTo>
                <a:close/>
              </a:path>
            </a:pathLst>
          </a:custGeom>
          <a:solidFill>
            <a:srgbClr val="E3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bg object 1033"/>
          <p:cNvSpPr/>
          <p:nvPr/>
        </p:nvSpPr>
        <p:spPr>
          <a:xfrm>
            <a:off x="4371354" y="1098596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5185" y="0"/>
                </a:moveTo>
                <a:lnTo>
                  <a:pt x="0" y="2725"/>
                </a:lnTo>
                <a:lnTo>
                  <a:pt x="11" y="3321"/>
                </a:lnTo>
                <a:lnTo>
                  <a:pt x="15195" y="602"/>
                </a:lnTo>
                <a:lnTo>
                  <a:pt x="15185" y="0"/>
                </a:lnTo>
                <a:close/>
              </a:path>
            </a:pathLst>
          </a:custGeom>
          <a:solidFill>
            <a:srgbClr val="E4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bg object 1034"/>
          <p:cNvSpPr/>
          <p:nvPr/>
        </p:nvSpPr>
        <p:spPr>
          <a:xfrm>
            <a:off x="4371366" y="1099204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5183" y="0"/>
                </a:moveTo>
                <a:lnTo>
                  <a:pt x="0" y="2724"/>
                </a:lnTo>
                <a:lnTo>
                  <a:pt x="11" y="3321"/>
                </a:lnTo>
                <a:lnTo>
                  <a:pt x="15192" y="602"/>
                </a:lnTo>
                <a:lnTo>
                  <a:pt x="15183" y="0"/>
                </a:lnTo>
                <a:close/>
              </a:path>
            </a:pathLst>
          </a:custGeom>
          <a:solidFill>
            <a:srgbClr val="E5D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bg object 1035"/>
          <p:cNvSpPr/>
          <p:nvPr/>
        </p:nvSpPr>
        <p:spPr>
          <a:xfrm>
            <a:off x="4371377" y="1099799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5181" y="0"/>
                </a:moveTo>
                <a:lnTo>
                  <a:pt x="0" y="2724"/>
                </a:lnTo>
                <a:lnTo>
                  <a:pt x="11" y="3320"/>
                </a:lnTo>
                <a:lnTo>
                  <a:pt x="15199" y="601"/>
                </a:lnTo>
                <a:lnTo>
                  <a:pt x="15181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bg object 1036"/>
          <p:cNvSpPr/>
          <p:nvPr/>
        </p:nvSpPr>
        <p:spPr>
          <a:xfrm>
            <a:off x="4371389" y="1100400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15187" y="0"/>
                </a:moveTo>
                <a:lnTo>
                  <a:pt x="0" y="2719"/>
                </a:lnTo>
                <a:lnTo>
                  <a:pt x="11" y="3327"/>
                </a:lnTo>
                <a:lnTo>
                  <a:pt x="15301" y="589"/>
                </a:lnTo>
                <a:lnTo>
                  <a:pt x="15187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bg object 1037"/>
          <p:cNvSpPr/>
          <p:nvPr/>
        </p:nvSpPr>
        <p:spPr>
          <a:xfrm>
            <a:off x="4371401" y="1101002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15292" y="0"/>
                </a:moveTo>
                <a:lnTo>
                  <a:pt x="0" y="2738"/>
                </a:lnTo>
                <a:lnTo>
                  <a:pt x="11" y="3333"/>
                </a:lnTo>
                <a:lnTo>
                  <a:pt x="15404" y="576"/>
                </a:lnTo>
                <a:lnTo>
                  <a:pt x="15292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bg object 1038"/>
          <p:cNvSpPr/>
          <p:nvPr/>
        </p:nvSpPr>
        <p:spPr>
          <a:xfrm>
            <a:off x="4371412" y="1101584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15393" y="0"/>
                </a:moveTo>
                <a:lnTo>
                  <a:pt x="0" y="2762"/>
                </a:lnTo>
                <a:lnTo>
                  <a:pt x="11" y="3359"/>
                </a:lnTo>
                <a:lnTo>
                  <a:pt x="15508" y="583"/>
                </a:lnTo>
                <a:lnTo>
                  <a:pt x="15393" y="0"/>
                </a:lnTo>
                <a:close/>
              </a:path>
            </a:pathLst>
          </a:custGeom>
          <a:solidFill>
            <a:srgbClr val="E8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bg object 1039"/>
          <p:cNvSpPr/>
          <p:nvPr/>
        </p:nvSpPr>
        <p:spPr>
          <a:xfrm>
            <a:off x="4371424" y="1102160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15495" y="0"/>
                </a:moveTo>
                <a:lnTo>
                  <a:pt x="0" y="2780"/>
                </a:lnTo>
                <a:lnTo>
                  <a:pt x="11" y="3377"/>
                </a:lnTo>
                <a:lnTo>
                  <a:pt x="15619" y="582"/>
                </a:lnTo>
                <a:lnTo>
                  <a:pt x="15495" y="0"/>
                </a:lnTo>
                <a:close/>
              </a:path>
            </a:pathLst>
          </a:custGeom>
          <a:solidFill>
            <a:srgbClr val="E8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bg object 1040"/>
          <p:cNvSpPr/>
          <p:nvPr/>
        </p:nvSpPr>
        <p:spPr>
          <a:xfrm>
            <a:off x="4371435" y="1102743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15608" y="0"/>
                </a:moveTo>
                <a:lnTo>
                  <a:pt x="0" y="2795"/>
                </a:lnTo>
                <a:lnTo>
                  <a:pt x="11" y="3402"/>
                </a:lnTo>
                <a:lnTo>
                  <a:pt x="15732" y="587"/>
                </a:lnTo>
                <a:lnTo>
                  <a:pt x="15608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bg object 1041"/>
          <p:cNvSpPr/>
          <p:nvPr/>
        </p:nvSpPr>
        <p:spPr>
          <a:xfrm>
            <a:off x="4371447" y="1103342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15723" y="0"/>
                </a:moveTo>
                <a:lnTo>
                  <a:pt x="0" y="2815"/>
                </a:lnTo>
                <a:lnTo>
                  <a:pt x="11" y="3410"/>
                </a:lnTo>
                <a:lnTo>
                  <a:pt x="15845" y="575"/>
                </a:lnTo>
                <a:lnTo>
                  <a:pt x="15723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bg object 1042"/>
          <p:cNvSpPr/>
          <p:nvPr/>
        </p:nvSpPr>
        <p:spPr>
          <a:xfrm>
            <a:off x="4371459" y="1103922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09">
                <a:moveTo>
                  <a:pt x="15835" y="0"/>
                </a:moveTo>
                <a:lnTo>
                  <a:pt x="0" y="2841"/>
                </a:lnTo>
                <a:lnTo>
                  <a:pt x="11" y="3438"/>
                </a:lnTo>
                <a:lnTo>
                  <a:pt x="15958" y="582"/>
                </a:lnTo>
                <a:lnTo>
                  <a:pt x="15835" y="0"/>
                </a:lnTo>
                <a:close/>
              </a:path>
            </a:pathLst>
          </a:custGeom>
          <a:solidFill>
            <a:srgbClr val="EB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bg object 1043"/>
          <p:cNvSpPr/>
          <p:nvPr/>
        </p:nvSpPr>
        <p:spPr>
          <a:xfrm>
            <a:off x="4371470" y="1104497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09">
                <a:moveTo>
                  <a:pt x="15945" y="0"/>
                </a:moveTo>
                <a:lnTo>
                  <a:pt x="0" y="2861"/>
                </a:lnTo>
                <a:lnTo>
                  <a:pt x="11" y="3458"/>
                </a:lnTo>
                <a:lnTo>
                  <a:pt x="16069" y="582"/>
                </a:lnTo>
                <a:lnTo>
                  <a:pt x="15945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bg object 1044"/>
          <p:cNvSpPr/>
          <p:nvPr/>
        </p:nvSpPr>
        <p:spPr>
          <a:xfrm>
            <a:off x="4371482" y="1105084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09">
                <a:moveTo>
                  <a:pt x="16059" y="0"/>
                </a:moveTo>
                <a:lnTo>
                  <a:pt x="0" y="2881"/>
                </a:lnTo>
                <a:lnTo>
                  <a:pt x="11" y="3478"/>
                </a:lnTo>
                <a:lnTo>
                  <a:pt x="16182" y="582"/>
                </a:lnTo>
                <a:lnTo>
                  <a:pt x="16059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bg object 1045"/>
          <p:cNvSpPr/>
          <p:nvPr/>
        </p:nvSpPr>
        <p:spPr>
          <a:xfrm>
            <a:off x="4371494" y="1105666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09">
                <a:moveTo>
                  <a:pt x="16171" y="0"/>
                </a:moveTo>
                <a:lnTo>
                  <a:pt x="0" y="2896"/>
                </a:lnTo>
                <a:lnTo>
                  <a:pt x="11" y="3503"/>
                </a:lnTo>
                <a:lnTo>
                  <a:pt x="16296" y="587"/>
                </a:lnTo>
                <a:lnTo>
                  <a:pt x="16171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bg object 1046"/>
          <p:cNvSpPr/>
          <p:nvPr/>
        </p:nvSpPr>
        <p:spPr>
          <a:xfrm>
            <a:off x="4371505" y="1106254"/>
            <a:ext cx="16510" cy="3810"/>
          </a:xfrm>
          <a:custGeom>
            <a:avLst/>
            <a:gdLst/>
            <a:ahLst/>
            <a:cxnLst/>
            <a:rect l="l" t="t" r="r" b="b"/>
            <a:pathLst>
              <a:path w="16510" h="3809">
                <a:moveTo>
                  <a:pt x="16284" y="0"/>
                </a:moveTo>
                <a:lnTo>
                  <a:pt x="0" y="2916"/>
                </a:lnTo>
                <a:lnTo>
                  <a:pt x="11" y="3511"/>
                </a:lnTo>
                <a:lnTo>
                  <a:pt x="16406" y="575"/>
                </a:lnTo>
                <a:lnTo>
                  <a:pt x="16284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bg object 1047"/>
          <p:cNvSpPr/>
          <p:nvPr/>
        </p:nvSpPr>
        <p:spPr>
          <a:xfrm>
            <a:off x="4371505" y="1106842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4">
                <a:moveTo>
                  <a:pt x="16522" y="584"/>
                </a:moveTo>
                <a:lnTo>
                  <a:pt x="16408" y="0"/>
                </a:lnTo>
                <a:lnTo>
                  <a:pt x="0" y="2933"/>
                </a:lnTo>
                <a:lnTo>
                  <a:pt x="12" y="3530"/>
                </a:lnTo>
                <a:lnTo>
                  <a:pt x="16522" y="584"/>
                </a:lnTo>
                <a:close/>
              </a:path>
              <a:path w="17145" h="4444">
                <a:moveTo>
                  <a:pt x="16776" y="1143"/>
                </a:moveTo>
                <a:lnTo>
                  <a:pt x="16548" y="647"/>
                </a:lnTo>
                <a:lnTo>
                  <a:pt x="12" y="3543"/>
                </a:lnTo>
                <a:lnTo>
                  <a:pt x="25" y="4140"/>
                </a:lnTo>
                <a:lnTo>
                  <a:pt x="16776" y="1143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bg object 1048"/>
          <p:cNvSpPr/>
          <p:nvPr/>
        </p:nvSpPr>
        <p:spPr>
          <a:xfrm>
            <a:off x="4371540" y="1107981"/>
            <a:ext cx="17145" cy="3810"/>
          </a:xfrm>
          <a:custGeom>
            <a:avLst/>
            <a:gdLst/>
            <a:ahLst/>
            <a:cxnLst/>
            <a:rect l="l" t="t" r="r" b="b"/>
            <a:pathLst>
              <a:path w="17145" h="3809">
                <a:moveTo>
                  <a:pt x="16748" y="0"/>
                </a:moveTo>
                <a:lnTo>
                  <a:pt x="0" y="2999"/>
                </a:lnTo>
                <a:lnTo>
                  <a:pt x="11" y="3606"/>
                </a:lnTo>
                <a:lnTo>
                  <a:pt x="17018" y="561"/>
                </a:lnTo>
                <a:lnTo>
                  <a:pt x="16748" y="0"/>
                </a:lnTo>
                <a:close/>
              </a:path>
            </a:pathLst>
          </a:custGeom>
          <a:solidFill>
            <a:srgbClr val="EFD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bg object 1049"/>
          <p:cNvSpPr/>
          <p:nvPr/>
        </p:nvSpPr>
        <p:spPr>
          <a:xfrm>
            <a:off x="4371552" y="1108542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09">
                <a:moveTo>
                  <a:pt x="17006" y="0"/>
                </a:moveTo>
                <a:lnTo>
                  <a:pt x="0" y="3045"/>
                </a:lnTo>
                <a:lnTo>
                  <a:pt x="11" y="3640"/>
                </a:lnTo>
                <a:lnTo>
                  <a:pt x="17270" y="549"/>
                </a:lnTo>
                <a:lnTo>
                  <a:pt x="17006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bg object 1050"/>
          <p:cNvSpPr/>
          <p:nvPr/>
        </p:nvSpPr>
        <p:spPr>
          <a:xfrm>
            <a:off x="4371564" y="1109096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09">
                <a:moveTo>
                  <a:pt x="17260" y="0"/>
                </a:moveTo>
                <a:lnTo>
                  <a:pt x="0" y="3097"/>
                </a:lnTo>
                <a:lnTo>
                  <a:pt x="11" y="3694"/>
                </a:lnTo>
                <a:lnTo>
                  <a:pt x="17528" y="557"/>
                </a:lnTo>
                <a:lnTo>
                  <a:pt x="17260" y="0"/>
                </a:lnTo>
                <a:close/>
              </a:path>
            </a:pathLst>
          </a:custGeom>
          <a:solidFill>
            <a:srgbClr val="EF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bg object 1051"/>
          <p:cNvSpPr/>
          <p:nvPr/>
        </p:nvSpPr>
        <p:spPr>
          <a:xfrm>
            <a:off x="4371576" y="1109657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4" h="3809">
                <a:moveTo>
                  <a:pt x="17518" y="0"/>
                </a:moveTo>
                <a:lnTo>
                  <a:pt x="0" y="3143"/>
                </a:lnTo>
                <a:lnTo>
                  <a:pt x="5" y="3421"/>
                </a:lnTo>
                <a:lnTo>
                  <a:pt x="316" y="3685"/>
                </a:lnTo>
                <a:lnTo>
                  <a:pt x="17786" y="557"/>
                </a:lnTo>
                <a:lnTo>
                  <a:pt x="17518" y="0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bg object 1052"/>
          <p:cNvSpPr/>
          <p:nvPr/>
        </p:nvSpPr>
        <p:spPr>
          <a:xfrm>
            <a:off x="4371903" y="1110218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09">
                <a:moveTo>
                  <a:pt x="17461" y="0"/>
                </a:moveTo>
                <a:lnTo>
                  <a:pt x="0" y="3133"/>
                </a:lnTo>
                <a:lnTo>
                  <a:pt x="583" y="3627"/>
                </a:lnTo>
                <a:lnTo>
                  <a:pt x="17729" y="557"/>
                </a:lnTo>
                <a:lnTo>
                  <a:pt x="17461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bg object 1053"/>
          <p:cNvSpPr/>
          <p:nvPr/>
        </p:nvSpPr>
        <p:spPr>
          <a:xfrm>
            <a:off x="4372483" y="1110779"/>
            <a:ext cx="19050" cy="4445"/>
          </a:xfrm>
          <a:custGeom>
            <a:avLst/>
            <a:gdLst/>
            <a:ahLst/>
            <a:cxnLst/>
            <a:rect l="l" t="t" r="r" b="b"/>
            <a:pathLst>
              <a:path w="19050" h="4444">
                <a:moveTo>
                  <a:pt x="18605" y="952"/>
                </a:moveTo>
                <a:lnTo>
                  <a:pt x="17868" y="482"/>
                </a:lnTo>
                <a:lnTo>
                  <a:pt x="17145" y="0"/>
                </a:lnTo>
                <a:lnTo>
                  <a:pt x="0" y="3073"/>
                </a:lnTo>
                <a:lnTo>
                  <a:pt x="596" y="3581"/>
                </a:lnTo>
                <a:lnTo>
                  <a:pt x="1168" y="4064"/>
                </a:lnTo>
                <a:lnTo>
                  <a:pt x="18605" y="952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bg object 1054"/>
          <p:cNvSpPr/>
          <p:nvPr/>
        </p:nvSpPr>
        <p:spPr>
          <a:xfrm>
            <a:off x="4373671" y="1111724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4" h="3809">
                <a:moveTo>
                  <a:pt x="17423" y="0"/>
                </a:moveTo>
                <a:lnTo>
                  <a:pt x="0" y="3126"/>
                </a:lnTo>
                <a:lnTo>
                  <a:pt x="583" y="3621"/>
                </a:lnTo>
                <a:lnTo>
                  <a:pt x="18163" y="473"/>
                </a:lnTo>
                <a:lnTo>
                  <a:pt x="17423" y="0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bg object 1055"/>
          <p:cNvSpPr/>
          <p:nvPr/>
        </p:nvSpPr>
        <p:spPr>
          <a:xfrm>
            <a:off x="4374261" y="1112202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80">
                <a:moveTo>
                  <a:pt x="19786" y="1422"/>
                </a:moveTo>
                <a:lnTo>
                  <a:pt x="19050" y="952"/>
                </a:lnTo>
                <a:lnTo>
                  <a:pt x="18313" y="482"/>
                </a:lnTo>
                <a:lnTo>
                  <a:pt x="17576" y="0"/>
                </a:lnTo>
                <a:lnTo>
                  <a:pt x="0" y="3162"/>
                </a:lnTo>
                <a:lnTo>
                  <a:pt x="584" y="3657"/>
                </a:lnTo>
                <a:lnTo>
                  <a:pt x="1168" y="4152"/>
                </a:lnTo>
                <a:lnTo>
                  <a:pt x="1752" y="4648"/>
                </a:lnTo>
                <a:lnTo>
                  <a:pt x="19786" y="1422"/>
                </a:lnTo>
                <a:close/>
              </a:path>
            </a:pathLst>
          </a:custGeom>
          <a:solidFill>
            <a:srgbClr val="F2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bg object 1056"/>
          <p:cNvSpPr/>
          <p:nvPr/>
        </p:nvSpPr>
        <p:spPr>
          <a:xfrm>
            <a:off x="4376026" y="1113624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20675" y="4724"/>
                </a:moveTo>
                <a:lnTo>
                  <a:pt x="19050" y="1638"/>
                </a:lnTo>
                <a:lnTo>
                  <a:pt x="18757" y="1079"/>
                </a:lnTo>
                <a:lnTo>
                  <a:pt x="18465" y="533"/>
                </a:lnTo>
                <a:lnTo>
                  <a:pt x="18275" y="152"/>
                </a:lnTo>
                <a:lnTo>
                  <a:pt x="18021" y="0"/>
                </a:lnTo>
                <a:lnTo>
                  <a:pt x="0" y="3238"/>
                </a:lnTo>
                <a:lnTo>
                  <a:pt x="584" y="3733"/>
                </a:lnTo>
                <a:lnTo>
                  <a:pt x="1181" y="4229"/>
                </a:lnTo>
                <a:lnTo>
                  <a:pt x="1765" y="4737"/>
                </a:lnTo>
                <a:lnTo>
                  <a:pt x="3644" y="6337"/>
                </a:lnTo>
                <a:lnTo>
                  <a:pt x="20675" y="4724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bg object 1057"/>
          <p:cNvSpPr/>
          <p:nvPr/>
        </p:nvSpPr>
        <p:spPr>
          <a:xfrm>
            <a:off x="4344581" y="1068768"/>
            <a:ext cx="59690" cy="33655"/>
          </a:xfrm>
          <a:custGeom>
            <a:avLst/>
            <a:gdLst/>
            <a:ahLst/>
            <a:cxnLst/>
            <a:rect l="l" t="t" r="r" b="b"/>
            <a:pathLst>
              <a:path w="59689" h="33655">
                <a:moveTo>
                  <a:pt x="56819" y="1574"/>
                </a:moveTo>
                <a:lnTo>
                  <a:pt x="54838" y="203"/>
                </a:lnTo>
                <a:lnTo>
                  <a:pt x="53822" y="0"/>
                </a:lnTo>
                <a:lnTo>
                  <a:pt x="51841" y="0"/>
                </a:lnTo>
                <a:lnTo>
                  <a:pt x="42303" y="1638"/>
                </a:lnTo>
                <a:lnTo>
                  <a:pt x="56819" y="1574"/>
                </a:lnTo>
                <a:close/>
              </a:path>
              <a:path w="59689" h="33655">
                <a:moveTo>
                  <a:pt x="59347" y="9105"/>
                </a:moveTo>
                <a:lnTo>
                  <a:pt x="59042" y="8140"/>
                </a:lnTo>
                <a:lnTo>
                  <a:pt x="57670" y="3517"/>
                </a:lnTo>
                <a:lnTo>
                  <a:pt x="57099" y="1765"/>
                </a:lnTo>
                <a:lnTo>
                  <a:pt x="56908" y="1638"/>
                </a:lnTo>
                <a:lnTo>
                  <a:pt x="42303" y="1638"/>
                </a:lnTo>
                <a:lnTo>
                  <a:pt x="31673" y="1638"/>
                </a:lnTo>
                <a:lnTo>
                  <a:pt x="18999" y="10871"/>
                </a:lnTo>
                <a:lnTo>
                  <a:pt x="11658" y="10871"/>
                </a:lnTo>
                <a:lnTo>
                  <a:pt x="6413" y="21018"/>
                </a:lnTo>
                <a:lnTo>
                  <a:pt x="0" y="33248"/>
                </a:lnTo>
                <a:lnTo>
                  <a:pt x="5270" y="32029"/>
                </a:lnTo>
                <a:lnTo>
                  <a:pt x="9372" y="31076"/>
                </a:lnTo>
                <a:lnTo>
                  <a:pt x="14300" y="29933"/>
                </a:lnTo>
                <a:lnTo>
                  <a:pt x="20599" y="25006"/>
                </a:lnTo>
                <a:lnTo>
                  <a:pt x="32473" y="17183"/>
                </a:lnTo>
                <a:lnTo>
                  <a:pt x="40716" y="17183"/>
                </a:lnTo>
                <a:lnTo>
                  <a:pt x="49593" y="18491"/>
                </a:lnTo>
                <a:lnTo>
                  <a:pt x="52412" y="17487"/>
                </a:lnTo>
                <a:lnTo>
                  <a:pt x="52793" y="17157"/>
                </a:lnTo>
                <a:lnTo>
                  <a:pt x="54546" y="15697"/>
                </a:lnTo>
                <a:lnTo>
                  <a:pt x="57594" y="13195"/>
                </a:lnTo>
                <a:lnTo>
                  <a:pt x="58585" y="10871"/>
                </a:lnTo>
                <a:lnTo>
                  <a:pt x="37185" y="10871"/>
                </a:lnTo>
                <a:lnTo>
                  <a:pt x="58585" y="10858"/>
                </a:lnTo>
                <a:lnTo>
                  <a:pt x="59347" y="9105"/>
                </a:lnTo>
                <a:close/>
              </a:path>
            </a:pathLst>
          </a:custGeom>
          <a:solidFill>
            <a:srgbClr val="F1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bg object 1058"/>
          <p:cNvSpPr/>
          <p:nvPr/>
        </p:nvSpPr>
        <p:spPr>
          <a:xfrm>
            <a:off x="4350465" y="1077243"/>
            <a:ext cx="53975" cy="23495"/>
          </a:xfrm>
          <a:custGeom>
            <a:avLst/>
            <a:gdLst/>
            <a:ahLst/>
            <a:cxnLst/>
            <a:rect l="l" t="t" r="r" b="b"/>
            <a:pathLst>
              <a:path w="53975" h="23494">
                <a:moveTo>
                  <a:pt x="52705" y="2396"/>
                </a:moveTo>
                <a:lnTo>
                  <a:pt x="32572" y="2396"/>
                </a:lnTo>
                <a:lnTo>
                  <a:pt x="27922" y="3691"/>
                </a:lnTo>
                <a:lnTo>
                  <a:pt x="12380" y="11359"/>
                </a:lnTo>
                <a:lnTo>
                  <a:pt x="1030" y="21498"/>
                </a:lnTo>
                <a:lnTo>
                  <a:pt x="0" y="23409"/>
                </a:lnTo>
                <a:lnTo>
                  <a:pt x="8415" y="21458"/>
                </a:lnTo>
                <a:lnTo>
                  <a:pt x="14714" y="16531"/>
                </a:lnTo>
                <a:lnTo>
                  <a:pt x="26589" y="8707"/>
                </a:lnTo>
                <a:lnTo>
                  <a:pt x="34831" y="8697"/>
                </a:lnTo>
                <a:lnTo>
                  <a:pt x="46921" y="8682"/>
                </a:lnTo>
                <a:lnTo>
                  <a:pt x="48661" y="7222"/>
                </a:lnTo>
                <a:lnTo>
                  <a:pt x="51709" y="4720"/>
                </a:lnTo>
                <a:lnTo>
                  <a:pt x="52705" y="2396"/>
                </a:lnTo>
                <a:close/>
              </a:path>
              <a:path w="53975" h="23494">
                <a:moveTo>
                  <a:pt x="46921" y="8682"/>
                </a:moveTo>
                <a:lnTo>
                  <a:pt x="34831" y="8697"/>
                </a:lnTo>
                <a:lnTo>
                  <a:pt x="43721" y="10016"/>
                </a:lnTo>
                <a:lnTo>
                  <a:pt x="46528" y="9012"/>
                </a:lnTo>
                <a:lnTo>
                  <a:pt x="46921" y="8682"/>
                </a:lnTo>
                <a:close/>
              </a:path>
              <a:path w="53975" h="23494">
                <a:moveTo>
                  <a:pt x="52797" y="0"/>
                </a:moveTo>
                <a:lnTo>
                  <a:pt x="44880" y="79"/>
                </a:lnTo>
                <a:lnTo>
                  <a:pt x="36520" y="1295"/>
                </a:lnTo>
                <a:lnTo>
                  <a:pt x="32594" y="2389"/>
                </a:lnTo>
                <a:lnTo>
                  <a:pt x="52711" y="2383"/>
                </a:lnTo>
                <a:lnTo>
                  <a:pt x="53462" y="630"/>
                </a:lnTo>
                <a:lnTo>
                  <a:pt x="53293" y="69"/>
                </a:lnTo>
                <a:lnTo>
                  <a:pt x="52797" y="0"/>
                </a:lnTo>
                <a:close/>
              </a:path>
            </a:pathLst>
          </a:custGeom>
          <a:solidFill>
            <a:srgbClr val="F0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bg object 1059"/>
          <p:cNvSpPr/>
          <p:nvPr/>
        </p:nvSpPr>
        <p:spPr>
          <a:xfrm>
            <a:off x="4351071" y="1077636"/>
            <a:ext cx="53340" cy="23495"/>
          </a:xfrm>
          <a:custGeom>
            <a:avLst/>
            <a:gdLst/>
            <a:ahLst/>
            <a:cxnLst/>
            <a:rect l="l" t="t" r="r" b="b"/>
            <a:pathLst>
              <a:path w="53339" h="23494">
                <a:moveTo>
                  <a:pt x="52100" y="2003"/>
                </a:moveTo>
                <a:lnTo>
                  <a:pt x="33321" y="2003"/>
                </a:lnTo>
                <a:lnTo>
                  <a:pt x="27444" y="3641"/>
                </a:lnTo>
                <a:lnTo>
                  <a:pt x="12099" y="11205"/>
                </a:lnTo>
                <a:lnTo>
                  <a:pt x="896" y="21211"/>
                </a:lnTo>
                <a:lnTo>
                  <a:pt x="0" y="22876"/>
                </a:lnTo>
                <a:lnTo>
                  <a:pt x="7810" y="21065"/>
                </a:lnTo>
                <a:lnTo>
                  <a:pt x="14109" y="16138"/>
                </a:lnTo>
                <a:lnTo>
                  <a:pt x="25983" y="8314"/>
                </a:lnTo>
                <a:lnTo>
                  <a:pt x="34226" y="8304"/>
                </a:lnTo>
                <a:lnTo>
                  <a:pt x="46316" y="8289"/>
                </a:lnTo>
                <a:lnTo>
                  <a:pt x="48056" y="6829"/>
                </a:lnTo>
                <a:lnTo>
                  <a:pt x="51104" y="4327"/>
                </a:lnTo>
                <a:lnTo>
                  <a:pt x="52100" y="2003"/>
                </a:lnTo>
                <a:close/>
              </a:path>
              <a:path w="53339" h="23494">
                <a:moveTo>
                  <a:pt x="46316" y="8289"/>
                </a:moveTo>
                <a:lnTo>
                  <a:pt x="34226" y="8304"/>
                </a:lnTo>
                <a:lnTo>
                  <a:pt x="43116" y="9623"/>
                </a:lnTo>
                <a:lnTo>
                  <a:pt x="45922" y="8619"/>
                </a:lnTo>
                <a:lnTo>
                  <a:pt x="46316" y="8289"/>
                </a:lnTo>
                <a:close/>
              </a:path>
              <a:path w="53339" h="23494">
                <a:moveTo>
                  <a:pt x="51981" y="0"/>
                </a:moveTo>
                <a:lnTo>
                  <a:pt x="44172" y="77"/>
                </a:lnTo>
                <a:lnTo>
                  <a:pt x="35926" y="1276"/>
                </a:lnTo>
                <a:lnTo>
                  <a:pt x="33345" y="1996"/>
                </a:lnTo>
                <a:lnTo>
                  <a:pt x="52105" y="1990"/>
                </a:lnTo>
                <a:lnTo>
                  <a:pt x="52857" y="237"/>
                </a:lnTo>
                <a:lnTo>
                  <a:pt x="51981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bg object 1060"/>
          <p:cNvSpPr/>
          <p:nvPr/>
        </p:nvSpPr>
        <p:spPr>
          <a:xfrm>
            <a:off x="4351671" y="1078034"/>
            <a:ext cx="52705" cy="22860"/>
          </a:xfrm>
          <a:custGeom>
            <a:avLst/>
            <a:gdLst/>
            <a:ahLst/>
            <a:cxnLst/>
            <a:rect l="l" t="t" r="r" b="b"/>
            <a:pathLst>
              <a:path w="52704" h="22859">
                <a:moveTo>
                  <a:pt x="51499" y="1605"/>
                </a:moveTo>
                <a:lnTo>
                  <a:pt x="34056" y="1605"/>
                </a:lnTo>
                <a:lnTo>
                  <a:pt x="26945" y="3586"/>
                </a:lnTo>
                <a:lnTo>
                  <a:pt x="11812" y="11050"/>
                </a:lnTo>
                <a:lnTo>
                  <a:pt x="762" y="20923"/>
                </a:lnTo>
                <a:lnTo>
                  <a:pt x="0" y="22338"/>
                </a:lnTo>
                <a:lnTo>
                  <a:pt x="7209" y="20667"/>
                </a:lnTo>
                <a:lnTo>
                  <a:pt x="13508" y="15740"/>
                </a:lnTo>
                <a:lnTo>
                  <a:pt x="25383" y="7916"/>
                </a:lnTo>
                <a:lnTo>
                  <a:pt x="33625" y="7906"/>
                </a:lnTo>
                <a:lnTo>
                  <a:pt x="45715" y="7891"/>
                </a:lnTo>
                <a:lnTo>
                  <a:pt x="47455" y="6431"/>
                </a:lnTo>
                <a:lnTo>
                  <a:pt x="50503" y="3929"/>
                </a:lnTo>
                <a:lnTo>
                  <a:pt x="51499" y="1605"/>
                </a:lnTo>
                <a:close/>
              </a:path>
              <a:path w="52704" h="22859">
                <a:moveTo>
                  <a:pt x="45715" y="7891"/>
                </a:moveTo>
                <a:lnTo>
                  <a:pt x="33625" y="7906"/>
                </a:lnTo>
                <a:lnTo>
                  <a:pt x="42515" y="9225"/>
                </a:lnTo>
                <a:lnTo>
                  <a:pt x="45322" y="8221"/>
                </a:lnTo>
                <a:lnTo>
                  <a:pt x="45715" y="7891"/>
                </a:lnTo>
                <a:close/>
              </a:path>
              <a:path w="52704" h="22859">
                <a:moveTo>
                  <a:pt x="51161" y="0"/>
                </a:moveTo>
                <a:lnTo>
                  <a:pt x="43453" y="74"/>
                </a:lnTo>
                <a:lnTo>
                  <a:pt x="35315" y="1254"/>
                </a:lnTo>
                <a:lnTo>
                  <a:pt x="34081" y="1597"/>
                </a:lnTo>
                <a:lnTo>
                  <a:pt x="51505" y="1592"/>
                </a:lnTo>
                <a:lnTo>
                  <a:pt x="52130" y="134"/>
                </a:lnTo>
                <a:lnTo>
                  <a:pt x="51161" y="0"/>
                </a:lnTo>
                <a:close/>
              </a:path>
            </a:pathLst>
          </a:custGeom>
          <a:solidFill>
            <a:srgbClr val="EE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bg object 1061"/>
          <p:cNvSpPr/>
          <p:nvPr/>
        </p:nvSpPr>
        <p:spPr>
          <a:xfrm>
            <a:off x="4352288" y="1078429"/>
            <a:ext cx="51435" cy="22225"/>
          </a:xfrm>
          <a:custGeom>
            <a:avLst/>
            <a:gdLst/>
            <a:ahLst/>
            <a:cxnLst/>
            <a:rect l="l" t="t" r="r" b="b"/>
            <a:pathLst>
              <a:path w="51435" h="22225">
                <a:moveTo>
                  <a:pt x="50883" y="1210"/>
                </a:moveTo>
                <a:lnTo>
                  <a:pt x="34900" y="1210"/>
                </a:lnTo>
                <a:lnTo>
                  <a:pt x="34704" y="1238"/>
                </a:lnTo>
                <a:lnTo>
                  <a:pt x="26455" y="3534"/>
                </a:lnTo>
                <a:lnTo>
                  <a:pt x="11527" y="10899"/>
                </a:lnTo>
                <a:lnTo>
                  <a:pt x="626" y="20638"/>
                </a:lnTo>
                <a:lnTo>
                  <a:pt x="0" y="21801"/>
                </a:lnTo>
                <a:lnTo>
                  <a:pt x="6592" y="20272"/>
                </a:lnTo>
                <a:lnTo>
                  <a:pt x="12892" y="15345"/>
                </a:lnTo>
                <a:lnTo>
                  <a:pt x="24766" y="7522"/>
                </a:lnTo>
                <a:lnTo>
                  <a:pt x="33009" y="7511"/>
                </a:lnTo>
                <a:lnTo>
                  <a:pt x="45098" y="7496"/>
                </a:lnTo>
                <a:lnTo>
                  <a:pt x="46839" y="6036"/>
                </a:lnTo>
                <a:lnTo>
                  <a:pt x="49887" y="3534"/>
                </a:lnTo>
                <a:lnTo>
                  <a:pt x="50883" y="1210"/>
                </a:lnTo>
                <a:close/>
              </a:path>
              <a:path w="51435" h="22225">
                <a:moveTo>
                  <a:pt x="45098" y="7496"/>
                </a:moveTo>
                <a:lnTo>
                  <a:pt x="33009" y="7511"/>
                </a:lnTo>
                <a:lnTo>
                  <a:pt x="41898" y="8830"/>
                </a:lnTo>
                <a:lnTo>
                  <a:pt x="44705" y="7826"/>
                </a:lnTo>
                <a:lnTo>
                  <a:pt x="45098" y="7496"/>
                </a:lnTo>
                <a:close/>
              </a:path>
              <a:path w="51435" h="22225">
                <a:moveTo>
                  <a:pt x="50337" y="0"/>
                </a:moveTo>
                <a:lnTo>
                  <a:pt x="42730" y="75"/>
                </a:lnTo>
                <a:lnTo>
                  <a:pt x="34952" y="1202"/>
                </a:lnTo>
                <a:lnTo>
                  <a:pt x="50888" y="1197"/>
                </a:lnTo>
                <a:lnTo>
                  <a:pt x="51342" y="139"/>
                </a:lnTo>
                <a:lnTo>
                  <a:pt x="50337" y="0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bg object 1062"/>
          <p:cNvSpPr/>
          <p:nvPr/>
        </p:nvSpPr>
        <p:spPr>
          <a:xfrm>
            <a:off x="4352900" y="1078893"/>
            <a:ext cx="50800" cy="21590"/>
          </a:xfrm>
          <a:custGeom>
            <a:avLst/>
            <a:gdLst/>
            <a:ahLst/>
            <a:cxnLst/>
            <a:rect l="l" t="t" r="r" b="b"/>
            <a:pathLst>
              <a:path w="50800" h="21590">
                <a:moveTo>
                  <a:pt x="50270" y="745"/>
                </a:moveTo>
                <a:lnTo>
                  <a:pt x="38515" y="745"/>
                </a:lnTo>
                <a:lnTo>
                  <a:pt x="25970" y="3412"/>
                </a:lnTo>
                <a:lnTo>
                  <a:pt x="11238" y="10678"/>
                </a:lnTo>
                <a:lnTo>
                  <a:pt x="490" y="20283"/>
                </a:lnTo>
                <a:lnTo>
                  <a:pt x="0" y="21194"/>
                </a:lnTo>
                <a:lnTo>
                  <a:pt x="5980" y="19808"/>
                </a:lnTo>
                <a:lnTo>
                  <a:pt x="12279" y="14880"/>
                </a:lnTo>
                <a:lnTo>
                  <a:pt x="24154" y="7057"/>
                </a:lnTo>
                <a:lnTo>
                  <a:pt x="32396" y="7047"/>
                </a:lnTo>
                <a:lnTo>
                  <a:pt x="44486" y="7032"/>
                </a:lnTo>
                <a:lnTo>
                  <a:pt x="46226" y="5571"/>
                </a:lnTo>
                <a:lnTo>
                  <a:pt x="49274" y="3069"/>
                </a:lnTo>
                <a:lnTo>
                  <a:pt x="50270" y="745"/>
                </a:lnTo>
                <a:close/>
              </a:path>
              <a:path w="50800" h="21590">
                <a:moveTo>
                  <a:pt x="44486" y="7032"/>
                </a:moveTo>
                <a:lnTo>
                  <a:pt x="32396" y="7047"/>
                </a:lnTo>
                <a:lnTo>
                  <a:pt x="41286" y="8365"/>
                </a:lnTo>
                <a:lnTo>
                  <a:pt x="44093" y="7362"/>
                </a:lnTo>
                <a:lnTo>
                  <a:pt x="44486" y="7032"/>
                </a:lnTo>
                <a:close/>
              </a:path>
              <a:path w="50800" h="21590">
                <a:moveTo>
                  <a:pt x="42022" y="0"/>
                </a:moveTo>
                <a:lnTo>
                  <a:pt x="38557" y="736"/>
                </a:lnTo>
                <a:lnTo>
                  <a:pt x="50276" y="732"/>
                </a:lnTo>
                <a:lnTo>
                  <a:pt x="50370" y="513"/>
                </a:lnTo>
                <a:lnTo>
                  <a:pt x="42022" y="0"/>
                </a:lnTo>
                <a:close/>
              </a:path>
            </a:pathLst>
          </a:custGeom>
          <a:solidFill>
            <a:srgbClr val="ED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bg object 1063"/>
          <p:cNvSpPr/>
          <p:nvPr/>
        </p:nvSpPr>
        <p:spPr>
          <a:xfrm>
            <a:off x="4353509" y="1079283"/>
            <a:ext cx="50165" cy="20955"/>
          </a:xfrm>
          <a:custGeom>
            <a:avLst/>
            <a:gdLst/>
            <a:ahLst/>
            <a:cxnLst/>
            <a:rect l="l" t="t" r="r" b="b"/>
            <a:pathLst>
              <a:path w="50164" h="20955">
                <a:moveTo>
                  <a:pt x="43865" y="6654"/>
                </a:moveTo>
                <a:lnTo>
                  <a:pt x="31788" y="6667"/>
                </a:lnTo>
                <a:lnTo>
                  <a:pt x="40665" y="7988"/>
                </a:lnTo>
                <a:lnTo>
                  <a:pt x="43484" y="6985"/>
                </a:lnTo>
                <a:lnTo>
                  <a:pt x="43865" y="6654"/>
                </a:lnTo>
                <a:close/>
              </a:path>
              <a:path w="50164" h="20955">
                <a:moveTo>
                  <a:pt x="46913" y="355"/>
                </a:moveTo>
                <a:lnTo>
                  <a:pt x="41300" y="0"/>
                </a:lnTo>
                <a:lnTo>
                  <a:pt x="39662" y="355"/>
                </a:lnTo>
                <a:lnTo>
                  <a:pt x="46913" y="355"/>
                </a:lnTo>
                <a:close/>
              </a:path>
              <a:path w="50164" h="20955">
                <a:moveTo>
                  <a:pt x="49593" y="520"/>
                </a:moveTo>
                <a:lnTo>
                  <a:pt x="47104" y="368"/>
                </a:lnTo>
                <a:lnTo>
                  <a:pt x="39624" y="368"/>
                </a:lnTo>
                <a:lnTo>
                  <a:pt x="25476" y="3365"/>
                </a:lnTo>
                <a:lnTo>
                  <a:pt x="10960" y="10528"/>
                </a:lnTo>
                <a:lnTo>
                  <a:pt x="355" y="20002"/>
                </a:lnTo>
                <a:lnTo>
                  <a:pt x="0" y="20675"/>
                </a:lnTo>
                <a:lnTo>
                  <a:pt x="596" y="20535"/>
                </a:lnTo>
                <a:lnTo>
                  <a:pt x="1879" y="20243"/>
                </a:lnTo>
                <a:lnTo>
                  <a:pt x="5372" y="19431"/>
                </a:lnTo>
                <a:lnTo>
                  <a:pt x="11671" y="14503"/>
                </a:lnTo>
                <a:lnTo>
                  <a:pt x="23545" y="6680"/>
                </a:lnTo>
                <a:lnTo>
                  <a:pt x="31788" y="6667"/>
                </a:lnTo>
                <a:lnTo>
                  <a:pt x="43865" y="6654"/>
                </a:lnTo>
                <a:lnTo>
                  <a:pt x="45618" y="5194"/>
                </a:lnTo>
                <a:lnTo>
                  <a:pt x="48666" y="2692"/>
                </a:lnTo>
                <a:lnTo>
                  <a:pt x="49403" y="939"/>
                </a:lnTo>
                <a:lnTo>
                  <a:pt x="49593" y="520"/>
                </a:lnTo>
                <a:close/>
              </a:path>
            </a:pathLst>
          </a:custGeom>
          <a:solidFill>
            <a:srgbClr val="EC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bg object 1064"/>
          <p:cNvSpPr/>
          <p:nvPr/>
        </p:nvSpPr>
        <p:spPr>
          <a:xfrm>
            <a:off x="4354716" y="1080060"/>
            <a:ext cx="48260" cy="19685"/>
          </a:xfrm>
          <a:custGeom>
            <a:avLst/>
            <a:gdLst/>
            <a:ahLst/>
            <a:cxnLst/>
            <a:rect l="l" t="t" r="r" b="b"/>
            <a:pathLst>
              <a:path w="48260" h="19684">
                <a:moveTo>
                  <a:pt x="39873" y="0"/>
                </a:moveTo>
                <a:lnTo>
                  <a:pt x="24497" y="3275"/>
                </a:lnTo>
                <a:lnTo>
                  <a:pt x="10393" y="10229"/>
                </a:lnTo>
                <a:lnTo>
                  <a:pt x="95" y="19429"/>
                </a:lnTo>
                <a:lnTo>
                  <a:pt x="0" y="19607"/>
                </a:lnTo>
                <a:lnTo>
                  <a:pt x="4164" y="18642"/>
                </a:lnTo>
                <a:lnTo>
                  <a:pt x="10463" y="13714"/>
                </a:lnTo>
                <a:lnTo>
                  <a:pt x="22338" y="5891"/>
                </a:lnTo>
                <a:lnTo>
                  <a:pt x="30580" y="5881"/>
                </a:lnTo>
                <a:lnTo>
                  <a:pt x="42670" y="5865"/>
                </a:lnTo>
                <a:lnTo>
                  <a:pt x="44410" y="4405"/>
                </a:lnTo>
                <a:lnTo>
                  <a:pt x="47458" y="1903"/>
                </a:lnTo>
                <a:lnTo>
                  <a:pt x="48058" y="503"/>
                </a:lnTo>
                <a:lnTo>
                  <a:pt x="39873" y="0"/>
                </a:lnTo>
                <a:close/>
              </a:path>
              <a:path w="48260" h="19684">
                <a:moveTo>
                  <a:pt x="42670" y="5865"/>
                </a:moveTo>
                <a:lnTo>
                  <a:pt x="30580" y="5881"/>
                </a:lnTo>
                <a:lnTo>
                  <a:pt x="39470" y="7199"/>
                </a:lnTo>
                <a:lnTo>
                  <a:pt x="42277" y="6196"/>
                </a:lnTo>
                <a:lnTo>
                  <a:pt x="42670" y="5865"/>
                </a:lnTo>
                <a:close/>
              </a:path>
            </a:pathLst>
          </a:custGeom>
          <a:solidFill>
            <a:srgbClr val="EB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bg object 1065"/>
          <p:cNvSpPr/>
          <p:nvPr/>
        </p:nvSpPr>
        <p:spPr>
          <a:xfrm>
            <a:off x="4355390" y="1080452"/>
            <a:ext cx="47625" cy="19685"/>
          </a:xfrm>
          <a:custGeom>
            <a:avLst/>
            <a:gdLst/>
            <a:ahLst/>
            <a:cxnLst/>
            <a:rect l="l" t="t" r="r" b="b"/>
            <a:pathLst>
              <a:path w="47625" h="19684">
                <a:moveTo>
                  <a:pt x="39108" y="0"/>
                </a:moveTo>
                <a:lnTo>
                  <a:pt x="23950" y="3225"/>
                </a:lnTo>
                <a:lnTo>
                  <a:pt x="10051" y="10080"/>
                </a:lnTo>
                <a:lnTo>
                  <a:pt x="0" y="19059"/>
                </a:lnTo>
                <a:lnTo>
                  <a:pt x="3491" y="18249"/>
                </a:lnTo>
                <a:lnTo>
                  <a:pt x="9790" y="13322"/>
                </a:lnTo>
                <a:lnTo>
                  <a:pt x="21664" y="5498"/>
                </a:lnTo>
                <a:lnTo>
                  <a:pt x="29907" y="5488"/>
                </a:lnTo>
                <a:lnTo>
                  <a:pt x="41997" y="5473"/>
                </a:lnTo>
                <a:lnTo>
                  <a:pt x="43737" y="4013"/>
                </a:lnTo>
                <a:lnTo>
                  <a:pt x="46785" y="1511"/>
                </a:lnTo>
                <a:lnTo>
                  <a:pt x="47220" y="496"/>
                </a:lnTo>
                <a:lnTo>
                  <a:pt x="39108" y="0"/>
                </a:lnTo>
                <a:close/>
              </a:path>
              <a:path w="47625" h="19684">
                <a:moveTo>
                  <a:pt x="41997" y="5473"/>
                </a:moveTo>
                <a:lnTo>
                  <a:pt x="29907" y="5488"/>
                </a:lnTo>
                <a:lnTo>
                  <a:pt x="38797" y="6807"/>
                </a:lnTo>
                <a:lnTo>
                  <a:pt x="41603" y="5803"/>
                </a:lnTo>
                <a:lnTo>
                  <a:pt x="41997" y="5473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bg object 1066"/>
          <p:cNvSpPr/>
          <p:nvPr/>
        </p:nvSpPr>
        <p:spPr>
          <a:xfrm>
            <a:off x="4356196" y="1080843"/>
            <a:ext cx="46355" cy="19050"/>
          </a:xfrm>
          <a:custGeom>
            <a:avLst/>
            <a:gdLst/>
            <a:ahLst/>
            <a:cxnLst/>
            <a:rect l="l" t="t" r="r" b="b"/>
            <a:pathLst>
              <a:path w="46354" h="19050">
                <a:moveTo>
                  <a:pt x="38192" y="0"/>
                </a:moveTo>
                <a:lnTo>
                  <a:pt x="23259" y="3177"/>
                </a:lnTo>
                <a:lnTo>
                  <a:pt x="9566" y="9933"/>
                </a:lnTo>
                <a:lnTo>
                  <a:pt x="0" y="18481"/>
                </a:lnTo>
                <a:lnTo>
                  <a:pt x="2685" y="17859"/>
                </a:lnTo>
                <a:lnTo>
                  <a:pt x="8984" y="12931"/>
                </a:lnTo>
                <a:lnTo>
                  <a:pt x="20858" y="5108"/>
                </a:lnTo>
                <a:lnTo>
                  <a:pt x="29101" y="5098"/>
                </a:lnTo>
                <a:lnTo>
                  <a:pt x="41191" y="5083"/>
                </a:lnTo>
                <a:lnTo>
                  <a:pt x="42931" y="3622"/>
                </a:lnTo>
                <a:lnTo>
                  <a:pt x="45979" y="1120"/>
                </a:lnTo>
                <a:lnTo>
                  <a:pt x="46247" y="495"/>
                </a:lnTo>
                <a:lnTo>
                  <a:pt x="38192" y="0"/>
                </a:lnTo>
                <a:close/>
              </a:path>
              <a:path w="46354" h="19050">
                <a:moveTo>
                  <a:pt x="41191" y="5083"/>
                </a:moveTo>
                <a:lnTo>
                  <a:pt x="29101" y="5098"/>
                </a:lnTo>
                <a:lnTo>
                  <a:pt x="37991" y="6416"/>
                </a:lnTo>
                <a:lnTo>
                  <a:pt x="40797" y="5413"/>
                </a:lnTo>
                <a:lnTo>
                  <a:pt x="41191" y="5083"/>
                </a:lnTo>
                <a:close/>
              </a:path>
            </a:pathLst>
          </a:custGeom>
          <a:solidFill>
            <a:srgbClr val="EAD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bg object 1067"/>
          <p:cNvSpPr/>
          <p:nvPr/>
        </p:nvSpPr>
        <p:spPr>
          <a:xfrm>
            <a:off x="4356986" y="1081224"/>
            <a:ext cx="45720" cy="18415"/>
          </a:xfrm>
          <a:custGeom>
            <a:avLst/>
            <a:gdLst/>
            <a:ahLst/>
            <a:cxnLst/>
            <a:rect l="l" t="t" r="r" b="b"/>
            <a:pathLst>
              <a:path w="45720" h="18415">
                <a:moveTo>
                  <a:pt x="37292" y="0"/>
                </a:moveTo>
                <a:lnTo>
                  <a:pt x="22582" y="3126"/>
                </a:lnTo>
                <a:lnTo>
                  <a:pt x="9103" y="9778"/>
                </a:lnTo>
                <a:lnTo>
                  <a:pt x="0" y="17917"/>
                </a:lnTo>
                <a:lnTo>
                  <a:pt x="1894" y="17478"/>
                </a:lnTo>
                <a:lnTo>
                  <a:pt x="8193" y="12550"/>
                </a:lnTo>
                <a:lnTo>
                  <a:pt x="20068" y="4727"/>
                </a:lnTo>
                <a:lnTo>
                  <a:pt x="28310" y="4717"/>
                </a:lnTo>
                <a:lnTo>
                  <a:pt x="40400" y="4701"/>
                </a:lnTo>
                <a:lnTo>
                  <a:pt x="42141" y="3241"/>
                </a:lnTo>
                <a:lnTo>
                  <a:pt x="45189" y="739"/>
                </a:lnTo>
                <a:lnTo>
                  <a:pt x="45295" y="491"/>
                </a:lnTo>
                <a:lnTo>
                  <a:pt x="37292" y="0"/>
                </a:lnTo>
                <a:close/>
              </a:path>
              <a:path w="45720" h="18415">
                <a:moveTo>
                  <a:pt x="40400" y="4701"/>
                </a:moveTo>
                <a:lnTo>
                  <a:pt x="28310" y="4717"/>
                </a:lnTo>
                <a:lnTo>
                  <a:pt x="37200" y="6035"/>
                </a:lnTo>
                <a:lnTo>
                  <a:pt x="40007" y="5032"/>
                </a:lnTo>
                <a:lnTo>
                  <a:pt x="40400" y="4701"/>
                </a:lnTo>
                <a:close/>
              </a:path>
            </a:pathLst>
          </a:custGeom>
          <a:solidFill>
            <a:srgbClr val="E7D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bg object 1068"/>
          <p:cNvSpPr/>
          <p:nvPr/>
        </p:nvSpPr>
        <p:spPr>
          <a:xfrm>
            <a:off x="4357767" y="1081613"/>
            <a:ext cx="44450" cy="17780"/>
          </a:xfrm>
          <a:custGeom>
            <a:avLst/>
            <a:gdLst/>
            <a:ahLst/>
            <a:cxnLst/>
            <a:rect l="l" t="t" r="r" b="b"/>
            <a:pathLst>
              <a:path w="44450" h="17780">
                <a:moveTo>
                  <a:pt x="39620" y="4312"/>
                </a:moveTo>
                <a:lnTo>
                  <a:pt x="27530" y="4327"/>
                </a:lnTo>
                <a:lnTo>
                  <a:pt x="36420" y="5646"/>
                </a:lnTo>
                <a:lnTo>
                  <a:pt x="39226" y="4643"/>
                </a:lnTo>
                <a:lnTo>
                  <a:pt x="39620" y="4312"/>
                </a:lnTo>
                <a:close/>
              </a:path>
              <a:path w="44450" h="17780">
                <a:moveTo>
                  <a:pt x="36402" y="0"/>
                </a:moveTo>
                <a:lnTo>
                  <a:pt x="21916" y="3080"/>
                </a:lnTo>
                <a:lnTo>
                  <a:pt x="19367" y="4338"/>
                </a:lnTo>
                <a:lnTo>
                  <a:pt x="27530" y="4327"/>
                </a:lnTo>
                <a:lnTo>
                  <a:pt x="39620" y="4312"/>
                </a:lnTo>
                <a:lnTo>
                  <a:pt x="41360" y="2852"/>
                </a:lnTo>
                <a:lnTo>
                  <a:pt x="44247" y="482"/>
                </a:lnTo>
                <a:lnTo>
                  <a:pt x="36402" y="0"/>
                </a:lnTo>
                <a:close/>
              </a:path>
              <a:path w="44450" h="17780">
                <a:moveTo>
                  <a:pt x="19051" y="4494"/>
                </a:moveTo>
                <a:lnTo>
                  <a:pt x="8636" y="9630"/>
                </a:lnTo>
                <a:lnTo>
                  <a:pt x="0" y="17347"/>
                </a:lnTo>
                <a:lnTo>
                  <a:pt x="1114" y="17089"/>
                </a:lnTo>
                <a:lnTo>
                  <a:pt x="7413" y="12161"/>
                </a:lnTo>
                <a:lnTo>
                  <a:pt x="19051" y="4494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bg object 1069"/>
          <p:cNvSpPr/>
          <p:nvPr/>
        </p:nvSpPr>
        <p:spPr>
          <a:xfrm>
            <a:off x="4358596" y="1082014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4">
                <a:moveTo>
                  <a:pt x="38791" y="3911"/>
                </a:moveTo>
                <a:lnTo>
                  <a:pt x="26701" y="3926"/>
                </a:lnTo>
                <a:lnTo>
                  <a:pt x="35591" y="5244"/>
                </a:lnTo>
                <a:lnTo>
                  <a:pt x="38397" y="4241"/>
                </a:lnTo>
                <a:lnTo>
                  <a:pt x="38791" y="3911"/>
                </a:lnTo>
                <a:close/>
              </a:path>
              <a:path w="43179" h="17144">
                <a:moveTo>
                  <a:pt x="35475" y="0"/>
                </a:moveTo>
                <a:lnTo>
                  <a:pt x="21214" y="3035"/>
                </a:lnTo>
                <a:lnTo>
                  <a:pt x="19389" y="3935"/>
                </a:lnTo>
                <a:lnTo>
                  <a:pt x="26701" y="3926"/>
                </a:lnTo>
                <a:lnTo>
                  <a:pt x="38791" y="3911"/>
                </a:lnTo>
                <a:lnTo>
                  <a:pt x="40531" y="2450"/>
                </a:lnTo>
                <a:lnTo>
                  <a:pt x="42957" y="459"/>
                </a:lnTo>
                <a:lnTo>
                  <a:pt x="35475" y="0"/>
                </a:lnTo>
                <a:close/>
              </a:path>
              <a:path w="43179" h="17144">
                <a:moveTo>
                  <a:pt x="15693" y="5758"/>
                </a:moveTo>
                <a:lnTo>
                  <a:pt x="8137" y="9485"/>
                </a:lnTo>
                <a:lnTo>
                  <a:pt x="0" y="16753"/>
                </a:lnTo>
                <a:lnTo>
                  <a:pt x="285" y="16687"/>
                </a:lnTo>
                <a:lnTo>
                  <a:pt x="6584" y="11760"/>
                </a:lnTo>
                <a:lnTo>
                  <a:pt x="15693" y="5758"/>
                </a:lnTo>
                <a:close/>
              </a:path>
            </a:pathLst>
          </a:custGeom>
          <a:solidFill>
            <a:srgbClr val="E6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bg object 1070"/>
          <p:cNvSpPr/>
          <p:nvPr/>
        </p:nvSpPr>
        <p:spPr>
          <a:xfrm>
            <a:off x="4361951" y="1082408"/>
            <a:ext cx="39370" cy="13970"/>
          </a:xfrm>
          <a:custGeom>
            <a:avLst/>
            <a:gdLst/>
            <a:ahLst/>
            <a:cxnLst/>
            <a:rect l="l" t="t" r="r" b="b"/>
            <a:pathLst>
              <a:path w="39370" h="13969">
                <a:moveTo>
                  <a:pt x="35436" y="3517"/>
                </a:moveTo>
                <a:lnTo>
                  <a:pt x="23346" y="3532"/>
                </a:lnTo>
                <a:lnTo>
                  <a:pt x="32236" y="4850"/>
                </a:lnTo>
                <a:lnTo>
                  <a:pt x="35042" y="3847"/>
                </a:lnTo>
                <a:lnTo>
                  <a:pt x="35436" y="3517"/>
                </a:lnTo>
                <a:close/>
              </a:path>
              <a:path w="39370" h="13969">
                <a:moveTo>
                  <a:pt x="32021" y="0"/>
                </a:moveTo>
                <a:lnTo>
                  <a:pt x="17986" y="2983"/>
                </a:lnTo>
                <a:lnTo>
                  <a:pt x="16857" y="3540"/>
                </a:lnTo>
                <a:lnTo>
                  <a:pt x="23346" y="3532"/>
                </a:lnTo>
                <a:lnTo>
                  <a:pt x="35436" y="3517"/>
                </a:lnTo>
                <a:lnTo>
                  <a:pt x="37176" y="2056"/>
                </a:lnTo>
                <a:lnTo>
                  <a:pt x="39148" y="437"/>
                </a:lnTo>
                <a:lnTo>
                  <a:pt x="32021" y="0"/>
                </a:lnTo>
                <a:close/>
              </a:path>
              <a:path w="39370" h="13969">
                <a:moveTo>
                  <a:pt x="9915" y="6961"/>
                </a:moveTo>
                <a:lnTo>
                  <a:pt x="5109" y="9329"/>
                </a:lnTo>
                <a:lnTo>
                  <a:pt x="0" y="13892"/>
                </a:lnTo>
                <a:lnTo>
                  <a:pt x="3229" y="11366"/>
                </a:lnTo>
                <a:lnTo>
                  <a:pt x="9915" y="6961"/>
                </a:lnTo>
                <a:close/>
              </a:path>
            </a:pathLst>
          </a:custGeom>
          <a:solidFill>
            <a:srgbClr val="E6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bg object 1071"/>
          <p:cNvSpPr/>
          <p:nvPr/>
        </p:nvSpPr>
        <p:spPr>
          <a:xfrm>
            <a:off x="4365891" y="1082784"/>
            <a:ext cx="34925" cy="10795"/>
          </a:xfrm>
          <a:custGeom>
            <a:avLst/>
            <a:gdLst/>
            <a:ahLst/>
            <a:cxnLst/>
            <a:rect l="l" t="t" r="r" b="b"/>
            <a:pathLst>
              <a:path w="34925" h="10794">
                <a:moveTo>
                  <a:pt x="31496" y="3141"/>
                </a:moveTo>
                <a:lnTo>
                  <a:pt x="19406" y="3156"/>
                </a:lnTo>
                <a:lnTo>
                  <a:pt x="28296" y="4474"/>
                </a:lnTo>
                <a:lnTo>
                  <a:pt x="31102" y="3471"/>
                </a:lnTo>
                <a:lnTo>
                  <a:pt x="31496" y="3141"/>
                </a:lnTo>
                <a:close/>
              </a:path>
              <a:path w="34925" h="10794">
                <a:moveTo>
                  <a:pt x="27974" y="0"/>
                </a:moveTo>
                <a:lnTo>
                  <a:pt x="14160" y="2938"/>
                </a:lnTo>
                <a:lnTo>
                  <a:pt x="13703" y="3163"/>
                </a:lnTo>
                <a:lnTo>
                  <a:pt x="19406" y="3156"/>
                </a:lnTo>
                <a:lnTo>
                  <a:pt x="31496" y="3141"/>
                </a:lnTo>
                <a:lnTo>
                  <a:pt x="34775" y="417"/>
                </a:lnTo>
                <a:lnTo>
                  <a:pt x="27974" y="0"/>
                </a:lnTo>
                <a:close/>
              </a:path>
              <a:path w="34925" h="10794">
                <a:moveTo>
                  <a:pt x="3618" y="8137"/>
                </a:moveTo>
                <a:lnTo>
                  <a:pt x="1497" y="9184"/>
                </a:lnTo>
                <a:lnTo>
                  <a:pt x="0" y="10521"/>
                </a:lnTo>
                <a:lnTo>
                  <a:pt x="3618" y="8137"/>
                </a:lnTo>
                <a:close/>
              </a:path>
            </a:pathLst>
          </a:custGeom>
          <a:solidFill>
            <a:srgbClr val="E5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bg object 1072"/>
          <p:cNvSpPr/>
          <p:nvPr/>
        </p:nvSpPr>
        <p:spPr>
          <a:xfrm>
            <a:off x="4380712" y="1083173"/>
            <a:ext cx="19685" cy="4445"/>
          </a:xfrm>
          <a:custGeom>
            <a:avLst/>
            <a:gdLst/>
            <a:ahLst/>
            <a:cxnLst/>
            <a:rect l="l" t="t" r="r" b="b"/>
            <a:pathLst>
              <a:path w="19685" h="4444">
                <a:moveTo>
                  <a:pt x="16675" y="2752"/>
                </a:moveTo>
                <a:lnTo>
                  <a:pt x="4585" y="2767"/>
                </a:lnTo>
                <a:lnTo>
                  <a:pt x="13474" y="4086"/>
                </a:lnTo>
                <a:lnTo>
                  <a:pt x="16281" y="3082"/>
                </a:lnTo>
                <a:lnTo>
                  <a:pt x="16675" y="2752"/>
                </a:lnTo>
                <a:close/>
              </a:path>
              <a:path w="19685" h="4444">
                <a:moveTo>
                  <a:pt x="13031" y="0"/>
                </a:moveTo>
                <a:lnTo>
                  <a:pt x="0" y="2773"/>
                </a:lnTo>
                <a:lnTo>
                  <a:pt x="4585" y="2767"/>
                </a:lnTo>
                <a:lnTo>
                  <a:pt x="16675" y="2752"/>
                </a:lnTo>
                <a:lnTo>
                  <a:pt x="19505" y="397"/>
                </a:lnTo>
                <a:lnTo>
                  <a:pt x="13031" y="0"/>
                </a:lnTo>
                <a:close/>
              </a:path>
            </a:pathLst>
          </a:custGeom>
          <a:solidFill>
            <a:srgbClr val="E4D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bg object 1073"/>
          <p:cNvSpPr/>
          <p:nvPr/>
        </p:nvSpPr>
        <p:spPr>
          <a:xfrm>
            <a:off x="4382459" y="1083562"/>
            <a:ext cx="17780" cy="3810"/>
          </a:xfrm>
          <a:custGeom>
            <a:avLst/>
            <a:gdLst/>
            <a:ahLst/>
            <a:cxnLst/>
            <a:rect l="l" t="t" r="r" b="b"/>
            <a:pathLst>
              <a:path w="17779" h="3809">
                <a:moveTo>
                  <a:pt x="14928" y="2363"/>
                </a:moveTo>
                <a:lnTo>
                  <a:pt x="2838" y="2378"/>
                </a:lnTo>
                <a:lnTo>
                  <a:pt x="11727" y="3697"/>
                </a:lnTo>
                <a:lnTo>
                  <a:pt x="14534" y="2693"/>
                </a:lnTo>
                <a:lnTo>
                  <a:pt x="14928" y="2363"/>
                </a:lnTo>
                <a:close/>
              </a:path>
              <a:path w="17779" h="3809">
                <a:moveTo>
                  <a:pt x="11184" y="0"/>
                </a:moveTo>
                <a:lnTo>
                  <a:pt x="0" y="2382"/>
                </a:lnTo>
                <a:lnTo>
                  <a:pt x="2838" y="2378"/>
                </a:lnTo>
                <a:lnTo>
                  <a:pt x="14928" y="2363"/>
                </a:lnTo>
                <a:lnTo>
                  <a:pt x="17309" y="376"/>
                </a:lnTo>
                <a:lnTo>
                  <a:pt x="11184" y="0"/>
                </a:lnTo>
                <a:close/>
              </a:path>
            </a:pathLst>
          </a:custGeom>
          <a:solidFill>
            <a:srgbClr val="E4D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bg object 1074"/>
          <p:cNvSpPr/>
          <p:nvPr/>
        </p:nvSpPr>
        <p:spPr>
          <a:xfrm>
            <a:off x="4384210" y="1083956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39" h="3809">
                <a:moveTo>
                  <a:pt x="13177" y="1969"/>
                </a:moveTo>
                <a:lnTo>
                  <a:pt x="1087" y="1984"/>
                </a:lnTo>
                <a:lnTo>
                  <a:pt x="9977" y="3302"/>
                </a:lnTo>
                <a:lnTo>
                  <a:pt x="12783" y="2299"/>
                </a:lnTo>
                <a:lnTo>
                  <a:pt x="13177" y="1969"/>
                </a:lnTo>
                <a:close/>
              </a:path>
              <a:path w="15239" h="3809">
                <a:moveTo>
                  <a:pt x="9330" y="0"/>
                </a:moveTo>
                <a:lnTo>
                  <a:pt x="0" y="1985"/>
                </a:lnTo>
                <a:lnTo>
                  <a:pt x="1087" y="1984"/>
                </a:lnTo>
                <a:lnTo>
                  <a:pt x="13177" y="1969"/>
                </a:lnTo>
                <a:lnTo>
                  <a:pt x="15105" y="354"/>
                </a:lnTo>
                <a:lnTo>
                  <a:pt x="9330" y="0"/>
                </a:lnTo>
                <a:close/>
              </a:path>
            </a:pathLst>
          </a:custGeom>
          <a:solidFill>
            <a:srgbClr val="E3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bg object 1075"/>
          <p:cNvSpPr/>
          <p:nvPr/>
        </p:nvSpPr>
        <p:spPr>
          <a:xfrm>
            <a:off x="4385675" y="1084345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11711" y="1580"/>
                </a:moveTo>
                <a:lnTo>
                  <a:pt x="267" y="1595"/>
                </a:lnTo>
                <a:lnTo>
                  <a:pt x="0" y="1652"/>
                </a:lnTo>
                <a:lnTo>
                  <a:pt x="8511" y="2914"/>
                </a:lnTo>
                <a:lnTo>
                  <a:pt x="11318" y="1911"/>
                </a:lnTo>
                <a:lnTo>
                  <a:pt x="11711" y="1580"/>
                </a:lnTo>
                <a:close/>
              </a:path>
              <a:path w="13335" h="3175">
                <a:moveTo>
                  <a:pt x="7760" y="0"/>
                </a:moveTo>
                <a:lnTo>
                  <a:pt x="267" y="1595"/>
                </a:lnTo>
                <a:lnTo>
                  <a:pt x="11711" y="1580"/>
                </a:lnTo>
                <a:lnTo>
                  <a:pt x="13197" y="334"/>
                </a:lnTo>
                <a:lnTo>
                  <a:pt x="7760" y="0"/>
                </a:lnTo>
                <a:close/>
              </a:path>
            </a:pathLst>
          </a:custGeom>
          <a:solidFill>
            <a:srgbClr val="E3D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bg object 1076"/>
          <p:cNvSpPr/>
          <p:nvPr/>
        </p:nvSpPr>
        <p:spPr>
          <a:xfrm>
            <a:off x="4386705" y="1084741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40">
                <a:moveTo>
                  <a:pt x="10681" y="1184"/>
                </a:moveTo>
                <a:lnTo>
                  <a:pt x="996" y="1196"/>
                </a:lnTo>
                <a:lnTo>
                  <a:pt x="0" y="1408"/>
                </a:lnTo>
                <a:lnTo>
                  <a:pt x="7481" y="2518"/>
                </a:lnTo>
                <a:lnTo>
                  <a:pt x="10287" y="1515"/>
                </a:lnTo>
                <a:lnTo>
                  <a:pt x="10681" y="1184"/>
                </a:lnTo>
                <a:close/>
              </a:path>
              <a:path w="12064" h="2540">
                <a:moveTo>
                  <a:pt x="6628" y="0"/>
                </a:moveTo>
                <a:lnTo>
                  <a:pt x="996" y="1196"/>
                </a:lnTo>
                <a:lnTo>
                  <a:pt x="10681" y="1184"/>
                </a:lnTo>
                <a:lnTo>
                  <a:pt x="11719" y="313"/>
                </a:lnTo>
                <a:lnTo>
                  <a:pt x="6628" y="0"/>
                </a:lnTo>
                <a:close/>
              </a:path>
            </a:pathLst>
          </a:custGeom>
          <a:solidFill>
            <a:srgbClr val="E3D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bg object 1077"/>
          <p:cNvSpPr/>
          <p:nvPr/>
        </p:nvSpPr>
        <p:spPr>
          <a:xfrm>
            <a:off x="4387710" y="1085128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40">
                <a:moveTo>
                  <a:pt x="9676" y="797"/>
                </a:moveTo>
                <a:lnTo>
                  <a:pt x="1705" y="807"/>
                </a:lnTo>
                <a:lnTo>
                  <a:pt x="0" y="1170"/>
                </a:lnTo>
                <a:lnTo>
                  <a:pt x="6476" y="2131"/>
                </a:lnTo>
                <a:lnTo>
                  <a:pt x="9283" y="1128"/>
                </a:lnTo>
                <a:lnTo>
                  <a:pt x="9676" y="797"/>
                </a:lnTo>
                <a:close/>
              </a:path>
              <a:path w="10795" h="2540">
                <a:moveTo>
                  <a:pt x="5501" y="0"/>
                </a:moveTo>
                <a:lnTo>
                  <a:pt x="1705" y="807"/>
                </a:lnTo>
                <a:lnTo>
                  <a:pt x="9676" y="797"/>
                </a:lnTo>
                <a:lnTo>
                  <a:pt x="10278" y="293"/>
                </a:lnTo>
                <a:lnTo>
                  <a:pt x="5501" y="0"/>
                </a:lnTo>
                <a:close/>
              </a:path>
            </a:pathLst>
          </a:custGeom>
          <a:solidFill>
            <a:srgbClr val="E2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bg object 1078"/>
          <p:cNvSpPr/>
          <p:nvPr/>
        </p:nvSpPr>
        <p:spPr>
          <a:xfrm>
            <a:off x="4388734" y="1085517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5">
                <a:moveTo>
                  <a:pt x="8653" y="408"/>
                </a:moveTo>
                <a:lnTo>
                  <a:pt x="2428" y="416"/>
                </a:lnTo>
                <a:lnTo>
                  <a:pt x="0" y="933"/>
                </a:lnTo>
                <a:lnTo>
                  <a:pt x="5453" y="1742"/>
                </a:lnTo>
                <a:lnTo>
                  <a:pt x="8259" y="739"/>
                </a:lnTo>
                <a:lnTo>
                  <a:pt x="8653" y="408"/>
                </a:lnTo>
                <a:close/>
              </a:path>
              <a:path w="8889" h="1905">
                <a:moveTo>
                  <a:pt x="4386" y="0"/>
                </a:moveTo>
                <a:lnTo>
                  <a:pt x="2428" y="416"/>
                </a:lnTo>
                <a:lnTo>
                  <a:pt x="8653" y="408"/>
                </a:lnTo>
                <a:lnTo>
                  <a:pt x="8816" y="271"/>
                </a:lnTo>
                <a:lnTo>
                  <a:pt x="4386" y="0"/>
                </a:lnTo>
                <a:close/>
              </a:path>
            </a:pathLst>
          </a:custGeom>
          <a:solidFill>
            <a:srgbClr val="E2D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bg object 1079"/>
          <p:cNvSpPr/>
          <p:nvPr/>
        </p:nvSpPr>
        <p:spPr>
          <a:xfrm>
            <a:off x="4389758" y="1085911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5">
                <a:moveTo>
                  <a:pt x="3580" y="20"/>
                </a:moveTo>
                <a:lnTo>
                  <a:pt x="3157" y="20"/>
                </a:lnTo>
                <a:lnTo>
                  <a:pt x="0" y="691"/>
                </a:lnTo>
                <a:lnTo>
                  <a:pt x="4429" y="1348"/>
                </a:lnTo>
                <a:lnTo>
                  <a:pt x="7235" y="345"/>
                </a:lnTo>
                <a:lnTo>
                  <a:pt x="3580" y="20"/>
                </a:lnTo>
                <a:close/>
              </a:path>
              <a:path w="7620" h="1905">
                <a:moveTo>
                  <a:pt x="3253" y="0"/>
                </a:moveTo>
                <a:lnTo>
                  <a:pt x="3580" y="20"/>
                </a:lnTo>
                <a:lnTo>
                  <a:pt x="3253" y="0"/>
                </a:lnTo>
                <a:close/>
              </a:path>
            </a:pathLst>
          </a:custGeom>
          <a:solidFill>
            <a:srgbClr val="DF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bg object 1080"/>
          <p:cNvSpPr/>
          <p:nvPr/>
        </p:nvSpPr>
        <p:spPr>
          <a:xfrm>
            <a:off x="4390771" y="108630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4" h="1269">
                <a:moveTo>
                  <a:pt x="5511" y="203"/>
                </a:moveTo>
                <a:lnTo>
                  <a:pt x="2133" y="0"/>
                </a:lnTo>
                <a:lnTo>
                  <a:pt x="0" y="457"/>
                </a:lnTo>
                <a:lnTo>
                  <a:pt x="3403" y="952"/>
                </a:lnTo>
                <a:lnTo>
                  <a:pt x="4597" y="533"/>
                </a:lnTo>
                <a:lnTo>
                  <a:pt x="5511" y="203"/>
                </a:lnTo>
                <a:close/>
              </a:path>
            </a:pathLst>
          </a:custGeom>
          <a:solidFill>
            <a:srgbClr val="DF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bg object 1081"/>
          <p:cNvSpPr/>
          <p:nvPr/>
        </p:nvSpPr>
        <p:spPr>
          <a:xfrm>
            <a:off x="4393144" y="108710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42" y="154"/>
                </a:lnTo>
                <a:lnTo>
                  <a:pt x="1259" y="77"/>
                </a:lnTo>
                <a:lnTo>
                  <a:pt x="0" y="0"/>
                </a:lnTo>
                <a:close/>
              </a:path>
            </a:pathLst>
          </a:custGeom>
          <a:solidFill>
            <a:srgbClr val="DE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bg object 1082"/>
          <p:cNvSpPr/>
          <p:nvPr/>
        </p:nvSpPr>
        <p:spPr>
          <a:xfrm>
            <a:off x="4372229" y="1082649"/>
            <a:ext cx="28575" cy="13970"/>
          </a:xfrm>
          <a:custGeom>
            <a:avLst/>
            <a:gdLst/>
            <a:ahLst/>
            <a:cxnLst/>
            <a:rect l="l" t="t" r="r" b="b"/>
            <a:pathLst>
              <a:path w="28575" h="13969">
                <a:moveTo>
                  <a:pt x="28282" y="101"/>
                </a:moveTo>
                <a:lnTo>
                  <a:pt x="24358" y="2997"/>
                </a:lnTo>
                <a:lnTo>
                  <a:pt x="4076" y="2921"/>
                </a:lnTo>
                <a:lnTo>
                  <a:pt x="2235" y="4394"/>
                </a:lnTo>
                <a:lnTo>
                  <a:pt x="1485" y="4991"/>
                </a:lnTo>
                <a:lnTo>
                  <a:pt x="736" y="5588"/>
                </a:lnTo>
                <a:lnTo>
                  <a:pt x="0" y="6172"/>
                </a:lnTo>
                <a:lnTo>
                  <a:pt x="4229" y="13081"/>
                </a:lnTo>
                <a:lnTo>
                  <a:pt x="5321" y="13068"/>
                </a:lnTo>
                <a:lnTo>
                  <a:pt x="4394" y="13081"/>
                </a:lnTo>
                <a:lnTo>
                  <a:pt x="5384" y="13157"/>
                </a:lnTo>
                <a:lnTo>
                  <a:pt x="6540" y="13246"/>
                </a:lnTo>
                <a:lnTo>
                  <a:pt x="7708" y="13347"/>
                </a:lnTo>
                <a:lnTo>
                  <a:pt x="11760" y="13652"/>
                </a:lnTo>
                <a:lnTo>
                  <a:pt x="21221" y="12255"/>
                </a:lnTo>
                <a:lnTo>
                  <a:pt x="25984" y="5676"/>
                </a:lnTo>
                <a:lnTo>
                  <a:pt x="28282" y="101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bg object 1083"/>
          <p:cNvSpPr/>
          <p:nvPr/>
        </p:nvSpPr>
        <p:spPr>
          <a:xfrm>
            <a:off x="4371483" y="1088821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745" y="0"/>
                </a:moveTo>
                <a:lnTo>
                  <a:pt x="0" y="594"/>
                </a:lnTo>
                <a:lnTo>
                  <a:pt x="3965" y="7067"/>
                </a:lnTo>
                <a:lnTo>
                  <a:pt x="4979" y="6905"/>
                </a:lnTo>
                <a:lnTo>
                  <a:pt x="745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bg object 1084"/>
          <p:cNvSpPr/>
          <p:nvPr/>
        </p:nvSpPr>
        <p:spPr>
          <a:xfrm>
            <a:off x="4369994" y="108941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4">
                <a:moveTo>
                  <a:pt x="5448" y="6477"/>
                </a:moveTo>
                <a:lnTo>
                  <a:pt x="1485" y="0"/>
                </a:lnTo>
                <a:lnTo>
                  <a:pt x="736" y="596"/>
                </a:lnTo>
                <a:lnTo>
                  <a:pt x="0" y="1193"/>
                </a:lnTo>
                <a:lnTo>
                  <a:pt x="3429" y="6794"/>
                </a:lnTo>
                <a:lnTo>
                  <a:pt x="4445" y="6642"/>
                </a:lnTo>
                <a:lnTo>
                  <a:pt x="5448" y="6477"/>
                </a:lnTo>
                <a:close/>
              </a:path>
            </a:pathLst>
          </a:custGeom>
          <a:solidFill>
            <a:srgbClr val="CBB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bg object 1085"/>
          <p:cNvSpPr/>
          <p:nvPr/>
        </p:nvSpPr>
        <p:spPr>
          <a:xfrm>
            <a:off x="4369248" y="109060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746" y="0"/>
                </a:moveTo>
                <a:lnTo>
                  <a:pt x="0" y="595"/>
                </a:lnTo>
                <a:lnTo>
                  <a:pt x="3169" y="5766"/>
                </a:lnTo>
                <a:lnTo>
                  <a:pt x="4182" y="5605"/>
                </a:lnTo>
                <a:lnTo>
                  <a:pt x="746" y="0"/>
                </a:lnTo>
                <a:close/>
              </a:path>
            </a:pathLst>
          </a:custGeom>
          <a:solidFill>
            <a:srgbClr val="CB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bg object 1086"/>
          <p:cNvSpPr/>
          <p:nvPr/>
        </p:nvSpPr>
        <p:spPr>
          <a:xfrm>
            <a:off x="4368515" y="1091192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742" y="0"/>
                </a:moveTo>
                <a:lnTo>
                  <a:pt x="0" y="591"/>
                </a:lnTo>
                <a:lnTo>
                  <a:pt x="2977" y="5451"/>
                </a:lnTo>
                <a:lnTo>
                  <a:pt x="3294" y="5274"/>
                </a:lnTo>
                <a:lnTo>
                  <a:pt x="3914" y="5176"/>
                </a:lnTo>
                <a:lnTo>
                  <a:pt x="742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bg object 1087"/>
          <p:cNvSpPr/>
          <p:nvPr/>
        </p:nvSpPr>
        <p:spPr>
          <a:xfrm>
            <a:off x="4367768" y="1091784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746" y="0"/>
                </a:moveTo>
                <a:lnTo>
                  <a:pt x="0" y="595"/>
                </a:lnTo>
                <a:lnTo>
                  <a:pt x="2896" y="5320"/>
                </a:lnTo>
                <a:lnTo>
                  <a:pt x="3724" y="4859"/>
                </a:lnTo>
                <a:lnTo>
                  <a:pt x="746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bg object 1088"/>
          <p:cNvSpPr/>
          <p:nvPr/>
        </p:nvSpPr>
        <p:spPr>
          <a:xfrm>
            <a:off x="4367022" y="1092379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746" y="0"/>
                </a:moveTo>
                <a:lnTo>
                  <a:pt x="0" y="595"/>
                </a:lnTo>
                <a:lnTo>
                  <a:pt x="2813" y="5186"/>
                </a:lnTo>
                <a:lnTo>
                  <a:pt x="3642" y="4724"/>
                </a:lnTo>
                <a:lnTo>
                  <a:pt x="746" y="0"/>
                </a:lnTo>
                <a:close/>
              </a:path>
            </a:pathLst>
          </a:custGeom>
          <a:solidFill>
            <a:srgbClr val="CD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bg object 1089"/>
          <p:cNvSpPr/>
          <p:nvPr/>
        </p:nvSpPr>
        <p:spPr>
          <a:xfrm>
            <a:off x="4365536" y="1092987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4292" y="4584"/>
                </a:moveTo>
                <a:lnTo>
                  <a:pt x="1485" y="0"/>
                </a:lnTo>
                <a:lnTo>
                  <a:pt x="736" y="584"/>
                </a:lnTo>
                <a:lnTo>
                  <a:pt x="0" y="1181"/>
                </a:lnTo>
                <a:lnTo>
                  <a:pt x="2590" y="5410"/>
                </a:lnTo>
                <a:lnTo>
                  <a:pt x="3238" y="5168"/>
                </a:lnTo>
                <a:lnTo>
                  <a:pt x="3467" y="5041"/>
                </a:lnTo>
                <a:lnTo>
                  <a:pt x="4292" y="4584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bg object 1090"/>
          <p:cNvSpPr/>
          <p:nvPr/>
        </p:nvSpPr>
        <p:spPr>
          <a:xfrm>
            <a:off x="4364776" y="1094158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761" y="0"/>
                </a:moveTo>
                <a:lnTo>
                  <a:pt x="112" y="517"/>
                </a:lnTo>
                <a:lnTo>
                  <a:pt x="2450" y="4567"/>
                </a:lnTo>
                <a:lnTo>
                  <a:pt x="3355" y="4234"/>
                </a:lnTo>
                <a:lnTo>
                  <a:pt x="761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bg object 1091"/>
          <p:cNvSpPr/>
          <p:nvPr/>
        </p:nvSpPr>
        <p:spPr>
          <a:xfrm>
            <a:off x="4363911" y="1094728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864" y="0"/>
                </a:moveTo>
                <a:lnTo>
                  <a:pt x="0" y="403"/>
                </a:lnTo>
                <a:lnTo>
                  <a:pt x="2406" y="4331"/>
                </a:lnTo>
                <a:lnTo>
                  <a:pt x="3314" y="3997"/>
                </a:lnTo>
                <a:lnTo>
                  <a:pt x="864" y="0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bg object 1092"/>
          <p:cNvSpPr/>
          <p:nvPr/>
        </p:nvSpPr>
        <p:spPr>
          <a:xfrm>
            <a:off x="4363052" y="1095132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859" y="0"/>
                </a:moveTo>
                <a:lnTo>
                  <a:pt x="0" y="400"/>
                </a:lnTo>
                <a:lnTo>
                  <a:pt x="2364" y="4259"/>
                </a:lnTo>
                <a:lnTo>
                  <a:pt x="3266" y="3927"/>
                </a:lnTo>
                <a:lnTo>
                  <a:pt x="859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bg object 1093"/>
          <p:cNvSpPr/>
          <p:nvPr/>
        </p:nvSpPr>
        <p:spPr>
          <a:xfrm>
            <a:off x="4362190" y="1095533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862" y="0"/>
                </a:moveTo>
                <a:lnTo>
                  <a:pt x="0" y="402"/>
                </a:lnTo>
                <a:lnTo>
                  <a:pt x="2322" y="4191"/>
                </a:lnTo>
                <a:lnTo>
                  <a:pt x="3227" y="3858"/>
                </a:lnTo>
                <a:lnTo>
                  <a:pt x="862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bg object 1094"/>
          <p:cNvSpPr/>
          <p:nvPr/>
        </p:nvSpPr>
        <p:spPr>
          <a:xfrm>
            <a:off x="4361325" y="1095935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864" y="0"/>
                </a:moveTo>
                <a:lnTo>
                  <a:pt x="0" y="403"/>
                </a:lnTo>
                <a:lnTo>
                  <a:pt x="2279" y="4123"/>
                </a:lnTo>
                <a:lnTo>
                  <a:pt x="3187" y="3789"/>
                </a:lnTo>
                <a:lnTo>
                  <a:pt x="864" y="0"/>
                </a:lnTo>
                <a:close/>
              </a:path>
            </a:pathLst>
          </a:custGeom>
          <a:solidFill>
            <a:srgbClr val="D0B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bg object 1095"/>
          <p:cNvSpPr/>
          <p:nvPr/>
        </p:nvSpPr>
        <p:spPr>
          <a:xfrm>
            <a:off x="4360463" y="1096339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862" y="0"/>
                </a:moveTo>
                <a:lnTo>
                  <a:pt x="0" y="402"/>
                </a:lnTo>
                <a:lnTo>
                  <a:pt x="2237" y="4052"/>
                </a:lnTo>
                <a:lnTo>
                  <a:pt x="3141" y="3719"/>
                </a:lnTo>
                <a:lnTo>
                  <a:pt x="862" y="0"/>
                </a:lnTo>
                <a:close/>
              </a:path>
            </a:pathLst>
          </a:custGeom>
          <a:solidFill>
            <a:srgbClr val="D1B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bg object 1096"/>
          <p:cNvSpPr/>
          <p:nvPr/>
        </p:nvSpPr>
        <p:spPr>
          <a:xfrm>
            <a:off x="4359613" y="1096736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859" y="0"/>
                </a:moveTo>
                <a:lnTo>
                  <a:pt x="0" y="401"/>
                </a:lnTo>
                <a:lnTo>
                  <a:pt x="2195" y="3982"/>
                </a:lnTo>
                <a:lnTo>
                  <a:pt x="3096" y="3650"/>
                </a:lnTo>
                <a:lnTo>
                  <a:pt x="859" y="0"/>
                </a:lnTo>
                <a:close/>
              </a:path>
            </a:pathLst>
          </a:custGeom>
          <a:solidFill>
            <a:srgbClr val="D1B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bg object 1097"/>
          <p:cNvSpPr/>
          <p:nvPr/>
        </p:nvSpPr>
        <p:spPr>
          <a:xfrm>
            <a:off x="4358749" y="109713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864" y="0"/>
                </a:moveTo>
                <a:lnTo>
                  <a:pt x="0" y="403"/>
                </a:lnTo>
                <a:lnTo>
                  <a:pt x="2151" y="3915"/>
                </a:lnTo>
                <a:lnTo>
                  <a:pt x="3059" y="3581"/>
                </a:lnTo>
                <a:lnTo>
                  <a:pt x="864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bg object 1098"/>
          <p:cNvSpPr/>
          <p:nvPr/>
        </p:nvSpPr>
        <p:spPr>
          <a:xfrm>
            <a:off x="4357887" y="109754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62" y="0"/>
                </a:moveTo>
                <a:lnTo>
                  <a:pt x="0" y="402"/>
                </a:lnTo>
                <a:lnTo>
                  <a:pt x="2004" y="3672"/>
                </a:lnTo>
                <a:lnTo>
                  <a:pt x="2949" y="3535"/>
                </a:lnTo>
                <a:lnTo>
                  <a:pt x="862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bg object 1099"/>
          <p:cNvSpPr/>
          <p:nvPr/>
        </p:nvSpPr>
        <p:spPr>
          <a:xfrm>
            <a:off x="4357019" y="1097945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863" y="0"/>
                </a:moveTo>
                <a:lnTo>
                  <a:pt x="0" y="395"/>
                </a:lnTo>
                <a:lnTo>
                  <a:pt x="1852" y="3416"/>
                </a:lnTo>
                <a:lnTo>
                  <a:pt x="2867" y="3269"/>
                </a:lnTo>
                <a:lnTo>
                  <a:pt x="863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bg object 1100"/>
          <p:cNvSpPr/>
          <p:nvPr/>
        </p:nvSpPr>
        <p:spPr>
          <a:xfrm>
            <a:off x="4356142" y="10983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877" y="0"/>
                </a:moveTo>
                <a:lnTo>
                  <a:pt x="0" y="382"/>
                </a:lnTo>
                <a:lnTo>
                  <a:pt x="1707" y="3168"/>
                </a:lnTo>
                <a:lnTo>
                  <a:pt x="2729" y="3020"/>
                </a:lnTo>
                <a:lnTo>
                  <a:pt x="877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bg object 1101"/>
          <p:cNvSpPr/>
          <p:nvPr/>
        </p:nvSpPr>
        <p:spPr>
          <a:xfrm>
            <a:off x="4355269" y="109872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872" y="0"/>
                </a:moveTo>
                <a:lnTo>
                  <a:pt x="0" y="379"/>
                </a:lnTo>
                <a:lnTo>
                  <a:pt x="1565" y="2933"/>
                </a:lnTo>
                <a:lnTo>
                  <a:pt x="2580" y="2786"/>
                </a:lnTo>
                <a:lnTo>
                  <a:pt x="872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bg object 1102"/>
          <p:cNvSpPr/>
          <p:nvPr/>
        </p:nvSpPr>
        <p:spPr>
          <a:xfrm>
            <a:off x="4354394" y="109910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875" y="0"/>
                </a:moveTo>
                <a:lnTo>
                  <a:pt x="0" y="381"/>
                </a:lnTo>
                <a:lnTo>
                  <a:pt x="1422" y="2701"/>
                </a:lnTo>
                <a:lnTo>
                  <a:pt x="2440" y="2553"/>
                </a:lnTo>
                <a:lnTo>
                  <a:pt x="875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bg object 1103"/>
          <p:cNvSpPr/>
          <p:nvPr/>
        </p:nvSpPr>
        <p:spPr>
          <a:xfrm>
            <a:off x="4353517" y="109948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876" y="0"/>
                </a:moveTo>
                <a:lnTo>
                  <a:pt x="0" y="381"/>
                </a:lnTo>
                <a:lnTo>
                  <a:pt x="1221" y="2374"/>
                </a:lnTo>
                <a:lnTo>
                  <a:pt x="1706" y="2405"/>
                </a:lnTo>
                <a:lnTo>
                  <a:pt x="2299" y="2320"/>
                </a:lnTo>
                <a:lnTo>
                  <a:pt x="876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bg object 1104"/>
          <p:cNvSpPr/>
          <p:nvPr/>
        </p:nvSpPr>
        <p:spPr>
          <a:xfrm>
            <a:off x="4352641" y="109986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875" y="0"/>
                </a:moveTo>
                <a:lnTo>
                  <a:pt x="0" y="381"/>
                </a:lnTo>
                <a:lnTo>
                  <a:pt x="942" y="1918"/>
                </a:lnTo>
                <a:lnTo>
                  <a:pt x="2096" y="1992"/>
                </a:lnTo>
                <a:lnTo>
                  <a:pt x="875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bg object 1105"/>
          <p:cNvSpPr/>
          <p:nvPr/>
        </p:nvSpPr>
        <p:spPr>
          <a:xfrm>
            <a:off x="4351769" y="110024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814" y="1537"/>
                </a:moveTo>
                <a:lnTo>
                  <a:pt x="664" y="1463"/>
                </a:lnTo>
                <a:lnTo>
                  <a:pt x="0" y="379"/>
                </a:lnTo>
                <a:lnTo>
                  <a:pt x="872" y="0"/>
                </a:lnTo>
                <a:lnTo>
                  <a:pt x="1814" y="1537"/>
                </a:lnTo>
                <a:close/>
              </a:path>
            </a:pathLst>
          </a:custGeom>
          <a:solidFill>
            <a:srgbClr val="D8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bg object 1106"/>
          <p:cNvSpPr/>
          <p:nvPr/>
        </p:nvSpPr>
        <p:spPr>
          <a:xfrm>
            <a:off x="4350903" y="1100622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543" y="1088"/>
                </a:moveTo>
                <a:lnTo>
                  <a:pt x="387" y="1014"/>
                </a:lnTo>
                <a:lnTo>
                  <a:pt x="0" y="381"/>
                </a:lnTo>
                <a:lnTo>
                  <a:pt x="876" y="0"/>
                </a:lnTo>
                <a:lnTo>
                  <a:pt x="1543" y="1088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bg object 1107"/>
          <p:cNvSpPr/>
          <p:nvPr/>
        </p:nvSpPr>
        <p:spPr>
          <a:xfrm>
            <a:off x="4350031" y="110100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59" y="633"/>
                </a:moveTo>
                <a:lnTo>
                  <a:pt x="109" y="559"/>
                </a:lnTo>
                <a:lnTo>
                  <a:pt x="0" y="379"/>
                </a:lnTo>
                <a:lnTo>
                  <a:pt x="872" y="0"/>
                </a:lnTo>
                <a:lnTo>
                  <a:pt x="1259" y="633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bg object 1108"/>
          <p:cNvSpPr/>
          <p:nvPr/>
        </p:nvSpPr>
        <p:spPr>
          <a:xfrm>
            <a:off x="4349686" y="110138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44" y="0"/>
                </a:moveTo>
                <a:lnTo>
                  <a:pt x="0" y="150"/>
                </a:lnTo>
                <a:lnTo>
                  <a:pt x="454" y="179"/>
                </a:lnTo>
                <a:lnTo>
                  <a:pt x="344" y="0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bg object 1109"/>
          <p:cNvSpPr/>
          <p:nvPr/>
        </p:nvSpPr>
        <p:spPr>
          <a:xfrm>
            <a:off x="4336720" y="1132153"/>
            <a:ext cx="64769" cy="27305"/>
          </a:xfrm>
          <a:custGeom>
            <a:avLst/>
            <a:gdLst/>
            <a:ahLst/>
            <a:cxnLst/>
            <a:rect l="l" t="t" r="r" b="b"/>
            <a:pathLst>
              <a:path w="64770" h="27305">
                <a:moveTo>
                  <a:pt x="64668" y="21158"/>
                </a:moveTo>
                <a:lnTo>
                  <a:pt x="64008" y="14541"/>
                </a:lnTo>
                <a:lnTo>
                  <a:pt x="63957" y="14046"/>
                </a:lnTo>
                <a:lnTo>
                  <a:pt x="63906" y="13550"/>
                </a:lnTo>
                <a:lnTo>
                  <a:pt x="63855" y="13030"/>
                </a:lnTo>
                <a:lnTo>
                  <a:pt x="63842" y="12890"/>
                </a:lnTo>
                <a:lnTo>
                  <a:pt x="63804" y="12534"/>
                </a:lnTo>
                <a:lnTo>
                  <a:pt x="63766" y="12014"/>
                </a:lnTo>
                <a:lnTo>
                  <a:pt x="63715" y="11493"/>
                </a:lnTo>
                <a:lnTo>
                  <a:pt x="63690" y="11277"/>
                </a:lnTo>
                <a:lnTo>
                  <a:pt x="63652" y="10998"/>
                </a:lnTo>
                <a:lnTo>
                  <a:pt x="63576" y="10185"/>
                </a:lnTo>
                <a:lnTo>
                  <a:pt x="63233" y="6540"/>
                </a:lnTo>
                <a:lnTo>
                  <a:pt x="59016" y="3860"/>
                </a:lnTo>
                <a:lnTo>
                  <a:pt x="56591" y="2324"/>
                </a:lnTo>
                <a:lnTo>
                  <a:pt x="54559" y="1663"/>
                </a:lnTo>
                <a:lnTo>
                  <a:pt x="50279" y="292"/>
                </a:lnTo>
                <a:lnTo>
                  <a:pt x="49999" y="254"/>
                </a:lnTo>
                <a:lnTo>
                  <a:pt x="47993" y="12"/>
                </a:lnTo>
                <a:lnTo>
                  <a:pt x="37439" y="0"/>
                </a:lnTo>
                <a:lnTo>
                  <a:pt x="27978" y="3378"/>
                </a:lnTo>
                <a:lnTo>
                  <a:pt x="21717" y="6997"/>
                </a:lnTo>
                <a:lnTo>
                  <a:pt x="16205" y="9436"/>
                </a:lnTo>
                <a:lnTo>
                  <a:pt x="9486" y="12153"/>
                </a:lnTo>
                <a:lnTo>
                  <a:pt x="5549" y="14414"/>
                </a:lnTo>
                <a:lnTo>
                  <a:pt x="4876" y="14808"/>
                </a:lnTo>
                <a:lnTo>
                  <a:pt x="4470" y="15049"/>
                </a:lnTo>
                <a:lnTo>
                  <a:pt x="3644" y="15519"/>
                </a:lnTo>
                <a:lnTo>
                  <a:pt x="3441" y="15633"/>
                </a:lnTo>
                <a:lnTo>
                  <a:pt x="3187" y="15976"/>
                </a:lnTo>
                <a:lnTo>
                  <a:pt x="2921" y="16344"/>
                </a:lnTo>
                <a:lnTo>
                  <a:pt x="2463" y="16967"/>
                </a:lnTo>
                <a:lnTo>
                  <a:pt x="0" y="20358"/>
                </a:lnTo>
                <a:lnTo>
                  <a:pt x="11341" y="26377"/>
                </a:lnTo>
                <a:lnTo>
                  <a:pt x="23634" y="26784"/>
                </a:lnTo>
                <a:lnTo>
                  <a:pt x="48983" y="22021"/>
                </a:lnTo>
                <a:lnTo>
                  <a:pt x="55486" y="21272"/>
                </a:lnTo>
                <a:lnTo>
                  <a:pt x="64668" y="21158"/>
                </a:lnTo>
                <a:close/>
              </a:path>
            </a:pathLst>
          </a:custGeom>
          <a:solidFill>
            <a:srgbClr val="F1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bg object 1110"/>
          <p:cNvSpPr/>
          <p:nvPr/>
        </p:nvSpPr>
        <p:spPr>
          <a:xfrm>
            <a:off x="4343640" y="1132154"/>
            <a:ext cx="57150" cy="17780"/>
          </a:xfrm>
          <a:custGeom>
            <a:avLst/>
            <a:gdLst/>
            <a:ahLst/>
            <a:cxnLst/>
            <a:rect l="l" t="t" r="r" b="b"/>
            <a:pathLst>
              <a:path w="57150" h="17780">
                <a:moveTo>
                  <a:pt x="41072" y="0"/>
                </a:moveTo>
                <a:lnTo>
                  <a:pt x="30518" y="0"/>
                </a:lnTo>
                <a:lnTo>
                  <a:pt x="21057" y="3378"/>
                </a:lnTo>
                <a:lnTo>
                  <a:pt x="14795" y="6997"/>
                </a:lnTo>
                <a:lnTo>
                  <a:pt x="9293" y="9428"/>
                </a:lnTo>
                <a:lnTo>
                  <a:pt x="2569" y="12145"/>
                </a:lnTo>
                <a:lnTo>
                  <a:pt x="0" y="13628"/>
                </a:lnTo>
                <a:lnTo>
                  <a:pt x="17633" y="17256"/>
                </a:lnTo>
                <a:lnTo>
                  <a:pt x="38811" y="15951"/>
                </a:lnTo>
                <a:lnTo>
                  <a:pt x="49377" y="13316"/>
                </a:lnTo>
                <a:lnTo>
                  <a:pt x="56699" y="10477"/>
                </a:lnTo>
                <a:lnTo>
                  <a:pt x="56312" y="6527"/>
                </a:lnTo>
                <a:lnTo>
                  <a:pt x="49670" y="2311"/>
                </a:lnTo>
                <a:lnTo>
                  <a:pt x="43358" y="279"/>
                </a:lnTo>
                <a:lnTo>
                  <a:pt x="41072" y="0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bg object 1111"/>
          <p:cNvSpPr/>
          <p:nvPr/>
        </p:nvSpPr>
        <p:spPr>
          <a:xfrm>
            <a:off x="4344327" y="1132153"/>
            <a:ext cx="56515" cy="17145"/>
          </a:xfrm>
          <a:custGeom>
            <a:avLst/>
            <a:gdLst/>
            <a:ahLst/>
            <a:cxnLst/>
            <a:rect l="l" t="t" r="r" b="b"/>
            <a:pathLst>
              <a:path w="56514" h="17144">
                <a:moveTo>
                  <a:pt x="55956" y="9969"/>
                </a:moveTo>
                <a:lnTo>
                  <a:pt x="55905" y="9461"/>
                </a:lnTo>
                <a:lnTo>
                  <a:pt x="55854" y="8966"/>
                </a:lnTo>
                <a:lnTo>
                  <a:pt x="55727" y="7683"/>
                </a:lnTo>
                <a:lnTo>
                  <a:pt x="55626" y="6540"/>
                </a:lnTo>
                <a:lnTo>
                  <a:pt x="48983" y="2324"/>
                </a:lnTo>
                <a:lnTo>
                  <a:pt x="42672" y="292"/>
                </a:lnTo>
                <a:lnTo>
                  <a:pt x="40386" y="12"/>
                </a:lnTo>
                <a:lnTo>
                  <a:pt x="29832" y="0"/>
                </a:lnTo>
                <a:lnTo>
                  <a:pt x="20370" y="3378"/>
                </a:lnTo>
                <a:lnTo>
                  <a:pt x="14109" y="6997"/>
                </a:lnTo>
                <a:lnTo>
                  <a:pt x="8597" y="9436"/>
                </a:lnTo>
                <a:lnTo>
                  <a:pt x="1879" y="12153"/>
                </a:lnTo>
                <a:lnTo>
                  <a:pt x="1346" y="12458"/>
                </a:lnTo>
                <a:lnTo>
                  <a:pt x="673" y="12852"/>
                </a:lnTo>
                <a:lnTo>
                  <a:pt x="0" y="13233"/>
                </a:lnTo>
                <a:lnTo>
                  <a:pt x="17157" y="16764"/>
                </a:lnTo>
                <a:lnTo>
                  <a:pt x="38036" y="15481"/>
                </a:lnTo>
                <a:lnTo>
                  <a:pt x="48437" y="12890"/>
                </a:lnTo>
                <a:lnTo>
                  <a:pt x="55956" y="9969"/>
                </a:lnTo>
                <a:close/>
              </a:path>
            </a:pathLst>
          </a:custGeom>
          <a:solidFill>
            <a:srgbClr val="F0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bg object 1112"/>
          <p:cNvSpPr/>
          <p:nvPr/>
        </p:nvSpPr>
        <p:spPr>
          <a:xfrm>
            <a:off x="4346388" y="1132154"/>
            <a:ext cx="53975" cy="15875"/>
          </a:xfrm>
          <a:custGeom>
            <a:avLst/>
            <a:gdLst/>
            <a:ahLst/>
            <a:cxnLst/>
            <a:rect l="l" t="t" r="r" b="b"/>
            <a:pathLst>
              <a:path w="53975" h="15875">
                <a:moveTo>
                  <a:pt x="38324" y="0"/>
                </a:moveTo>
                <a:lnTo>
                  <a:pt x="27771" y="0"/>
                </a:lnTo>
                <a:lnTo>
                  <a:pt x="18309" y="3378"/>
                </a:lnTo>
                <a:lnTo>
                  <a:pt x="12048" y="6997"/>
                </a:lnTo>
                <a:lnTo>
                  <a:pt x="6545" y="9428"/>
                </a:lnTo>
                <a:lnTo>
                  <a:pt x="0" y="12073"/>
                </a:lnTo>
                <a:lnTo>
                  <a:pt x="15745" y="15313"/>
                </a:lnTo>
                <a:lnTo>
                  <a:pt x="35683" y="14084"/>
                </a:lnTo>
                <a:lnTo>
                  <a:pt x="45641" y="11600"/>
                </a:lnTo>
                <a:lnTo>
                  <a:pt x="53753" y="8455"/>
                </a:lnTo>
                <a:lnTo>
                  <a:pt x="53564" y="6527"/>
                </a:lnTo>
                <a:lnTo>
                  <a:pt x="46922" y="2311"/>
                </a:lnTo>
                <a:lnTo>
                  <a:pt x="40610" y="279"/>
                </a:lnTo>
                <a:lnTo>
                  <a:pt x="38324" y="0"/>
                </a:lnTo>
                <a:close/>
              </a:path>
            </a:pathLst>
          </a:custGeom>
          <a:solidFill>
            <a:srgbClr val="F0E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bg object 1113"/>
          <p:cNvSpPr/>
          <p:nvPr/>
        </p:nvSpPr>
        <p:spPr>
          <a:xfrm>
            <a:off x="4347273" y="1132153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52806" y="7937"/>
                </a:moveTo>
                <a:lnTo>
                  <a:pt x="52755" y="7454"/>
                </a:lnTo>
                <a:lnTo>
                  <a:pt x="52692" y="6680"/>
                </a:lnTo>
                <a:lnTo>
                  <a:pt x="52679" y="6540"/>
                </a:lnTo>
                <a:lnTo>
                  <a:pt x="46037" y="2324"/>
                </a:lnTo>
                <a:lnTo>
                  <a:pt x="39725" y="292"/>
                </a:lnTo>
                <a:lnTo>
                  <a:pt x="37439" y="12"/>
                </a:lnTo>
                <a:lnTo>
                  <a:pt x="26885" y="0"/>
                </a:lnTo>
                <a:lnTo>
                  <a:pt x="17424" y="3378"/>
                </a:lnTo>
                <a:lnTo>
                  <a:pt x="11163" y="6997"/>
                </a:lnTo>
                <a:lnTo>
                  <a:pt x="5651" y="9436"/>
                </a:lnTo>
                <a:lnTo>
                  <a:pt x="863" y="11366"/>
                </a:lnTo>
                <a:lnTo>
                  <a:pt x="0" y="11722"/>
                </a:lnTo>
                <a:lnTo>
                  <a:pt x="15062" y="14820"/>
                </a:lnTo>
                <a:lnTo>
                  <a:pt x="34709" y="13601"/>
                </a:lnTo>
                <a:lnTo>
                  <a:pt x="44500" y="11163"/>
                </a:lnTo>
                <a:lnTo>
                  <a:pt x="52806" y="7937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bg object 1114"/>
          <p:cNvSpPr/>
          <p:nvPr/>
        </p:nvSpPr>
        <p:spPr>
          <a:xfrm>
            <a:off x="4349013" y="1132154"/>
            <a:ext cx="51435" cy="13970"/>
          </a:xfrm>
          <a:custGeom>
            <a:avLst/>
            <a:gdLst/>
            <a:ahLst/>
            <a:cxnLst/>
            <a:rect l="l" t="t" r="r" b="b"/>
            <a:pathLst>
              <a:path w="51435" h="13969">
                <a:moveTo>
                  <a:pt x="35699" y="0"/>
                </a:moveTo>
                <a:lnTo>
                  <a:pt x="25145" y="0"/>
                </a:lnTo>
                <a:lnTo>
                  <a:pt x="15684" y="3378"/>
                </a:lnTo>
                <a:lnTo>
                  <a:pt x="9423" y="6997"/>
                </a:lnTo>
                <a:lnTo>
                  <a:pt x="3920" y="9428"/>
                </a:lnTo>
                <a:lnTo>
                  <a:pt x="0" y="11012"/>
                </a:lnTo>
                <a:lnTo>
                  <a:pt x="13757" y="13844"/>
                </a:lnTo>
                <a:lnTo>
                  <a:pt x="32765" y="12674"/>
                </a:lnTo>
                <a:lnTo>
                  <a:pt x="42252" y="10309"/>
                </a:lnTo>
                <a:lnTo>
                  <a:pt x="50863" y="6970"/>
                </a:lnTo>
                <a:lnTo>
                  <a:pt x="50939" y="6527"/>
                </a:lnTo>
                <a:lnTo>
                  <a:pt x="44297" y="2311"/>
                </a:lnTo>
                <a:lnTo>
                  <a:pt x="37985" y="279"/>
                </a:lnTo>
                <a:lnTo>
                  <a:pt x="35699" y="0"/>
                </a:lnTo>
                <a:close/>
              </a:path>
            </a:pathLst>
          </a:custGeom>
          <a:solidFill>
            <a:srgbClr val="EE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bg object 1115"/>
          <p:cNvSpPr/>
          <p:nvPr/>
        </p:nvSpPr>
        <p:spPr>
          <a:xfrm>
            <a:off x="4349884" y="1132154"/>
            <a:ext cx="50165" cy="13970"/>
          </a:xfrm>
          <a:custGeom>
            <a:avLst/>
            <a:gdLst/>
            <a:ahLst/>
            <a:cxnLst/>
            <a:rect l="l" t="t" r="r" b="b"/>
            <a:pathLst>
              <a:path w="50164" h="13969">
                <a:moveTo>
                  <a:pt x="34828" y="0"/>
                </a:moveTo>
                <a:lnTo>
                  <a:pt x="24275" y="0"/>
                </a:lnTo>
                <a:lnTo>
                  <a:pt x="14813" y="3378"/>
                </a:lnTo>
                <a:lnTo>
                  <a:pt x="8552" y="6997"/>
                </a:lnTo>
                <a:lnTo>
                  <a:pt x="3049" y="9428"/>
                </a:lnTo>
                <a:lnTo>
                  <a:pt x="0" y="10660"/>
                </a:lnTo>
                <a:lnTo>
                  <a:pt x="13108" y="13357"/>
                </a:lnTo>
                <a:lnTo>
                  <a:pt x="31806" y="12204"/>
                </a:lnTo>
                <a:lnTo>
                  <a:pt x="41149" y="9882"/>
                </a:lnTo>
                <a:lnTo>
                  <a:pt x="49619" y="6597"/>
                </a:lnTo>
                <a:lnTo>
                  <a:pt x="49919" y="6432"/>
                </a:lnTo>
                <a:lnTo>
                  <a:pt x="43426" y="2311"/>
                </a:lnTo>
                <a:lnTo>
                  <a:pt x="37114" y="279"/>
                </a:lnTo>
                <a:lnTo>
                  <a:pt x="34828" y="0"/>
                </a:lnTo>
                <a:close/>
              </a:path>
            </a:pathLst>
          </a:custGeom>
          <a:solidFill>
            <a:srgbClr val="EED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bg object 1116"/>
          <p:cNvSpPr/>
          <p:nvPr/>
        </p:nvSpPr>
        <p:spPr>
          <a:xfrm>
            <a:off x="4350763" y="1132154"/>
            <a:ext cx="48895" cy="13335"/>
          </a:xfrm>
          <a:custGeom>
            <a:avLst/>
            <a:gdLst/>
            <a:ahLst/>
            <a:cxnLst/>
            <a:rect l="l" t="t" r="r" b="b"/>
            <a:pathLst>
              <a:path w="48895" h="13334">
                <a:moveTo>
                  <a:pt x="33949" y="0"/>
                </a:moveTo>
                <a:lnTo>
                  <a:pt x="23395" y="0"/>
                </a:lnTo>
                <a:lnTo>
                  <a:pt x="13934" y="3378"/>
                </a:lnTo>
                <a:lnTo>
                  <a:pt x="7673" y="6997"/>
                </a:lnTo>
                <a:lnTo>
                  <a:pt x="2130" y="9444"/>
                </a:lnTo>
                <a:lnTo>
                  <a:pt x="0" y="10305"/>
                </a:lnTo>
                <a:lnTo>
                  <a:pt x="12444" y="12868"/>
                </a:lnTo>
                <a:lnTo>
                  <a:pt x="30838" y="11734"/>
                </a:lnTo>
                <a:lnTo>
                  <a:pt x="40060" y="9428"/>
                </a:lnTo>
                <a:lnTo>
                  <a:pt x="48346" y="6213"/>
                </a:lnTo>
                <a:lnTo>
                  <a:pt x="48532" y="6110"/>
                </a:lnTo>
                <a:lnTo>
                  <a:pt x="42547" y="2311"/>
                </a:lnTo>
                <a:lnTo>
                  <a:pt x="36235" y="279"/>
                </a:lnTo>
                <a:lnTo>
                  <a:pt x="33949" y="0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bg object 1117"/>
          <p:cNvSpPr/>
          <p:nvPr/>
        </p:nvSpPr>
        <p:spPr>
          <a:xfrm>
            <a:off x="4351629" y="1132154"/>
            <a:ext cx="47625" cy="12700"/>
          </a:xfrm>
          <a:custGeom>
            <a:avLst/>
            <a:gdLst/>
            <a:ahLst/>
            <a:cxnLst/>
            <a:rect l="l" t="t" r="r" b="b"/>
            <a:pathLst>
              <a:path w="47625" h="12700">
                <a:moveTo>
                  <a:pt x="33083" y="0"/>
                </a:moveTo>
                <a:lnTo>
                  <a:pt x="22529" y="0"/>
                </a:lnTo>
                <a:lnTo>
                  <a:pt x="13068" y="3378"/>
                </a:lnTo>
                <a:lnTo>
                  <a:pt x="6807" y="6997"/>
                </a:lnTo>
                <a:lnTo>
                  <a:pt x="1304" y="9428"/>
                </a:lnTo>
                <a:lnTo>
                  <a:pt x="0" y="9955"/>
                </a:lnTo>
                <a:lnTo>
                  <a:pt x="11783" y="12381"/>
                </a:lnTo>
                <a:lnTo>
                  <a:pt x="29870" y="11264"/>
                </a:lnTo>
                <a:lnTo>
                  <a:pt x="47088" y="5839"/>
                </a:lnTo>
                <a:lnTo>
                  <a:pt x="41681" y="2311"/>
                </a:lnTo>
                <a:lnTo>
                  <a:pt x="35369" y="279"/>
                </a:lnTo>
                <a:lnTo>
                  <a:pt x="33083" y="0"/>
                </a:lnTo>
                <a:close/>
              </a:path>
            </a:pathLst>
          </a:custGeom>
          <a:solidFill>
            <a:srgbClr val="EE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bg object 1118"/>
          <p:cNvSpPr/>
          <p:nvPr/>
        </p:nvSpPr>
        <p:spPr>
          <a:xfrm>
            <a:off x="4352506" y="1132153"/>
            <a:ext cx="46355" cy="12065"/>
          </a:xfrm>
          <a:custGeom>
            <a:avLst/>
            <a:gdLst/>
            <a:ahLst/>
            <a:cxnLst/>
            <a:rect l="l" t="t" r="r" b="b"/>
            <a:pathLst>
              <a:path w="46354" h="12065">
                <a:moveTo>
                  <a:pt x="45770" y="5473"/>
                </a:moveTo>
                <a:lnTo>
                  <a:pt x="45250" y="5143"/>
                </a:lnTo>
                <a:lnTo>
                  <a:pt x="44958" y="4965"/>
                </a:lnTo>
                <a:lnTo>
                  <a:pt x="40805" y="2311"/>
                </a:lnTo>
                <a:lnTo>
                  <a:pt x="34493" y="279"/>
                </a:lnTo>
                <a:lnTo>
                  <a:pt x="32207" y="0"/>
                </a:lnTo>
                <a:lnTo>
                  <a:pt x="21653" y="0"/>
                </a:lnTo>
                <a:lnTo>
                  <a:pt x="12192" y="3378"/>
                </a:lnTo>
                <a:lnTo>
                  <a:pt x="5930" y="6997"/>
                </a:lnTo>
                <a:lnTo>
                  <a:pt x="3136" y="8229"/>
                </a:lnTo>
                <a:lnTo>
                  <a:pt x="838" y="9245"/>
                </a:lnTo>
                <a:lnTo>
                  <a:pt x="419" y="9436"/>
                </a:lnTo>
                <a:lnTo>
                  <a:pt x="0" y="9601"/>
                </a:lnTo>
                <a:lnTo>
                  <a:pt x="11125" y="11899"/>
                </a:lnTo>
                <a:lnTo>
                  <a:pt x="28905" y="10795"/>
                </a:lnTo>
                <a:lnTo>
                  <a:pt x="45770" y="5473"/>
                </a:lnTo>
                <a:close/>
              </a:path>
            </a:pathLst>
          </a:custGeom>
          <a:solidFill>
            <a:srgbClr val="ED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bg object 1119"/>
          <p:cNvSpPr/>
          <p:nvPr/>
        </p:nvSpPr>
        <p:spPr>
          <a:xfrm>
            <a:off x="4354157" y="1132153"/>
            <a:ext cx="43180" cy="11430"/>
          </a:xfrm>
          <a:custGeom>
            <a:avLst/>
            <a:gdLst/>
            <a:ahLst/>
            <a:cxnLst/>
            <a:rect l="l" t="t" r="r" b="b"/>
            <a:pathLst>
              <a:path w="43179" h="11430">
                <a:moveTo>
                  <a:pt x="43078" y="4813"/>
                </a:moveTo>
                <a:lnTo>
                  <a:pt x="42557" y="4483"/>
                </a:lnTo>
                <a:lnTo>
                  <a:pt x="39154" y="2311"/>
                </a:lnTo>
                <a:lnTo>
                  <a:pt x="32842" y="279"/>
                </a:lnTo>
                <a:lnTo>
                  <a:pt x="30556" y="0"/>
                </a:lnTo>
                <a:lnTo>
                  <a:pt x="20002" y="0"/>
                </a:lnTo>
                <a:lnTo>
                  <a:pt x="10541" y="3378"/>
                </a:lnTo>
                <a:lnTo>
                  <a:pt x="4279" y="6997"/>
                </a:lnTo>
                <a:lnTo>
                  <a:pt x="1828" y="8089"/>
                </a:lnTo>
                <a:lnTo>
                  <a:pt x="838" y="8521"/>
                </a:lnTo>
                <a:lnTo>
                  <a:pt x="0" y="8890"/>
                </a:lnTo>
                <a:lnTo>
                  <a:pt x="9893" y="10922"/>
                </a:lnTo>
                <a:lnTo>
                  <a:pt x="27051" y="9867"/>
                </a:lnTo>
                <a:lnTo>
                  <a:pt x="43078" y="4813"/>
                </a:lnTo>
                <a:close/>
              </a:path>
            </a:pathLst>
          </a:custGeom>
          <a:solidFill>
            <a:srgbClr val="EC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bg object 1120"/>
          <p:cNvSpPr/>
          <p:nvPr/>
        </p:nvSpPr>
        <p:spPr>
          <a:xfrm>
            <a:off x="4355820" y="1132153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39" h="10159">
                <a:moveTo>
                  <a:pt x="40360" y="4140"/>
                </a:moveTo>
                <a:lnTo>
                  <a:pt x="39827" y="3822"/>
                </a:lnTo>
                <a:lnTo>
                  <a:pt x="37490" y="2311"/>
                </a:lnTo>
                <a:lnTo>
                  <a:pt x="31178" y="279"/>
                </a:lnTo>
                <a:lnTo>
                  <a:pt x="28892" y="0"/>
                </a:lnTo>
                <a:lnTo>
                  <a:pt x="18338" y="0"/>
                </a:lnTo>
                <a:lnTo>
                  <a:pt x="8877" y="3378"/>
                </a:lnTo>
                <a:lnTo>
                  <a:pt x="2616" y="6997"/>
                </a:lnTo>
                <a:lnTo>
                  <a:pt x="1079" y="7683"/>
                </a:lnTo>
                <a:lnTo>
                  <a:pt x="812" y="7797"/>
                </a:lnTo>
                <a:lnTo>
                  <a:pt x="0" y="8153"/>
                </a:lnTo>
                <a:lnTo>
                  <a:pt x="8661" y="9944"/>
                </a:lnTo>
                <a:lnTo>
                  <a:pt x="25209" y="8915"/>
                </a:lnTo>
                <a:lnTo>
                  <a:pt x="40360" y="4140"/>
                </a:lnTo>
                <a:close/>
              </a:path>
            </a:pathLst>
          </a:custGeom>
          <a:solidFill>
            <a:srgbClr val="EB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bg object 1121"/>
          <p:cNvSpPr/>
          <p:nvPr/>
        </p:nvSpPr>
        <p:spPr>
          <a:xfrm>
            <a:off x="4357453" y="1132154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27259" y="0"/>
                </a:moveTo>
                <a:lnTo>
                  <a:pt x="16705" y="0"/>
                </a:lnTo>
                <a:lnTo>
                  <a:pt x="7244" y="3378"/>
                </a:lnTo>
                <a:lnTo>
                  <a:pt x="983" y="6997"/>
                </a:lnTo>
                <a:lnTo>
                  <a:pt x="0" y="7432"/>
                </a:lnTo>
                <a:lnTo>
                  <a:pt x="7464" y="8969"/>
                </a:lnTo>
                <a:lnTo>
                  <a:pt x="23386" y="7988"/>
                </a:lnTo>
                <a:lnTo>
                  <a:pt x="37690" y="3475"/>
                </a:lnTo>
                <a:lnTo>
                  <a:pt x="35857" y="2311"/>
                </a:lnTo>
                <a:lnTo>
                  <a:pt x="29545" y="279"/>
                </a:lnTo>
                <a:lnTo>
                  <a:pt x="27259" y="0"/>
                </a:lnTo>
                <a:close/>
              </a:path>
            </a:pathLst>
          </a:custGeom>
          <a:solidFill>
            <a:srgbClr val="EA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bg object 1122"/>
          <p:cNvSpPr/>
          <p:nvPr/>
        </p:nvSpPr>
        <p:spPr>
          <a:xfrm>
            <a:off x="4358295" y="1132154"/>
            <a:ext cx="36830" cy="8890"/>
          </a:xfrm>
          <a:custGeom>
            <a:avLst/>
            <a:gdLst/>
            <a:ahLst/>
            <a:cxnLst/>
            <a:rect l="l" t="t" r="r" b="b"/>
            <a:pathLst>
              <a:path w="36829" h="8890">
                <a:moveTo>
                  <a:pt x="26417" y="0"/>
                </a:moveTo>
                <a:lnTo>
                  <a:pt x="15863" y="0"/>
                </a:lnTo>
                <a:lnTo>
                  <a:pt x="6402" y="3378"/>
                </a:lnTo>
                <a:lnTo>
                  <a:pt x="141" y="6997"/>
                </a:lnTo>
                <a:lnTo>
                  <a:pt x="0" y="7060"/>
                </a:lnTo>
                <a:lnTo>
                  <a:pt x="6830" y="8465"/>
                </a:lnTo>
                <a:lnTo>
                  <a:pt x="22442" y="7505"/>
                </a:lnTo>
                <a:lnTo>
                  <a:pt x="36312" y="3134"/>
                </a:lnTo>
                <a:lnTo>
                  <a:pt x="35015" y="2311"/>
                </a:lnTo>
                <a:lnTo>
                  <a:pt x="28703" y="279"/>
                </a:lnTo>
                <a:lnTo>
                  <a:pt x="26417" y="0"/>
                </a:lnTo>
                <a:close/>
              </a:path>
            </a:pathLst>
          </a:custGeom>
          <a:solidFill>
            <a:srgbClr val="EAD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bg object 1123"/>
          <p:cNvSpPr/>
          <p:nvPr/>
        </p:nvSpPr>
        <p:spPr>
          <a:xfrm>
            <a:off x="4358985" y="1132154"/>
            <a:ext cx="35560" cy="8255"/>
          </a:xfrm>
          <a:custGeom>
            <a:avLst/>
            <a:gdLst/>
            <a:ahLst/>
            <a:cxnLst/>
            <a:rect l="l" t="t" r="r" b="b"/>
            <a:pathLst>
              <a:path w="35560" h="8255">
                <a:moveTo>
                  <a:pt x="25727" y="0"/>
                </a:moveTo>
                <a:lnTo>
                  <a:pt x="15174" y="0"/>
                </a:lnTo>
                <a:lnTo>
                  <a:pt x="5712" y="3378"/>
                </a:lnTo>
                <a:lnTo>
                  <a:pt x="0" y="6680"/>
                </a:lnTo>
                <a:lnTo>
                  <a:pt x="6361" y="7989"/>
                </a:lnTo>
                <a:lnTo>
                  <a:pt x="21676" y="7048"/>
                </a:lnTo>
                <a:lnTo>
                  <a:pt x="35111" y="2810"/>
                </a:lnTo>
                <a:lnTo>
                  <a:pt x="34325" y="2311"/>
                </a:lnTo>
                <a:lnTo>
                  <a:pt x="28013" y="279"/>
                </a:lnTo>
                <a:lnTo>
                  <a:pt x="25727" y="0"/>
                </a:lnTo>
                <a:close/>
              </a:path>
            </a:pathLst>
          </a:custGeom>
          <a:solidFill>
            <a:srgbClr val="E7D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bg object 1124"/>
          <p:cNvSpPr/>
          <p:nvPr/>
        </p:nvSpPr>
        <p:spPr>
          <a:xfrm>
            <a:off x="4359663" y="1132154"/>
            <a:ext cx="34290" cy="7620"/>
          </a:xfrm>
          <a:custGeom>
            <a:avLst/>
            <a:gdLst/>
            <a:ahLst/>
            <a:cxnLst/>
            <a:rect l="l" t="t" r="r" b="b"/>
            <a:pathLst>
              <a:path w="34289" h="7619">
                <a:moveTo>
                  <a:pt x="25049" y="0"/>
                </a:moveTo>
                <a:lnTo>
                  <a:pt x="14495" y="0"/>
                </a:lnTo>
                <a:lnTo>
                  <a:pt x="5034" y="3378"/>
                </a:lnTo>
                <a:lnTo>
                  <a:pt x="0" y="6288"/>
                </a:lnTo>
                <a:lnTo>
                  <a:pt x="5894" y="7501"/>
                </a:lnTo>
                <a:lnTo>
                  <a:pt x="20896" y="6578"/>
                </a:lnTo>
                <a:lnTo>
                  <a:pt x="33906" y="2476"/>
                </a:lnTo>
                <a:lnTo>
                  <a:pt x="33647" y="2311"/>
                </a:lnTo>
                <a:lnTo>
                  <a:pt x="27335" y="279"/>
                </a:lnTo>
                <a:lnTo>
                  <a:pt x="25049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bg object 1125"/>
          <p:cNvSpPr/>
          <p:nvPr/>
        </p:nvSpPr>
        <p:spPr>
          <a:xfrm>
            <a:off x="4360349" y="1132154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19">
                <a:moveTo>
                  <a:pt x="24363" y="0"/>
                </a:moveTo>
                <a:lnTo>
                  <a:pt x="13810" y="0"/>
                </a:lnTo>
                <a:lnTo>
                  <a:pt x="4348" y="3378"/>
                </a:lnTo>
                <a:lnTo>
                  <a:pt x="0" y="5892"/>
                </a:lnTo>
                <a:lnTo>
                  <a:pt x="5422" y="7008"/>
                </a:lnTo>
                <a:lnTo>
                  <a:pt x="20109" y="6108"/>
                </a:lnTo>
                <a:lnTo>
                  <a:pt x="32558" y="2181"/>
                </a:lnTo>
                <a:lnTo>
                  <a:pt x="26649" y="279"/>
                </a:lnTo>
                <a:lnTo>
                  <a:pt x="24363" y="0"/>
                </a:lnTo>
                <a:close/>
              </a:path>
            </a:pathLst>
          </a:custGeom>
          <a:solidFill>
            <a:srgbClr val="E6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bg object 1126"/>
          <p:cNvSpPr/>
          <p:nvPr/>
        </p:nvSpPr>
        <p:spPr>
          <a:xfrm>
            <a:off x="4361023" y="1132154"/>
            <a:ext cx="31115" cy="6985"/>
          </a:xfrm>
          <a:custGeom>
            <a:avLst/>
            <a:gdLst/>
            <a:ahLst/>
            <a:cxnLst/>
            <a:rect l="l" t="t" r="r" b="b"/>
            <a:pathLst>
              <a:path w="31114" h="6984">
                <a:moveTo>
                  <a:pt x="23689" y="0"/>
                </a:moveTo>
                <a:lnTo>
                  <a:pt x="13136" y="0"/>
                </a:lnTo>
                <a:lnTo>
                  <a:pt x="3674" y="3378"/>
                </a:lnTo>
                <a:lnTo>
                  <a:pt x="0" y="5502"/>
                </a:lnTo>
                <a:lnTo>
                  <a:pt x="4965" y="6525"/>
                </a:lnTo>
                <a:lnTo>
                  <a:pt x="19333" y="5638"/>
                </a:lnTo>
                <a:lnTo>
                  <a:pt x="31095" y="1927"/>
                </a:lnTo>
                <a:lnTo>
                  <a:pt x="25975" y="279"/>
                </a:lnTo>
                <a:lnTo>
                  <a:pt x="23689" y="0"/>
                </a:lnTo>
                <a:close/>
              </a:path>
            </a:pathLst>
          </a:custGeom>
          <a:solidFill>
            <a:srgbClr val="E6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bg object 1127"/>
          <p:cNvSpPr/>
          <p:nvPr/>
        </p:nvSpPr>
        <p:spPr>
          <a:xfrm>
            <a:off x="4361696" y="1132154"/>
            <a:ext cx="29845" cy="6350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23016" y="0"/>
                </a:moveTo>
                <a:lnTo>
                  <a:pt x="12462" y="0"/>
                </a:lnTo>
                <a:lnTo>
                  <a:pt x="3001" y="3378"/>
                </a:lnTo>
                <a:lnTo>
                  <a:pt x="0" y="5113"/>
                </a:lnTo>
                <a:lnTo>
                  <a:pt x="4501" y="6039"/>
                </a:lnTo>
                <a:lnTo>
                  <a:pt x="18571" y="5169"/>
                </a:lnTo>
                <a:lnTo>
                  <a:pt x="29648" y="1678"/>
                </a:lnTo>
                <a:lnTo>
                  <a:pt x="25302" y="279"/>
                </a:lnTo>
                <a:lnTo>
                  <a:pt x="23016" y="0"/>
                </a:lnTo>
                <a:close/>
              </a:path>
            </a:pathLst>
          </a:custGeom>
          <a:solidFill>
            <a:srgbClr val="E5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bg object 1128"/>
          <p:cNvSpPr/>
          <p:nvPr/>
        </p:nvSpPr>
        <p:spPr>
          <a:xfrm>
            <a:off x="4362378" y="1132154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22335" y="0"/>
                </a:moveTo>
                <a:lnTo>
                  <a:pt x="11781" y="0"/>
                </a:lnTo>
                <a:lnTo>
                  <a:pt x="2320" y="3378"/>
                </a:lnTo>
                <a:lnTo>
                  <a:pt x="0" y="4719"/>
                </a:lnTo>
                <a:lnTo>
                  <a:pt x="4028" y="5547"/>
                </a:lnTo>
                <a:lnTo>
                  <a:pt x="17788" y="4698"/>
                </a:lnTo>
                <a:lnTo>
                  <a:pt x="28182" y="1426"/>
                </a:lnTo>
                <a:lnTo>
                  <a:pt x="24621" y="279"/>
                </a:lnTo>
                <a:lnTo>
                  <a:pt x="22335" y="0"/>
                </a:lnTo>
                <a:close/>
              </a:path>
            </a:pathLst>
          </a:custGeom>
          <a:solidFill>
            <a:srgbClr val="E4D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bg object 1129"/>
          <p:cNvSpPr/>
          <p:nvPr/>
        </p:nvSpPr>
        <p:spPr>
          <a:xfrm>
            <a:off x="4363062" y="1132154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4" h="5080">
                <a:moveTo>
                  <a:pt x="21650" y="0"/>
                </a:moveTo>
                <a:lnTo>
                  <a:pt x="11097" y="0"/>
                </a:lnTo>
                <a:lnTo>
                  <a:pt x="1635" y="3378"/>
                </a:lnTo>
                <a:lnTo>
                  <a:pt x="0" y="4323"/>
                </a:lnTo>
                <a:lnTo>
                  <a:pt x="3567" y="5058"/>
                </a:lnTo>
                <a:lnTo>
                  <a:pt x="17028" y="4229"/>
                </a:lnTo>
                <a:lnTo>
                  <a:pt x="26720" y="1175"/>
                </a:lnTo>
                <a:lnTo>
                  <a:pt x="23936" y="279"/>
                </a:lnTo>
                <a:lnTo>
                  <a:pt x="21650" y="0"/>
                </a:lnTo>
                <a:close/>
              </a:path>
            </a:pathLst>
          </a:custGeom>
          <a:solidFill>
            <a:srgbClr val="E3D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bg object 1130"/>
          <p:cNvSpPr/>
          <p:nvPr/>
        </p:nvSpPr>
        <p:spPr>
          <a:xfrm>
            <a:off x="4363738" y="1132154"/>
            <a:ext cx="25400" cy="5080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0974" y="0"/>
                </a:moveTo>
                <a:lnTo>
                  <a:pt x="10420" y="0"/>
                </a:lnTo>
                <a:lnTo>
                  <a:pt x="959" y="3378"/>
                </a:lnTo>
                <a:lnTo>
                  <a:pt x="0" y="3932"/>
                </a:lnTo>
                <a:lnTo>
                  <a:pt x="3106" y="4571"/>
                </a:lnTo>
                <a:lnTo>
                  <a:pt x="16250" y="3759"/>
                </a:lnTo>
                <a:lnTo>
                  <a:pt x="25255" y="921"/>
                </a:lnTo>
                <a:lnTo>
                  <a:pt x="23260" y="279"/>
                </a:lnTo>
                <a:lnTo>
                  <a:pt x="20974" y="0"/>
                </a:lnTo>
                <a:close/>
              </a:path>
            </a:pathLst>
          </a:custGeom>
          <a:solidFill>
            <a:srgbClr val="E3D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bg object 1131"/>
          <p:cNvSpPr/>
          <p:nvPr/>
        </p:nvSpPr>
        <p:spPr>
          <a:xfrm>
            <a:off x="4364423" y="1132154"/>
            <a:ext cx="24130" cy="4445"/>
          </a:xfrm>
          <a:custGeom>
            <a:avLst/>
            <a:gdLst/>
            <a:ahLst/>
            <a:cxnLst/>
            <a:rect l="l" t="t" r="r" b="b"/>
            <a:pathLst>
              <a:path w="24129" h="4444">
                <a:moveTo>
                  <a:pt x="20289" y="0"/>
                </a:moveTo>
                <a:lnTo>
                  <a:pt x="9735" y="0"/>
                </a:lnTo>
                <a:lnTo>
                  <a:pt x="274" y="3378"/>
                </a:lnTo>
                <a:lnTo>
                  <a:pt x="0" y="3536"/>
                </a:lnTo>
                <a:lnTo>
                  <a:pt x="2631" y="4078"/>
                </a:lnTo>
                <a:lnTo>
                  <a:pt x="15463" y="3289"/>
                </a:lnTo>
                <a:lnTo>
                  <a:pt x="23778" y="666"/>
                </a:lnTo>
                <a:lnTo>
                  <a:pt x="22575" y="279"/>
                </a:lnTo>
                <a:lnTo>
                  <a:pt x="20289" y="0"/>
                </a:lnTo>
                <a:close/>
              </a:path>
            </a:pathLst>
          </a:custGeom>
          <a:solidFill>
            <a:srgbClr val="E3D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bg object 1132"/>
          <p:cNvSpPr/>
          <p:nvPr/>
        </p:nvSpPr>
        <p:spPr>
          <a:xfrm>
            <a:off x="4365249" y="1132154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09">
                <a:moveTo>
                  <a:pt x="19463" y="0"/>
                </a:moveTo>
                <a:lnTo>
                  <a:pt x="8909" y="0"/>
                </a:lnTo>
                <a:lnTo>
                  <a:pt x="0" y="3181"/>
                </a:lnTo>
                <a:lnTo>
                  <a:pt x="2021" y="3597"/>
                </a:lnTo>
                <a:lnTo>
                  <a:pt x="14535" y="2831"/>
                </a:lnTo>
                <a:lnTo>
                  <a:pt x="22185" y="419"/>
                </a:lnTo>
                <a:lnTo>
                  <a:pt x="21749" y="279"/>
                </a:lnTo>
                <a:lnTo>
                  <a:pt x="19463" y="0"/>
                </a:lnTo>
                <a:close/>
              </a:path>
            </a:pathLst>
          </a:custGeom>
          <a:solidFill>
            <a:srgbClr val="E2D1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bg object 1133"/>
          <p:cNvSpPr/>
          <p:nvPr/>
        </p:nvSpPr>
        <p:spPr>
          <a:xfrm>
            <a:off x="4366181" y="1132154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18531" y="0"/>
                </a:moveTo>
                <a:lnTo>
                  <a:pt x="7978" y="0"/>
                </a:lnTo>
                <a:lnTo>
                  <a:pt x="0" y="2848"/>
                </a:lnTo>
                <a:lnTo>
                  <a:pt x="1292" y="3114"/>
                </a:lnTo>
                <a:lnTo>
                  <a:pt x="13502" y="2362"/>
                </a:lnTo>
                <a:lnTo>
                  <a:pt x="20303" y="216"/>
                </a:lnTo>
                <a:lnTo>
                  <a:pt x="18531" y="0"/>
                </a:lnTo>
                <a:close/>
              </a:path>
            </a:pathLst>
          </a:custGeom>
          <a:solidFill>
            <a:srgbClr val="E1D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bg object 1134"/>
          <p:cNvSpPr/>
          <p:nvPr/>
        </p:nvSpPr>
        <p:spPr>
          <a:xfrm>
            <a:off x="4367127" y="1132154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17585" y="0"/>
                </a:moveTo>
                <a:lnTo>
                  <a:pt x="7031" y="0"/>
                </a:lnTo>
                <a:lnTo>
                  <a:pt x="0" y="2510"/>
                </a:lnTo>
                <a:lnTo>
                  <a:pt x="574" y="2628"/>
                </a:lnTo>
                <a:lnTo>
                  <a:pt x="12480" y="1892"/>
                </a:lnTo>
                <a:lnTo>
                  <a:pt x="18233" y="79"/>
                </a:lnTo>
                <a:lnTo>
                  <a:pt x="17585" y="0"/>
                </a:lnTo>
                <a:close/>
              </a:path>
            </a:pathLst>
          </a:custGeom>
          <a:solidFill>
            <a:srgbClr val="DF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bg object 1135"/>
          <p:cNvSpPr/>
          <p:nvPr/>
        </p:nvSpPr>
        <p:spPr>
          <a:xfrm>
            <a:off x="4368277" y="1132154"/>
            <a:ext cx="15875" cy="2540"/>
          </a:xfrm>
          <a:custGeom>
            <a:avLst/>
            <a:gdLst/>
            <a:ahLst/>
            <a:cxnLst/>
            <a:rect l="l" t="t" r="r" b="b"/>
            <a:pathLst>
              <a:path w="15875" h="2540">
                <a:moveTo>
                  <a:pt x="15713" y="0"/>
                </a:moveTo>
                <a:lnTo>
                  <a:pt x="5881" y="0"/>
                </a:lnTo>
                <a:lnTo>
                  <a:pt x="0" y="2100"/>
                </a:lnTo>
                <a:lnTo>
                  <a:pt x="11241" y="1409"/>
                </a:lnTo>
                <a:lnTo>
                  <a:pt x="15713" y="0"/>
                </a:lnTo>
                <a:close/>
              </a:path>
            </a:pathLst>
          </a:custGeom>
          <a:solidFill>
            <a:srgbClr val="DE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bg object 1136"/>
          <p:cNvSpPr/>
          <p:nvPr/>
        </p:nvSpPr>
        <p:spPr>
          <a:xfrm>
            <a:off x="4369841" y="1132154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2593" y="0"/>
                </a:moveTo>
                <a:lnTo>
                  <a:pt x="4318" y="0"/>
                </a:lnTo>
                <a:lnTo>
                  <a:pt x="0" y="1541"/>
                </a:lnTo>
                <a:lnTo>
                  <a:pt x="9576" y="952"/>
                </a:lnTo>
                <a:lnTo>
                  <a:pt x="12593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bg object 1137"/>
          <p:cNvSpPr/>
          <p:nvPr/>
        </p:nvSpPr>
        <p:spPr>
          <a:xfrm>
            <a:off x="4371450" y="113215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9394" y="0"/>
                </a:moveTo>
                <a:lnTo>
                  <a:pt x="2708" y="0"/>
                </a:lnTo>
                <a:lnTo>
                  <a:pt x="0" y="967"/>
                </a:lnTo>
                <a:lnTo>
                  <a:pt x="7865" y="482"/>
                </a:lnTo>
                <a:lnTo>
                  <a:pt x="9394" y="0"/>
                </a:lnTo>
                <a:close/>
              </a:path>
            </a:pathLst>
          </a:custGeom>
          <a:solidFill>
            <a:srgbClr val="DD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bg object 1138"/>
          <p:cNvSpPr/>
          <p:nvPr/>
        </p:nvSpPr>
        <p:spPr>
          <a:xfrm>
            <a:off x="4373056" y="1132154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4">
                <a:moveTo>
                  <a:pt x="6198" y="0"/>
                </a:moveTo>
                <a:lnTo>
                  <a:pt x="1067" y="12"/>
                </a:lnTo>
                <a:lnTo>
                  <a:pt x="0" y="393"/>
                </a:lnTo>
                <a:lnTo>
                  <a:pt x="6198" y="0"/>
                </a:lnTo>
                <a:close/>
              </a:path>
            </a:pathLst>
          </a:custGeom>
          <a:solidFill>
            <a:srgbClr val="DB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bg object 1139"/>
          <p:cNvSpPr/>
          <p:nvPr/>
        </p:nvSpPr>
        <p:spPr>
          <a:xfrm>
            <a:off x="4333368" y="114363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69">
                <a:moveTo>
                  <a:pt x="0" y="0"/>
                </a:moveTo>
                <a:lnTo>
                  <a:pt x="1636" y="601"/>
                </a:lnTo>
                <a:lnTo>
                  <a:pt x="5675" y="906"/>
                </a:lnTo>
                <a:lnTo>
                  <a:pt x="8558" y="893"/>
                </a:lnTo>
                <a:lnTo>
                  <a:pt x="11144" y="564"/>
                </a:lnTo>
                <a:lnTo>
                  <a:pt x="0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bg object 1140"/>
          <p:cNvSpPr/>
          <p:nvPr/>
        </p:nvSpPr>
        <p:spPr>
          <a:xfrm>
            <a:off x="4329849" y="1142536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79" h="1905">
                <a:moveTo>
                  <a:pt x="593" y="17"/>
                </a:moveTo>
                <a:lnTo>
                  <a:pt x="3559" y="1107"/>
                </a:lnTo>
                <a:lnTo>
                  <a:pt x="14591" y="1667"/>
                </a:lnTo>
                <a:lnTo>
                  <a:pt x="14973" y="1618"/>
                </a:lnTo>
                <a:lnTo>
                  <a:pt x="17483" y="874"/>
                </a:lnTo>
                <a:lnTo>
                  <a:pt x="593" y="17"/>
                </a:lnTo>
                <a:close/>
              </a:path>
              <a:path w="17779" h="1905">
                <a:moveTo>
                  <a:pt x="241" y="0"/>
                </a:moveTo>
                <a:lnTo>
                  <a:pt x="0" y="94"/>
                </a:lnTo>
                <a:lnTo>
                  <a:pt x="325" y="4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bg object 1141"/>
          <p:cNvSpPr/>
          <p:nvPr/>
        </p:nvSpPr>
        <p:spPr>
          <a:xfrm>
            <a:off x="4330173" y="1141704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5">
                <a:moveTo>
                  <a:pt x="17820" y="799"/>
                </a:moveTo>
                <a:lnTo>
                  <a:pt x="132" y="799"/>
                </a:lnTo>
                <a:lnTo>
                  <a:pt x="268" y="849"/>
                </a:lnTo>
                <a:lnTo>
                  <a:pt x="17158" y="1706"/>
                </a:lnTo>
                <a:lnTo>
                  <a:pt x="19864" y="903"/>
                </a:lnTo>
                <a:lnTo>
                  <a:pt x="17820" y="799"/>
                </a:lnTo>
                <a:close/>
              </a:path>
              <a:path w="20320" h="1905">
                <a:moveTo>
                  <a:pt x="2043" y="0"/>
                </a:moveTo>
                <a:lnTo>
                  <a:pt x="0" y="799"/>
                </a:lnTo>
                <a:lnTo>
                  <a:pt x="132" y="799"/>
                </a:lnTo>
                <a:lnTo>
                  <a:pt x="17820" y="799"/>
                </a:lnTo>
                <a:lnTo>
                  <a:pt x="2043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bg object 1142"/>
          <p:cNvSpPr/>
          <p:nvPr/>
        </p:nvSpPr>
        <p:spPr>
          <a:xfrm>
            <a:off x="4332217" y="1140883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2099" y="0"/>
                </a:moveTo>
                <a:lnTo>
                  <a:pt x="0" y="821"/>
                </a:lnTo>
                <a:lnTo>
                  <a:pt x="17820" y="1725"/>
                </a:lnTo>
                <a:lnTo>
                  <a:pt x="20501" y="929"/>
                </a:lnTo>
                <a:lnTo>
                  <a:pt x="2099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bg object 1143"/>
          <p:cNvSpPr/>
          <p:nvPr/>
        </p:nvSpPr>
        <p:spPr>
          <a:xfrm>
            <a:off x="4334316" y="1140050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26" y="0"/>
                </a:moveTo>
                <a:lnTo>
                  <a:pt x="0" y="832"/>
                </a:lnTo>
                <a:lnTo>
                  <a:pt x="18402" y="1762"/>
                </a:lnTo>
                <a:lnTo>
                  <a:pt x="21109" y="959"/>
                </a:lnTo>
                <a:lnTo>
                  <a:pt x="2126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bg object 1144"/>
          <p:cNvSpPr/>
          <p:nvPr/>
        </p:nvSpPr>
        <p:spPr>
          <a:xfrm>
            <a:off x="4336443" y="1139218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26" y="0"/>
                </a:moveTo>
                <a:lnTo>
                  <a:pt x="0" y="832"/>
                </a:lnTo>
                <a:lnTo>
                  <a:pt x="18982" y="1791"/>
                </a:lnTo>
                <a:lnTo>
                  <a:pt x="20348" y="1386"/>
                </a:lnTo>
                <a:lnTo>
                  <a:pt x="21400" y="973"/>
                </a:lnTo>
                <a:lnTo>
                  <a:pt x="2126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bg object 1145"/>
          <p:cNvSpPr/>
          <p:nvPr/>
        </p:nvSpPr>
        <p:spPr>
          <a:xfrm>
            <a:off x="4338540" y="113839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26" y="0"/>
                </a:moveTo>
                <a:lnTo>
                  <a:pt x="0" y="832"/>
                </a:lnTo>
                <a:lnTo>
                  <a:pt x="19274" y="1806"/>
                </a:lnTo>
                <a:lnTo>
                  <a:pt x="21398" y="973"/>
                </a:lnTo>
                <a:lnTo>
                  <a:pt x="2126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bg object 1146"/>
          <p:cNvSpPr/>
          <p:nvPr/>
        </p:nvSpPr>
        <p:spPr>
          <a:xfrm>
            <a:off x="4340666" y="1137546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1753" y="0"/>
                </a:moveTo>
                <a:lnTo>
                  <a:pt x="761" y="553"/>
                </a:lnTo>
                <a:lnTo>
                  <a:pt x="0" y="851"/>
                </a:lnTo>
                <a:lnTo>
                  <a:pt x="19271" y="1824"/>
                </a:lnTo>
                <a:lnTo>
                  <a:pt x="21395" y="992"/>
                </a:lnTo>
                <a:lnTo>
                  <a:pt x="1753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bg object 1147"/>
          <p:cNvSpPr/>
          <p:nvPr/>
        </p:nvSpPr>
        <p:spPr>
          <a:xfrm>
            <a:off x="4342420" y="1136684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5">
                <a:moveTo>
                  <a:pt x="1544" y="0"/>
                </a:moveTo>
                <a:lnTo>
                  <a:pt x="0" y="861"/>
                </a:lnTo>
                <a:lnTo>
                  <a:pt x="19642" y="1854"/>
                </a:lnTo>
                <a:lnTo>
                  <a:pt x="21766" y="1021"/>
                </a:lnTo>
                <a:lnTo>
                  <a:pt x="1544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bg object 1148"/>
          <p:cNvSpPr/>
          <p:nvPr/>
        </p:nvSpPr>
        <p:spPr>
          <a:xfrm>
            <a:off x="4343964" y="1135822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1544" y="0"/>
                </a:moveTo>
                <a:lnTo>
                  <a:pt x="0" y="861"/>
                </a:lnTo>
                <a:lnTo>
                  <a:pt x="20222" y="1883"/>
                </a:lnTo>
                <a:lnTo>
                  <a:pt x="22346" y="1050"/>
                </a:lnTo>
                <a:lnTo>
                  <a:pt x="1544" y="0"/>
                </a:lnTo>
                <a:close/>
              </a:path>
              <a:path w="55879" h="3175">
                <a:moveTo>
                  <a:pt x="54987" y="2700"/>
                </a:moveTo>
                <a:lnTo>
                  <a:pt x="55518" y="2960"/>
                </a:lnTo>
                <a:lnTo>
                  <a:pt x="55508" y="2726"/>
                </a:lnTo>
                <a:lnTo>
                  <a:pt x="54987" y="270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bg object 1149"/>
          <p:cNvSpPr/>
          <p:nvPr/>
        </p:nvSpPr>
        <p:spPr>
          <a:xfrm>
            <a:off x="4345488" y="1134972"/>
            <a:ext cx="54610" cy="3810"/>
          </a:xfrm>
          <a:custGeom>
            <a:avLst/>
            <a:gdLst/>
            <a:ahLst/>
            <a:cxnLst/>
            <a:rect l="l" t="t" r="r" b="b"/>
            <a:pathLst>
              <a:path w="54610" h="3809">
                <a:moveTo>
                  <a:pt x="1544" y="0"/>
                </a:moveTo>
                <a:lnTo>
                  <a:pt x="0" y="861"/>
                </a:lnTo>
                <a:lnTo>
                  <a:pt x="20793" y="1912"/>
                </a:lnTo>
                <a:lnTo>
                  <a:pt x="22917" y="1079"/>
                </a:lnTo>
                <a:lnTo>
                  <a:pt x="1544" y="0"/>
                </a:lnTo>
                <a:close/>
              </a:path>
              <a:path w="54610" h="3809">
                <a:moveTo>
                  <a:pt x="51922" y="2545"/>
                </a:moveTo>
                <a:lnTo>
                  <a:pt x="52546" y="3099"/>
                </a:lnTo>
                <a:lnTo>
                  <a:pt x="53492" y="3564"/>
                </a:lnTo>
                <a:lnTo>
                  <a:pt x="53985" y="3589"/>
                </a:lnTo>
                <a:lnTo>
                  <a:pt x="53947" y="2647"/>
                </a:lnTo>
                <a:lnTo>
                  <a:pt x="51922" y="2545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bg object 1150"/>
          <p:cNvSpPr/>
          <p:nvPr/>
        </p:nvSpPr>
        <p:spPr>
          <a:xfrm>
            <a:off x="4347033" y="1134110"/>
            <a:ext cx="52705" cy="3810"/>
          </a:xfrm>
          <a:custGeom>
            <a:avLst/>
            <a:gdLst/>
            <a:ahLst/>
            <a:cxnLst/>
            <a:rect l="l" t="t" r="r" b="b"/>
            <a:pathLst>
              <a:path w="52704" h="3809">
                <a:moveTo>
                  <a:pt x="1544" y="0"/>
                </a:moveTo>
                <a:lnTo>
                  <a:pt x="0" y="861"/>
                </a:lnTo>
                <a:lnTo>
                  <a:pt x="21373" y="1941"/>
                </a:lnTo>
                <a:lnTo>
                  <a:pt x="23096" y="1266"/>
                </a:lnTo>
                <a:lnTo>
                  <a:pt x="23755" y="1122"/>
                </a:lnTo>
                <a:lnTo>
                  <a:pt x="1544" y="0"/>
                </a:lnTo>
                <a:close/>
              </a:path>
              <a:path w="52704" h="3809">
                <a:moveTo>
                  <a:pt x="49176" y="2406"/>
                </a:moveTo>
                <a:lnTo>
                  <a:pt x="49630" y="2742"/>
                </a:lnTo>
                <a:lnTo>
                  <a:pt x="50378" y="3406"/>
                </a:lnTo>
                <a:lnTo>
                  <a:pt x="52402" y="3509"/>
                </a:lnTo>
                <a:lnTo>
                  <a:pt x="52364" y="2567"/>
                </a:lnTo>
                <a:lnTo>
                  <a:pt x="49176" y="2406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bg object 1151"/>
          <p:cNvSpPr/>
          <p:nvPr/>
        </p:nvSpPr>
        <p:spPr>
          <a:xfrm>
            <a:off x="4348578" y="1133249"/>
            <a:ext cx="51435" cy="3810"/>
          </a:xfrm>
          <a:custGeom>
            <a:avLst/>
            <a:gdLst/>
            <a:ahLst/>
            <a:cxnLst/>
            <a:rect l="l" t="t" r="r" b="b"/>
            <a:pathLst>
              <a:path w="51435" h="3809">
                <a:moveTo>
                  <a:pt x="1544" y="0"/>
                </a:moveTo>
                <a:lnTo>
                  <a:pt x="0" y="861"/>
                </a:lnTo>
                <a:lnTo>
                  <a:pt x="22211" y="1983"/>
                </a:lnTo>
                <a:lnTo>
                  <a:pt x="25705" y="1220"/>
                </a:lnTo>
                <a:lnTo>
                  <a:pt x="1544" y="0"/>
                </a:lnTo>
                <a:close/>
              </a:path>
              <a:path w="51435" h="3809">
                <a:moveTo>
                  <a:pt x="45315" y="2211"/>
                </a:moveTo>
                <a:lnTo>
                  <a:pt x="46764" y="2626"/>
                </a:lnTo>
                <a:lnTo>
                  <a:pt x="47631" y="3268"/>
                </a:lnTo>
                <a:lnTo>
                  <a:pt x="50819" y="3429"/>
                </a:lnTo>
                <a:lnTo>
                  <a:pt x="50652" y="2481"/>
                </a:lnTo>
                <a:lnTo>
                  <a:pt x="45315" y="2211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bg object 1152"/>
          <p:cNvSpPr/>
          <p:nvPr/>
        </p:nvSpPr>
        <p:spPr>
          <a:xfrm>
            <a:off x="4350123" y="1132387"/>
            <a:ext cx="49530" cy="3810"/>
          </a:xfrm>
          <a:custGeom>
            <a:avLst/>
            <a:gdLst/>
            <a:ahLst/>
            <a:cxnLst/>
            <a:rect l="l" t="t" r="r" b="b"/>
            <a:pathLst>
              <a:path w="49529" h="3809">
                <a:moveTo>
                  <a:pt x="1544" y="0"/>
                </a:moveTo>
                <a:lnTo>
                  <a:pt x="0" y="861"/>
                </a:lnTo>
                <a:lnTo>
                  <a:pt x="24160" y="2082"/>
                </a:lnTo>
                <a:lnTo>
                  <a:pt x="27655" y="1319"/>
                </a:lnTo>
                <a:lnTo>
                  <a:pt x="1544" y="0"/>
                </a:lnTo>
                <a:close/>
              </a:path>
              <a:path w="49529" h="3809">
                <a:moveTo>
                  <a:pt x="39785" y="1932"/>
                </a:moveTo>
                <a:lnTo>
                  <a:pt x="43770" y="3073"/>
                </a:lnTo>
                <a:lnTo>
                  <a:pt x="49107" y="3342"/>
                </a:lnTo>
                <a:lnTo>
                  <a:pt x="49057" y="3073"/>
                </a:lnTo>
                <a:lnTo>
                  <a:pt x="48997" y="2397"/>
                </a:lnTo>
                <a:lnTo>
                  <a:pt x="39785" y="1932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bg object 1153"/>
          <p:cNvSpPr/>
          <p:nvPr/>
        </p:nvSpPr>
        <p:spPr>
          <a:xfrm>
            <a:off x="4351646" y="1131533"/>
            <a:ext cx="48260" cy="3810"/>
          </a:xfrm>
          <a:custGeom>
            <a:avLst/>
            <a:gdLst/>
            <a:ahLst/>
            <a:cxnLst/>
            <a:rect l="l" t="t" r="r" b="b"/>
            <a:pathLst>
              <a:path w="48260" h="3809">
                <a:moveTo>
                  <a:pt x="1468" y="0"/>
                </a:moveTo>
                <a:lnTo>
                  <a:pt x="466" y="605"/>
                </a:lnTo>
                <a:lnTo>
                  <a:pt x="0" y="865"/>
                </a:lnTo>
                <a:lnTo>
                  <a:pt x="26084" y="2183"/>
                </a:lnTo>
                <a:lnTo>
                  <a:pt x="29578" y="1420"/>
                </a:lnTo>
                <a:lnTo>
                  <a:pt x="1468" y="0"/>
                </a:lnTo>
                <a:close/>
              </a:path>
              <a:path w="48260" h="3809">
                <a:moveTo>
                  <a:pt x="34330" y="1660"/>
                </a:moveTo>
                <a:lnTo>
                  <a:pt x="38315" y="2801"/>
                </a:lnTo>
                <a:lnTo>
                  <a:pt x="47469" y="3263"/>
                </a:lnTo>
                <a:lnTo>
                  <a:pt x="47794" y="2340"/>
                </a:lnTo>
                <a:lnTo>
                  <a:pt x="34330" y="166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bg object 1154"/>
          <p:cNvSpPr/>
          <p:nvPr/>
        </p:nvSpPr>
        <p:spPr>
          <a:xfrm>
            <a:off x="4353115" y="1130670"/>
            <a:ext cx="46990" cy="3810"/>
          </a:xfrm>
          <a:custGeom>
            <a:avLst/>
            <a:gdLst/>
            <a:ahLst/>
            <a:cxnLst/>
            <a:rect l="l" t="t" r="r" b="b"/>
            <a:pathLst>
              <a:path w="46989" h="3809">
                <a:moveTo>
                  <a:pt x="36906" y="1798"/>
                </a:moveTo>
                <a:lnTo>
                  <a:pt x="30329" y="1798"/>
                </a:lnTo>
                <a:lnTo>
                  <a:pt x="32861" y="2523"/>
                </a:lnTo>
                <a:lnTo>
                  <a:pt x="46326" y="3203"/>
                </a:lnTo>
                <a:lnTo>
                  <a:pt x="46647" y="2292"/>
                </a:lnTo>
                <a:lnTo>
                  <a:pt x="36906" y="1798"/>
                </a:lnTo>
                <a:close/>
              </a:path>
              <a:path w="46989" h="3809">
                <a:moveTo>
                  <a:pt x="1428" y="0"/>
                </a:moveTo>
                <a:lnTo>
                  <a:pt x="0" y="863"/>
                </a:lnTo>
                <a:lnTo>
                  <a:pt x="28110" y="2283"/>
                </a:lnTo>
                <a:lnTo>
                  <a:pt x="30329" y="1798"/>
                </a:lnTo>
                <a:lnTo>
                  <a:pt x="36906" y="1798"/>
                </a:lnTo>
                <a:lnTo>
                  <a:pt x="1428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bg object 1155"/>
          <p:cNvSpPr/>
          <p:nvPr/>
        </p:nvSpPr>
        <p:spPr>
          <a:xfrm>
            <a:off x="4354543" y="1129803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20" h="3175">
                <a:moveTo>
                  <a:pt x="1434" y="0"/>
                </a:moveTo>
                <a:lnTo>
                  <a:pt x="0" y="867"/>
                </a:lnTo>
                <a:lnTo>
                  <a:pt x="45219" y="3159"/>
                </a:lnTo>
                <a:lnTo>
                  <a:pt x="45549" y="2236"/>
                </a:lnTo>
                <a:lnTo>
                  <a:pt x="1434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bg object 1156"/>
          <p:cNvSpPr/>
          <p:nvPr/>
        </p:nvSpPr>
        <p:spPr>
          <a:xfrm>
            <a:off x="4355947" y="1128458"/>
            <a:ext cx="45085" cy="3810"/>
          </a:xfrm>
          <a:custGeom>
            <a:avLst/>
            <a:gdLst/>
            <a:ahLst/>
            <a:cxnLst/>
            <a:rect l="l" t="t" r="r" b="b"/>
            <a:pathLst>
              <a:path w="45085" h="3809">
                <a:moveTo>
                  <a:pt x="44475" y="2679"/>
                </a:moveTo>
                <a:lnTo>
                  <a:pt x="1435" y="495"/>
                </a:lnTo>
                <a:lnTo>
                  <a:pt x="0" y="1358"/>
                </a:lnTo>
                <a:lnTo>
                  <a:pt x="44132" y="3594"/>
                </a:lnTo>
                <a:lnTo>
                  <a:pt x="44475" y="2679"/>
                </a:lnTo>
                <a:close/>
              </a:path>
              <a:path w="45085" h="3809">
                <a:moveTo>
                  <a:pt x="44640" y="2146"/>
                </a:moveTo>
                <a:lnTo>
                  <a:pt x="2260" y="0"/>
                </a:lnTo>
                <a:lnTo>
                  <a:pt x="1460" y="482"/>
                </a:lnTo>
                <a:lnTo>
                  <a:pt x="44475" y="2667"/>
                </a:lnTo>
                <a:lnTo>
                  <a:pt x="44640" y="2235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bg object 1157"/>
          <p:cNvSpPr/>
          <p:nvPr/>
        </p:nvSpPr>
        <p:spPr>
          <a:xfrm>
            <a:off x="4358196" y="1127975"/>
            <a:ext cx="42545" cy="3175"/>
          </a:xfrm>
          <a:custGeom>
            <a:avLst/>
            <a:gdLst/>
            <a:ahLst/>
            <a:cxnLst/>
            <a:rect l="l" t="t" r="r" b="b"/>
            <a:pathLst>
              <a:path w="42545" h="3175">
                <a:moveTo>
                  <a:pt x="806" y="0"/>
                </a:moveTo>
                <a:lnTo>
                  <a:pt x="0" y="487"/>
                </a:lnTo>
                <a:lnTo>
                  <a:pt x="42401" y="2629"/>
                </a:lnTo>
                <a:lnTo>
                  <a:pt x="42472" y="2112"/>
                </a:lnTo>
                <a:lnTo>
                  <a:pt x="806" y="0"/>
                </a:lnTo>
                <a:close/>
              </a:path>
            </a:pathLst>
          </a:custGeom>
          <a:solidFill>
            <a:srgbClr val="C8B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bg object 1158"/>
          <p:cNvSpPr/>
          <p:nvPr/>
        </p:nvSpPr>
        <p:spPr>
          <a:xfrm>
            <a:off x="4359003" y="1127489"/>
            <a:ext cx="41910" cy="3175"/>
          </a:xfrm>
          <a:custGeom>
            <a:avLst/>
            <a:gdLst/>
            <a:ahLst/>
            <a:cxnLst/>
            <a:rect l="l" t="t" r="r" b="b"/>
            <a:pathLst>
              <a:path w="41910" h="3175">
                <a:moveTo>
                  <a:pt x="803" y="0"/>
                </a:moveTo>
                <a:lnTo>
                  <a:pt x="0" y="485"/>
                </a:lnTo>
                <a:lnTo>
                  <a:pt x="41665" y="2597"/>
                </a:lnTo>
                <a:lnTo>
                  <a:pt x="41737" y="2068"/>
                </a:lnTo>
                <a:lnTo>
                  <a:pt x="803" y="0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bg object 1159"/>
          <p:cNvSpPr/>
          <p:nvPr/>
        </p:nvSpPr>
        <p:spPr>
          <a:xfrm>
            <a:off x="4359806" y="1127002"/>
            <a:ext cx="41275" cy="3175"/>
          </a:xfrm>
          <a:custGeom>
            <a:avLst/>
            <a:gdLst/>
            <a:ahLst/>
            <a:cxnLst/>
            <a:rect l="l" t="t" r="r" b="b"/>
            <a:pathLst>
              <a:path w="41275" h="3175">
                <a:moveTo>
                  <a:pt x="806" y="0"/>
                </a:moveTo>
                <a:lnTo>
                  <a:pt x="0" y="487"/>
                </a:lnTo>
                <a:lnTo>
                  <a:pt x="40934" y="2555"/>
                </a:lnTo>
                <a:lnTo>
                  <a:pt x="41005" y="2037"/>
                </a:lnTo>
                <a:lnTo>
                  <a:pt x="806" y="0"/>
                </a:lnTo>
                <a:close/>
              </a:path>
            </a:pathLst>
          </a:custGeom>
          <a:solidFill>
            <a:srgbClr val="C6B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bg object 1160"/>
          <p:cNvSpPr/>
          <p:nvPr/>
        </p:nvSpPr>
        <p:spPr>
          <a:xfrm>
            <a:off x="4360612" y="1126517"/>
            <a:ext cx="40640" cy="2540"/>
          </a:xfrm>
          <a:custGeom>
            <a:avLst/>
            <a:gdLst/>
            <a:ahLst/>
            <a:cxnLst/>
            <a:rect l="l" t="t" r="r" b="b"/>
            <a:pathLst>
              <a:path w="40639" h="2540">
                <a:moveTo>
                  <a:pt x="803" y="0"/>
                </a:moveTo>
                <a:lnTo>
                  <a:pt x="0" y="485"/>
                </a:lnTo>
                <a:lnTo>
                  <a:pt x="40199" y="2523"/>
                </a:lnTo>
                <a:lnTo>
                  <a:pt x="40257" y="1993"/>
                </a:lnTo>
                <a:lnTo>
                  <a:pt x="803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bg object 1161"/>
          <p:cNvSpPr/>
          <p:nvPr/>
        </p:nvSpPr>
        <p:spPr>
          <a:xfrm>
            <a:off x="4361397" y="1126041"/>
            <a:ext cx="40005" cy="2540"/>
          </a:xfrm>
          <a:custGeom>
            <a:avLst/>
            <a:gdLst/>
            <a:ahLst/>
            <a:cxnLst/>
            <a:rect l="l" t="t" r="r" b="b"/>
            <a:pathLst>
              <a:path w="40004" h="2540">
                <a:moveTo>
                  <a:pt x="805" y="0"/>
                </a:moveTo>
                <a:lnTo>
                  <a:pt x="0" y="486"/>
                </a:lnTo>
                <a:lnTo>
                  <a:pt x="39471" y="2481"/>
                </a:lnTo>
                <a:lnTo>
                  <a:pt x="39507" y="1961"/>
                </a:lnTo>
                <a:lnTo>
                  <a:pt x="805" y="0"/>
                </a:lnTo>
                <a:close/>
              </a:path>
            </a:pathLst>
          </a:custGeom>
          <a:solidFill>
            <a:srgbClr val="C3A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bg object 1162"/>
          <p:cNvSpPr/>
          <p:nvPr/>
        </p:nvSpPr>
        <p:spPr>
          <a:xfrm>
            <a:off x="4362202" y="1125559"/>
            <a:ext cx="38735" cy="2540"/>
          </a:xfrm>
          <a:custGeom>
            <a:avLst/>
            <a:gdLst/>
            <a:ahLst/>
            <a:cxnLst/>
            <a:rect l="l" t="t" r="r" b="b"/>
            <a:pathLst>
              <a:path w="38735" h="2540">
                <a:moveTo>
                  <a:pt x="867" y="0"/>
                </a:moveTo>
                <a:lnTo>
                  <a:pt x="398" y="241"/>
                </a:lnTo>
                <a:lnTo>
                  <a:pt x="0" y="482"/>
                </a:lnTo>
                <a:lnTo>
                  <a:pt x="38701" y="2444"/>
                </a:lnTo>
                <a:lnTo>
                  <a:pt x="38738" y="1913"/>
                </a:lnTo>
                <a:lnTo>
                  <a:pt x="867" y="0"/>
                </a:lnTo>
                <a:close/>
              </a:path>
            </a:pathLst>
          </a:custGeom>
          <a:solidFill>
            <a:srgbClr val="C2A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bg object 1163"/>
          <p:cNvSpPr/>
          <p:nvPr/>
        </p:nvSpPr>
        <p:spPr>
          <a:xfrm>
            <a:off x="4363070" y="1125079"/>
            <a:ext cx="38100" cy="2540"/>
          </a:xfrm>
          <a:custGeom>
            <a:avLst/>
            <a:gdLst/>
            <a:ahLst/>
            <a:cxnLst/>
            <a:rect l="l" t="t" r="r" b="b"/>
            <a:pathLst>
              <a:path w="38100" h="2540">
                <a:moveTo>
                  <a:pt x="931" y="0"/>
                </a:moveTo>
                <a:lnTo>
                  <a:pt x="0" y="480"/>
                </a:lnTo>
                <a:lnTo>
                  <a:pt x="37869" y="2393"/>
                </a:lnTo>
                <a:lnTo>
                  <a:pt x="37905" y="1874"/>
                </a:lnTo>
                <a:lnTo>
                  <a:pt x="931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bg object 1164"/>
          <p:cNvSpPr/>
          <p:nvPr/>
        </p:nvSpPr>
        <p:spPr>
          <a:xfrm>
            <a:off x="4364002" y="1124599"/>
            <a:ext cx="37465" cy="2540"/>
          </a:xfrm>
          <a:custGeom>
            <a:avLst/>
            <a:gdLst/>
            <a:ahLst/>
            <a:cxnLst/>
            <a:rect l="l" t="t" r="r" b="b"/>
            <a:pathLst>
              <a:path w="37464" h="2540">
                <a:moveTo>
                  <a:pt x="931" y="0"/>
                </a:moveTo>
                <a:lnTo>
                  <a:pt x="0" y="479"/>
                </a:lnTo>
                <a:lnTo>
                  <a:pt x="36973" y="2354"/>
                </a:lnTo>
                <a:lnTo>
                  <a:pt x="37010" y="1822"/>
                </a:lnTo>
                <a:lnTo>
                  <a:pt x="931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bg object 1165"/>
          <p:cNvSpPr/>
          <p:nvPr/>
        </p:nvSpPr>
        <p:spPr>
          <a:xfrm>
            <a:off x="4364911" y="1124130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40">
                <a:moveTo>
                  <a:pt x="931" y="0"/>
                </a:moveTo>
                <a:lnTo>
                  <a:pt x="0" y="479"/>
                </a:lnTo>
                <a:lnTo>
                  <a:pt x="36100" y="2303"/>
                </a:lnTo>
                <a:lnTo>
                  <a:pt x="36135" y="1784"/>
                </a:lnTo>
                <a:lnTo>
                  <a:pt x="931" y="0"/>
                </a:lnTo>
                <a:close/>
              </a:path>
            </a:pathLst>
          </a:custGeom>
          <a:solidFill>
            <a:srgbClr val="BEA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bg object 1166"/>
          <p:cNvSpPr/>
          <p:nvPr/>
        </p:nvSpPr>
        <p:spPr>
          <a:xfrm>
            <a:off x="4365842" y="1123650"/>
            <a:ext cx="35560" cy="2540"/>
          </a:xfrm>
          <a:custGeom>
            <a:avLst/>
            <a:gdLst/>
            <a:ahLst/>
            <a:cxnLst/>
            <a:rect l="l" t="t" r="r" b="b"/>
            <a:pathLst>
              <a:path w="35560" h="2540">
                <a:moveTo>
                  <a:pt x="931" y="0"/>
                </a:moveTo>
                <a:lnTo>
                  <a:pt x="0" y="480"/>
                </a:lnTo>
                <a:lnTo>
                  <a:pt x="35204" y="2264"/>
                </a:lnTo>
                <a:lnTo>
                  <a:pt x="35241" y="1733"/>
                </a:lnTo>
                <a:lnTo>
                  <a:pt x="931" y="0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bg object 1167"/>
          <p:cNvSpPr/>
          <p:nvPr/>
        </p:nvSpPr>
        <p:spPr>
          <a:xfrm>
            <a:off x="4366773" y="1123171"/>
            <a:ext cx="34925" cy="2540"/>
          </a:xfrm>
          <a:custGeom>
            <a:avLst/>
            <a:gdLst/>
            <a:ahLst/>
            <a:cxnLst/>
            <a:rect l="l" t="t" r="r" b="b"/>
            <a:pathLst>
              <a:path w="34925" h="2540">
                <a:moveTo>
                  <a:pt x="930" y="0"/>
                </a:moveTo>
                <a:lnTo>
                  <a:pt x="0" y="479"/>
                </a:lnTo>
                <a:lnTo>
                  <a:pt x="34309" y="2213"/>
                </a:lnTo>
                <a:lnTo>
                  <a:pt x="34345" y="1693"/>
                </a:lnTo>
                <a:lnTo>
                  <a:pt x="930" y="0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bg object 1168"/>
          <p:cNvSpPr/>
          <p:nvPr/>
        </p:nvSpPr>
        <p:spPr>
          <a:xfrm>
            <a:off x="4367705" y="1122690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40">
                <a:moveTo>
                  <a:pt x="932" y="0"/>
                </a:moveTo>
                <a:lnTo>
                  <a:pt x="0" y="480"/>
                </a:lnTo>
                <a:lnTo>
                  <a:pt x="33414" y="2174"/>
                </a:lnTo>
                <a:lnTo>
                  <a:pt x="33450" y="1642"/>
                </a:lnTo>
                <a:lnTo>
                  <a:pt x="932" y="0"/>
                </a:lnTo>
                <a:close/>
              </a:path>
            </a:pathLst>
          </a:custGeom>
          <a:solidFill>
            <a:srgbClr val="BA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bg object 1169"/>
          <p:cNvSpPr/>
          <p:nvPr/>
        </p:nvSpPr>
        <p:spPr>
          <a:xfrm>
            <a:off x="4368614" y="1122223"/>
            <a:ext cx="33020" cy="2540"/>
          </a:xfrm>
          <a:custGeom>
            <a:avLst/>
            <a:gdLst/>
            <a:ahLst/>
            <a:cxnLst/>
            <a:rect l="l" t="t" r="r" b="b"/>
            <a:pathLst>
              <a:path w="33020" h="2540">
                <a:moveTo>
                  <a:pt x="930" y="0"/>
                </a:moveTo>
                <a:lnTo>
                  <a:pt x="0" y="479"/>
                </a:lnTo>
                <a:lnTo>
                  <a:pt x="32540" y="2123"/>
                </a:lnTo>
                <a:lnTo>
                  <a:pt x="32575" y="1604"/>
                </a:lnTo>
                <a:lnTo>
                  <a:pt x="930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bg object 1170"/>
          <p:cNvSpPr/>
          <p:nvPr/>
        </p:nvSpPr>
        <p:spPr>
          <a:xfrm>
            <a:off x="4369545" y="1121742"/>
            <a:ext cx="31750" cy="2540"/>
          </a:xfrm>
          <a:custGeom>
            <a:avLst/>
            <a:gdLst/>
            <a:ahLst/>
            <a:cxnLst/>
            <a:rect l="l" t="t" r="r" b="b"/>
            <a:pathLst>
              <a:path w="31750" h="2540">
                <a:moveTo>
                  <a:pt x="932" y="0"/>
                </a:moveTo>
                <a:lnTo>
                  <a:pt x="0" y="480"/>
                </a:lnTo>
                <a:lnTo>
                  <a:pt x="31645" y="2084"/>
                </a:lnTo>
                <a:lnTo>
                  <a:pt x="31593" y="1549"/>
                </a:lnTo>
                <a:lnTo>
                  <a:pt x="932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bg object 1171"/>
          <p:cNvSpPr/>
          <p:nvPr/>
        </p:nvSpPr>
        <p:spPr>
          <a:xfrm>
            <a:off x="4370477" y="1121263"/>
            <a:ext cx="31115" cy="2540"/>
          </a:xfrm>
          <a:custGeom>
            <a:avLst/>
            <a:gdLst/>
            <a:ahLst/>
            <a:cxnLst/>
            <a:rect l="l" t="t" r="r" b="b"/>
            <a:pathLst>
              <a:path w="31114" h="2540">
                <a:moveTo>
                  <a:pt x="929" y="0"/>
                </a:moveTo>
                <a:lnTo>
                  <a:pt x="0" y="479"/>
                </a:lnTo>
                <a:lnTo>
                  <a:pt x="30661" y="2028"/>
                </a:lnTo>
                <a:lnTo>
                  <a:pt x="30589" y="1503"/>
                </a:lnTo>
                <a:lnTo>
                  <a:pt x="929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bg object 1172"/>
          <p:cNvSpPr/>
          <p:nvPr/>
        </p:nvSpPr>
        <p:spPr>
          <a:xfrm>
            <a:off x="4371407" y="1120782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5" h="2540">
                <a:moveTo>
                  <a:pt x="933" y="0"/>
                </a:moveTo>
                <a:lnTo>
                  <a:pt x="0" y="480"/>
                </a:lnTo>
                <a:lnTo>
                  <a:pt x="29659" y="1984"/>
                </a:lnTo>
                <a:lnTo>
                  <a:pt x="29586" y="1447"/>
                </a:lnTo>
                <a:lnTo>
                  <a:pt x="933" y="0"/>
                </a:lnTo>
                <a:close/>
              </a:path>
            </a:pathLst>
          </a:custGeom>
          <a:solidFill>
            <a:srgbClr val="B59F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bg object 1173"/>
          <p:cNvSpPr/>
          <p:nvPr/>
        </p:nvSpPr>
        <p:spPr>
          <a:xfrm>
            <a:off x="4372318" y="1120315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10" h="2540">
                <a:moveTo>
                  <a:pt x="929" y="0"/>
                </a:moveTo>
                <a:lnTo>
                  <a:pt x="0" y="478"/>
                </a:lnTo>
                <a:lnTo>
                  <a:pt x="28677" y="1927"/>
                </a:lnTo>
                <a:lnTo>
                  <a:pt x="28605" y="1403"/>
                </a:lnTo>
                <a:lnTo>
                  <a:pt x="929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bg object 1174"/>
          <p:cNvSpPr/>
          <p:nvPr/>
        </p:nvSpPr>
        <p:spPr>
          <a:xfrm>
            <a:off x="4373247" y="1119839"/>
            <a:ext cx="27940" cy="1905"/>
          </a:xfrm>
          <a:custGeom>
            <a:avLst/>
            <a:gdLst/>
            <a:ahLst/>
            <a:cxnLst/>
            <a:rect l="l" t="t" r="r" b="b"/>
            <a:pathLst>
              <a:path w="27939" h="1905">
                <a:moveTo>
                  <a:pt x="1034" y="0"/>
                </a:moveTo>
                <a:lnTo>
                  <a:pt x="340" y="300"/>
                </a:lnTo>
                <a:lnTo>
                  <a:pt x="0" y="476"/>
                </a:lnTo>
                <a:lnTo>
                  <a:pt x="27676" y="1879"/>
                </a:lnTo>
                <a:lnTo>
                  <a:pt x="27603" y="1342"/>
                </a:lnTo>
                <a:lnTo>
                  <a:pt x="1034" y="0"/>
                </a:lnTo>
                <a:close/>
              </a:path>
            </a:pathLst>
          </a:custGeom>
          <a:solidFill>
            <a:srgbClr val="B39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bg object 1175"/>
          <p:cNvSpPr/>
          <p:nvPr/>
        </p:nvSpPr>
        <p:spPr>
          <a:xfrm>
            <a:off x="4374281" y="1119368"/>
            <a:ext cx="26670" cy="1905"/>
          </a:xfrm>
          <a:custGeom>
            <a:avLst/>
            <a:gdLst/>
            <a:ahLst/>
            <a:cxnLst/>
            <a:rect l="l" t="t" r="r" b="b"/>
            <a:pathLst>
              <a:path w="26670" h="1905">
                <a:moveTo>
                  <a:pt x="1085" y="0"/>
                </a:moveTo>
                <a:lnTo>
                  <a:pt x="0" y="470"/>
                </a:lnTo>
                <a:lnTo>
                  <a:pt x="26569" y="1812"/>
                </a:lnTo>
                <a:lnTo>
                  <a:pt x="26497" y="1288"/>
                </a:lnTo>
                <a:lnTo>
                  <a:pt x="1085" y="0"/>
                </a:lnTo>
                <a:close/>
              </a:path>
            </a:pathLst>
          </a:custGeom>
          <a:solidFill>
            <a:srgbClr val="B29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bg object 1176"/>
          <p:cNvSpPr/>
          <p:nvPr/>
        </p:nvSpPr>
        <p:spPr>
          <a:xfrm>
            <a:off x="4375366" y="1118895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5">
                <a:moveTo>
                  <a:pt x="1092" y="0"/>
                </a:moveTo>
                <a:lnTo>
                  <a:pt x="0" y="473"/>
                </a:lnTo>
                <a:lnTo>
                  <a:pt x="25412" y="1761"/>
                </a:lnTo>
                <a:lnTo>
                  <a:pt x="25339" y="1225"/>
                </a:lnTo>
                <a:lnTo>
                  <a:pt x="1092" y="0"/>
                </a:lnTo>
                <a:close/>
              </a:path>
            </a:pathLst>
          </a:custGeom>
          <a:solidFill>
            <a:srgbClr val="B1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bg object 1177"/>
          <p:cNvSpPr/>
          <p:nvPr/>
        </p:nvSpPr>
        <p:spPr>
          <a:xfrm>
            <a:off x="4376432" y="1118730"/>
            <a:ext cx="24765" cy="1905"/>
          </a:xfrm>
          <a:custGeom>
            <a:avLst/>
            <a:gdLst/>
            <a:ahLst/>
            <a:cxnLst/>
            <a:rect l="l" t="t" r="r" b="b"/>
            <a:pathLst>
              <a:path w="24764" h="1905">
                <a:moveTo>
                  <a:pt x="406" y="0"/>
                </a:moveTo>
                <a:lnTo>
                  <a:pt x="0" y="176"/>
                </a:lnTo>
                <a:lnTo>
                  <a:pt x="24274" y="1402"/>
                </a:lnTo>
                <a:lnTo>
                  <a:pt x="24218" y="990"/>
                </a:lnTo>
                <a:lnTo>
                  <a:pt x="24054" y="870"/>
                </a:lnTo>
                <a:lnTo>
                  <a:pt x="10392" y="177"/>
                </a:lnTo>
                <a:lnTo>
                  <a:pt x="4016" y="176"/>
                </a:lnTo>
                <a:lnTo>
                  <a:pt x="406" y="0"/>
                </a:lnTo>
                <a:close/>
              </a:path>
              <a:path w="24764" h="1905">
                <a:moveTo>
                  <a:pt x="8179" y="65"/>
                </a:moveTo>
                <a:lnTo>
                  <a:pt x="4051" y="177"/>
                </a:lnTo>
                <a:lnTo>
                  <a:pt x="10392" y="177"/>
                </a:lnTo>
                <a:lnTo>
                  <a:pt x="8179" y="65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bg object 1178"/>
          <p:cNvSpPr/>
          <p:nvPr/>
        </p:nvSpPr>
        <p:spPr>
          <a:xfrm>
            <a:off x="4384609" y="1118419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69">
                <a:moveTo>
                  <a:pt x="3056" y="0"/>
                </a:moveTo>
                <a:lnTo>
                  <a:pt x="1017" y="361"/>
                </a:lnTo>
                <a:lnTo>
                  <a:pt x="0" y="375"/>
                </a:lnTo>
                <a:lnTo>
                  <a:pt x="15878" y="1180"/>
                </a:lnTo>
                <a:lnTo>
                  <a:pt x="15097" y="608"/>
                </a:lnTo>
                <a:lnTo>
                  <a:pt x="3056" y="0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bg object 1179"/>
          <p:cNvSpPr/>
          <p:nvPr/>
        </p:nvSpPr>
        <p:spPr>
          <a:xfrm>
            <a:off x="4387667" y="1118013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69">
                <a:moveTo>
                  <a:pt x="2297" y="0"/>
                </a:moveTo>
                <a:lnTo>
                  <a:pt x="0" y="406"/>
                </a:lnTo>
                <a:lnTo>
                  <a:pt x="12039" y="1015"/>
                </a:lnTo>
                <a:lnTo>
                  <a:pt x="11276" y="455"/>
                </a:lnTo>
                <a:lnTo>
                  <a:pt x="2297" y="0"/>
                </a:lnTo>
                <a:close/>
              </a:path>
            </a:pathLst>
          </a:custGeom>
          <a:solidFill>
            <a:srgbClr val="AD9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bg object 1180"/>
          <p:cNvSpPr/>
          <p:nvPr/>
        </p:nvSpPr>
        <p:spPr>
          <a:xfrm>
            <a:off x="4389964" y="1117560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69">
                <a:moveTo>
                  <a:pt x="1545" y="0"/>
                </a:moveTo>
                <a:lnTo>
                  <a:pt x="755" y="319"/>
                </a:lnTo>
                <a:lnTo>
                  <a:pt x="0" y="453"/>
                </a:lnTo>
                <a:lnTo>
                  <a:pt x="8979" y="908"/>
                </a:lnTo>
                <a:lnTo>
                  <a:pt x="8199" y="336"/>
                </a:lnTo>
                <a:lnTo>
                  <a:pt x="1545" y="0"/>
                </a:lnTo>
                <a:close/>
              </a:path>
            </a:pathLst>
          </a:custGeom>
          <a:solidFill>
            <a:srgbClr val="AC9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bg object 1181"/>
          <p:cNvSpPr/>
          <p:nvPr/>
        </p:nvSpPr>
        <p:spPr>
          <a:xfrm>
            <a:off x="4391510" y="111711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1465" y="0"/>
                </a:moveTo>
                <a:lnTo>
                  <a:pt x="968" y="54"/>
                </a:lnTo>
                <a:lnTo>
                  <a:pt x="0" y="446"/>
                </a:lnTo>
                <a:lnTo>
                  <a:pt x="6653" y="782"/>
                </a:lnTo>
                <a:lnTo>
                  <a:pt x="5891" y="223"/>
                </a:lnTo>
                <a:lnTo>
                  <a:pt x="1465" y="0"/>
                </a:lnTo>
                <a:close/>
              </a:path>
            </a:pathLst>
          </a:custGeom>
          <a:solidFill>
            <a:srgbClr val="AB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bg object 1182"/>
          <p:cNvSpPr/>
          <p:nvPr/>
        </p:nvSpPr>
        <p:spPr>
          <a:xfrm>
            <a:off x="4392896" y="1116926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4">
                <a:moveTo>
                  <a:pt x="3259" y="0"/>
                </a:moveTo>
                <a:lnTo>
                  <a:pt x="1646" y="12"/>
                </a:lnTo>
                <a:lnTo>
                  <a:pt x="0" y="195"/>
                </a:lnTo>
                <a:lnTo>
                  <a:pt x="4524" y="423"/>
                </a:lnTo>
                <a:lnTo>
                  <a:pt x="4275" y="241"/>
                </a:lnTo>
                <a:lnTo>
                  <a:pt x="3259" y="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bg object 1183"/>
          <p:cNvSpPr/>
          <p:nvPr/>
        </p:nvSpPr>
        <p:spPr>
          <a:xfrm>
            <a:off x="4195775" y="1128623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80">
                <a:moveTo>
                  <a:pt x="2451" y="0"/>
                </a:moveTo>
                <a:lnTo>
                  <a:pt x="1867" y="0"/>
                </a:lnTo>
                <a:lnTo>
                  <a:pt x="1257" y="139"/>
                </a:lnTo>
                <a:lnTo>
                  <a:pt x="0" y="643"/>
                </a:lnTo>
                <a:lnTo>
                  <a:pt x="12282" y="17663"/>
                </a:lnTo>
                <a:lnTo>
                  <a:pt x="12092" y="16210"/>
                </a:lnTo>
                <a:lnTo>
                  <a:pt x="2451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bg object 1184"/>
          <p:cNvSpPr/>
          <p:nvPr/>
        </p:nvSpPr>
        <p:spPr>
          <a:xfrm>
            <a:off x="4192192" y="1129269"/>
            <a:ext cx="17145" cy="25400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3575" y="0"/>
                </a:moveTo>
                <a:lnTo>
                  <a:pt x="0" y="1432"/>
                </a:lnTo>
                <a:lnTo>
                  <a:pt x="16886" y="24830"/>
                </a:lnTo>
                <a:lnTo>
                  <a:pt x="15867" y="17032"/>
                </a:lnTo>
                <a:lnTo>
                  <a:pt x="3575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bg object 1185"/>
          <p:cNvSpPr/>
          <p:nvPr/>
        </p:nvSpPr>
        <p:spPr>
          <a:xfrm>
            <a:off x="4188632" y="1130699"/>
            <a:ext cx="21590" cy="31750"/>
          </a:xfrm>
          <a:custGeom>
            <a:avLst/>
            <a:gdLst/>
            <a:ahLst/>
            <a:cxnLst/>
            <a:rect l="l" t="t" r="r" b="b"/>
            <a:pathLst>
              <a:path w="21589" h="31750">
                <a:moveTo>
                  <a:pt x="3566" y="0"/>
                </a:moveTo>
                <a:lnTo>
                  <a:pt x="0" y="1428"/>
                </a:lnTo>
                <a:lnTo>
                  <a:pt x="21463" y="31170"/>
                </a:lnTo>
                <a:lnTo>
                  <a:pt x="20445" y="23388"/>
                </a:lnTo>
                <a:lnTo>
                  <a:pt x="3566" y="0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bg object 1186"/>
          <p:cNvSpPr/>
          <p:nvPr/>
        </p:nvSpPr>
        <p:spPr>
          <a:xfrm>
            <a:off x="4186984" y="1132131"/>
            <a:ext cx="24130" cy="38100"/>
          </a:xfrm>
          <a:custGeom>
            <a:avLst/>
            <a:gdLst/>
            <a:ahLst/>
            <a:cxnLst/>
            <a:rect l="l" t="t" r="r" b="b"/>
            <a:pathLst>
              <a:path w="24129" h="38100">
                <a:moveTo>
                  <a:pt x="1640" y="0"/>
                </a:moveTo>
                <a:lnTo>
                  <a:pt x="1488" y="61"/>
                </a:lnTo>
                <a:lnTo>
                  <a:pt x="0" y="4113"/>
                </a:lnTo>
                <a:lnTo>
                  <a:pt x="24133" y="37552"/>
                </a:lnTo>
                <a:lnTo>
                  <a:pt x="23113" y="29755"/>
                </a:lnTo>
                <a:lnTo>
                  <a:pt x="1640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bg object 1187"/>
          <p:cNvSpPr/>
          <p:nvPr/>
        </p:nvSpPr>
        <p:spPr>
          <a:xfrm>
            <a:off x="4185568" y="1136237"/>
            <a:ext cx="26670" cy="41275"/>
          </a:xfrm>
          <a:custGeom>
            <a:avLst/>
            <a:gdLst/>
            <a:ahLst/>
            <a:cxnLst/>
            <a:rect l="l" t="t" r="r" b="b"/>
            <a:pathLst>
              <a:path w="26670" h="41275">
                <a:moveTo>
                  <a:pt x="1419" y="0"/>
                </a:moveTo>
                <a:lnTo>
                  <a:pt x="59" y="3702"/>
                </a:lnTo>
                <a:lnTo>
                  <a:pt x="0" y="4419"/>
                </a:lnTo>
                <a:lnTo>
                  <a:pt x="26567" y="41232"/>
                </a:lnTo>
                <a:lnTo>
                  <a:pt x="25548" y="33435"/>
                </a:lnTo>
                <a:lnTo>
                  <a:pt x="1419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bg object 1188"/>
          <p:cNvSpPr/>
          <p:nvPr/>
        </p:nvSpPr>
        <p:spPr>
          <a:xfrm>
            <a:off x="4185091" y="1140668"/>
            <a:ext cx="27940" cy="44450"/>
          </a:xfrm>
          <a:custGeom>
            <a:avLst/>
            <a:gdLst/>
            <a:ahLst/>
            <a:cxnLst/>
            <a:rect l="l" t="t" r="r" b="b"/>
            <a:pathLst>
              <a:path w="27939" h="44450">
                <a:moveTo>
                  <a:pt x="475" y="0"/>
                </a:moveTo>
                <a:lnTo>
                  <a:pt x="0" y="5711"/>
                </a:lnTo>
                <a:lnTo>
                  <a:pt x="27688" y="44078"/>
                </a:lnTo>
                <a:lnTo>
                  <a:pt x="27535" y="40552"/>
                </a:lnTo>
                <a:lnTo>
                  <a:pt x="27046" y="36817"/>
                </a:lnTo>
                <a:lnTo>
                  <a:pt x="475" y="0"/>
                </a:lnTo>
                <a:close/>
              </a:path>
            </a:pathLst>
          </a:custGeom>
          <a:solidFill>
            <a:srgbClr val="DD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bg object 1189"/>
          <p:cNvSpPr/>
          <p:nvPr/>
        </p:nvSpPr>
        <p:spPr>
          <a:xfrm>
            <a:off x="4184827" y="1146379"/>
            <a:ext cx="28575" cy="45720"/>
          </a:xfrm>
          <a:custGeom>
            <a:avLst/>
            <a:gdLst/>
            <a:ahLst/>
            <a:cxnLst/>
            <a:rect l="l" t="t" r="r" b="b"/>
            <a:pathLst>
              <a:path w="28575" h="45719">
                <a:moveTo>
                  <a:pt x="263" y="0"/>
                </a:moveTo>
                <a:lnTo>
                  <a:pt x="63" y="2398"/>
                </a:lnTo>
                <a:lnTo>
                  <a:pt x="0" y="6020"/>
                </a:lnTo>
                <a:lnTo>
                  <a:pt x="28247" y="45160"/>
                </a:lnTo>
                <a:lnTo>
                  <a:pt x="27952" y="38367"/>
                </a:lnTo>
                <a:lnTo>
                  <a:pt x="263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bg object 1190"/>
          <p:cNvSpPr/>
          <p:nvPr/>
        </p:nvSpPr>
        <p:spPr>
          <a:xfrm>
            <a:off x="4184813" y="1152390"/>
            <a:ext cx="28575" cy="46355"/>
          </a:xfrm>
          <a:custGeom>
            <a:avLst/>
            <a:gdLst/>
            <a:ahLst/>
            <a:cxnLst/>
            <a:rect l="l" t="t" r="r" b="b"/>
            <a:pathLst>
              <a:path w="28575" h="46355">
                <a:moveTo>
                  <a:pt x="14" y="0"/>
                </a:moveTo>
                <a:lnTo>
                  <a:pt x="0" y="6365"/>
                </a:lnTo>
                <a:lnTo>
                  <a:pt x="28556" y="45933"/>
                </a:lnTo>
                <a:lnTo>
                  <a:pt x="28261" y="39140"/>
                </a:lnTo>
                <a:lnTo>
                  <a:pt x="14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bg object 1191"/>
          <p:cNvSpPr/>
          <p:nvPr/>
        </p:nvSpPr>
        <p:spPr>
          <a:xfrm>
            <a:off x="4184814" y="1158770"/>
            <a:ext cx="29209" cy="46355"/>
          </a:xfrm>
          <a:custGeom>
            <a:avLst/>
            <a:gdLst/>
            <a:ahLst/>
            <a:cxnLst/>
            <a:rect l="l" t="t" r="r" b="b"/>
            <a:pathLst>
              <a:path w="29210" h="46355">
                <a:moveTo>
                  <a:pt x="0" y="0"/>
                </a:moveTo>
                <a:lnTo>
                  <a:pt x="446" y="6989"/>
                </a:lnTo>
                <a:lnTo>
                  <a:pt x="28850" y="46347"/>
                </a:lnTo>
                <a:lnTo>
                  <a:pt x="28556" y="39567"/>
                </a:lnTo>
                <a:lnTo>
                  <a:pt x="0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bg object 1192"/>
          <p:cNvSpPr/>
          <p:nvPr/>
        </p:nvSpPr>
        <p:spPr>
          <a:xfrm>
            <a:off x="4185260" y="1165748"/>
            <a:ext cx="29209" cy="46355"/>
          </a:xfrm>
          <a:custGeom>
            <a:avLst/>
            <a:gdLst/>
            <a:ahLst/>
            <a:cxnLst/>
            <a:rect l="l" t="t" r="r" b="b"/>
            <a:pathLst>
              <a:path w="29210" h="46355">
                <a:moveTo>
                  <a:pt x="0" y="0"/>
                </a:moveTo>
                <a:lnTo>
                  <a:pt x="581" y="7190"/>
                </a:lnTo>
                <a:lnTo>
                  <a:pt x="28700" y="46153"/>
                </a:lnTo>
                <a:lnTo>
                  <a:pt x="28405" y="39360"/>
                </a:lnTo>
                <a:lnTo>
                  <a:pt x="0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bg object 1193"/>
          <p:cNvSpPr/>
          <p:nvPr/>
        </p:nvSpPr>
        <p:spPr>
          <a:xfrm>
            <a:off x="4185842" y="1172953"/>
            <a:ext cx="28575" cy="46355"/>
          </a:xfrm>
          <a:custGeom>
            <a:avLst/>
            <a:gdLst/>
            <a:ahLst/>
            <a:cxnLst/>
            <a:rect l="l" t="t" r="r" b="b"/>
            <a:pathLst>
              <a:path w="28575" h="46355">
                <a:moveTo>
                  <a:pt x="0" y="0"/>
                </a:moveTo>
                <a:lnTo>
                  <a:pt x="115" y="1399"/>
                </a:lnTo>
                <a:lnTo>
                  <a:pt x="237" y="6714"/>
                </a:lnTo>
                <a:lnTo>
                  <a:pt x="28414" y="45754"/>
                </a:lnTo>
                <a:lnTo>
                  <a:pt x="28118" y="38962"/>
                </a:lnTo>
                <a:lnTo>
                  <a:pt x="0" y="0"/>
                </a:lnTo>
                <a:close/>
              </a:path>
            </a:pathLst>
          </a:custGeom>
          <a:solidFill>
            <a:srgbClr val="E2C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bg object 1194"/>
          <p:cNvSpPr/>
          <p:nvPr/>
        </p:nvSpPr>
        <p:spPr>
          <a:xfrm>
            <a:off x="4185700" y="1179658"/>
            <a:ext cx="29209" cy="45720"/>
          </a:xfrm>
          <a:custGeom>
            <a:avLst/>
            <a:gdLst/>
            <a:ahLst/>
            <a:cxnLst/>
            <a:rect l="l" t="t" r="r" b="b"/>
            <a:pathLst>
              <a:path w="29210" h="45719">
                <a:moveTo>
                  <a:pt x="379" y="0"/>
                </a:moveTo>
                <a:lnTo>
                  <a:pt x="410" y="1314"/>
                </a:lnTo>
                <a:lnTo>
                  <a:pt x="0" y="5845"/>
                </a:lnTo>
                <a:lnTo>
                  <a:pt x="28680" y="45586"/>
                </a:lnTo>
                <a:lnTo>
                  <a:pt x="28555" y="39041"/>
                </a:lnTo>
                <a:lnTo>
                  <a:pt x="379" y="0"/>
                </a:lnTo>
                <a:close/>
              </a:path>
            </a:pathLst>
          </a:custGeom>
          <a:solidFill>
            <a:srgbClr val="E3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bg object 1195"/>
          <p:cNvSpPr/>
          <p:nvPr/>
        </p:nvSpPr>
        <p:spPr>
          <a:xfrm>
            <a:off x="4185186" y="1185514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5">
                <a:moveTo>
                  <a:pt x="512" y="0"/>
                </a:moveTo>
                <a:lnTo>
                  <a:pt x="0" y="5661"/>
                </a:lnTo>
                <a:lnTo>
                  <a:pt x="29298" y="46260"/>
                </a:lnTo>
                <a:lnTo>
                  <a:pt x="29194" y="39742"/>
                </a:lnTo>
                <a:lnTo>
                  <a:pt x="512" y="0"/>
                </a:lnTo>
                <a:close/>
              </a:path>
            </a:pathLst>
          </a:custGeom>
          <a:solidFill>
            <a:srgbClr val="E4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bg object 1196"/>
          <p:cNvSpPr/>
          <p:nvPr/>
        </p:nvSpPr>
        <p:spPr>
          <a:xfrm>
            <a:off x="4184518" y="1191168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79" h="47625">
                <a:moveTo>
                  <a:pt x="669" y="0"/>
                </a:moveTo>
                <a:lnTo>
                  <a:pt x="404" y="2929"/>
                </a:lnTo>
                <a:lnTo>
                  <a:pt x="0" y="5469"/>
                </a:lnTo>
                <a:lnTo>
                  <a:pt x="30072" y="47137"/>
                </a:lnTo>
                <a:lnTo>
                  <a:pt x="29967" y="40599"/>
                </a:lnTo>
                <a:lnTo>
                  <a:pt x="669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bg object 1197"/>
          <p:cNvSpPr/>
          <p:nvPr/>
        </p:nvSpPr>
        <p:spPr>
          <a:xfrm>
            <a:off x="4183686" y="1196645"/>
            <a:ext cx="31115" cy="48260"/>
          </a:xfrm>
          <a:custGeom>
            <a:avLst/>
            <a:gdLst/>
            <a:ahLst/>
            <a:cxnLst/>
            <a:rect l="l" t="t" r="r" b="b"/>
            <a:pathLst>
              <a:path w="31114" h="48259">
                <a:moveTo>
                  <a:pt x="831" y="0"/>
                </a:moveTo>
                <a:lnTo>
                  <a:pt x="0" y="5224"/>
                </a:lnTo>
                <a:lnTo>
                  <a:pt x="30989" y="48164"/>
                </a:lnTo>
                <a:lnTo>
                  <a:pt x="30904" y="41668"/>
                </a:lnTo>
                <a:lnTo>
                  <a:pt x="831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bg object 1198"/>
          <p:cNvSpPr/>
          <p:nvPr/>
        </p:nvSpPr>
        <p:spPr>
          <a:xfrm>
            <a:off x="4182856" y="1201862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5" h="49530">
                <a:moveTo>
                  <a:pt x="830" y="0"/>
                </a:moveTo>
                <a:lnTo>
                  <a:pt x="0" y="5221"/>
                </a:lnTo>
                <a:lnTo>
                  <a:pt x="31889" y="49410"/>
                </a:lnTo>
                <a:lnTo>
                  <a:pt x="31818" y="42939"/>
                </a:lnTo>
                <a:lnTo>
                  <a:pt x="830" y="0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bg object 1199"/>
          <p:cNvSpPr/>
          <p:nvPr/>
        </p:nvSpPr>
        <p:spPr>
          <a:xfrm>
            <a:off x="4181800" y="1207083"/>
            <a:ext cx="33020" cy="50800"/>
          </a:xfrm>
          <a:custGeom>
            <a:avLst/>
            <a:gdLst/>
            <a:ahLst/>
            <a:cxnLst/>
            <a:rect l="l" t="t" r="r" b="b"/>
            <a:pathLst>
              <a:path w="33020" h="50800">
                <a:moveTo>
                  <a:pt x="1056" y="0"/>
                </a:moveTo>
                <a:lnTo>
                  <a:pt x="0" y="4932"/>
                </a:lnTo>
                <a:lnTo>
                  <a:pt x="33017" y="50679"/>
                </a:lnTo>
                <a:lnTo>
                  <a:pt x="32946" y="44189"/>
                </a:lnTo>
                <a:lnTo>
                  <a:pt x="1056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bg object 1200"/>
          <p:cNvSpPr/>
          <p:nvPr/>
        </p:nvSpPr>
        <p:spPr>
          <a:xfrm>
            <a:off x="4180745" y="1212006"/>
            <a:ext cx="34290" cy="52705"/>
          </a:xfrm>
          <a:custGeom>
            <a:avLst/>
            <a:gdLst/>
            <a:ahLst/>
            <a:cxnLst/>
            <a:rect l="l" t="t" r="r" b="b"/>
            <a:pathLst>
              <a:path w="34289" h="52705">
                <a:moveTo>
                  <a:pt x="1056" y="0"/>
                </a:moveTo>
                <a:lnTo>
                  <a:pt x="0" y="4924"/>
                </a:lnTo>
                <a:lnTo>
                  <a:pt x="34142" y="52233"/>
                </a:lnTo>
                <a:lnTo>
                  <a:pt x="34071" y="45747"/>
                </a:lnTo>
                <a:lnTo>
                  <a:pt x="1056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bg object 1201"/>
          <p:cNvSpPr/>
          <p:nvPr/>
        </p:nvSpPr>
        <p:spPr>
          <a:xfrm>
            <a:off x="4179631" y="1216935"/>
            <a:ext cx="35560" cy="53975"/>
          </a:xfrm>
          <a:custGeom>
            <a:avLst/>
            <a:gdLst/>
            <a:ahLst/>
            <a:cxnLst/>
            <a:rect l="l" t="t" r="r" b="b"/>
            <a:pathLst>
              <a:path w="35560" h="53975">
                <a:moveTo>
                  <a:pt x="1112" y="0"/>
                </a:moveTo>
                <a:lnTo>
                  <a:pt x="456" y="3060"/>
                </a:lnTo>
                <a:lnTo>
                  <a:pt x="0" y="4839"/>
                </a:lnTo>
                <a:lnTo>
                  <a:pt x="35326" y="53790"/>
                </a:lnTo>
                <a:lnTo>
                  <a:pt x="35256" y="47312"/>
                </a:lnTo>
                <a:lnTo>
                  <a:pt x="1112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bg object 1202"/>
          <p:cNvSpPr/>
          <p:nvPr/>
        </p:nvSpPr>
        <p:spPr>
          <a:xfrm>
            <a:off x="4178424" y="1221766"/>
            <a:ext cx="36830" cy="55880"/>
          </a:xfrm>
          <a:custGeom>
            <a:avLst/>
            <a:gdLst/>
            <a:ahLst/>
            <a:cxnLst/>
            <a:rect l="l" t="t" r="r" b="b"/>
            <a:pathLst>
              <a:path w="36829" h="55880">
                <a:moveTo>
                  <a:pt x="1209" y="0"/>
                </a:moveTo>
                <a:lnTo>
                  <a:pt x="0" y="4716"/>
                </a:lnTo>
                <a:lnTo>
                  <a:pt x="36604" y="55435"/>
                </a:lnTo>
                <a:lnTo>
                  <a:pt x="36534" y="48949"/>
                </a:lnTo>
                <a:lnTo>
                  <a:pt x="1209" y="0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bg object 1203"/>
          <p:cNvSpPr/>
          <p:nvPr/>
        </p:nvSpPr>
        <p:spPr>
          <a:xfrm>
            <a:off x="4177217" y="1226475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1208" y="0"/>
                </a:moveTo>
                <a:lnTo>
                  <a:pt x="0" y="4713"/>
                </a:lnTo>
                <a:lnTo>
                  <a:pt x="37653" y="56887"/>
                </a:lnTo>
                <a:lnTo>
                  <a:pt x="37843" y="53677"/>
                </a:lnTo>
                <a:lnTo>
                  <a:pt x="37811" y="50718"/>
                </a:lnTo>
                <a:lnTo>
                  <a:pt x="1208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bg object 1204"/>
          <p:cNvSpPr/>
          <p:nvPr/>
        </p:nvSpPr>
        <p:spPr>
          <a:xfrm>
            <a:off x="4175758" y="1231180"/>
            <a:ext cx="39370" cy="58419"/>
          </a:xfrm>
          <a:custGeom>
            <a:avLst/>
            <a:gdLst/>
            <a:ahLst/>
            <a:cxnLst/>
            <a:rect l="l" t="t" r="r" b="b"/>
            <a:pathLst>
              <a:path w="39370" h="58419">
                <a:moveTo>
                  <a:pt x="1461" y="0"/>
                </a:moveTo>
                <a:lnTo>
                  <a:pt x="1055" y="1582"/>
                </a:lnTo>
                <a:lnTo>
                  <a:pt x="0" y="4355"/>
                </a:lnTo>
                <a:lnTo>
                  <a:pt x="38763" y="58069"/>
                </a:lnTo>
                <a:lnTo>
                  <a:pt x="39113" y="52174"/>
                </a:lnTo>
                <a:lnTo>
                  <a:pt x="1461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bg object 1205"/>
          <p:cNvSpPr/>
          <p:nvPr/>
        </p:nvSpPr>
        <p:spPr>
          <a:xfrm>
            <a:off x="4174163" y="1235541"/>
            <a:ext cx="40640" cy="59690"/>
          </a:xfrm>
          <a:custGeom>
            <a:avLst/>
            <a:gdLst/>
            <a:ahLst/>
            <a:cxnLst/>
            <a:rect l="l" t="t" r="r" b="b"/>
            <a:pathLst>
              <a:path w="40639" h="59690">
                <a:moveTo>
                  <a:pt x="1592" y="0"/>
                </a:moveTo>
                <a:lnTo>
                  <a:pt x="0" y="4184"/>
                </a:lnTo>
                <a:lnTo>
                  <a:pt x="40007" y="59618"/>
                </a:lnTo>
                <a:lnTo>
                  <a:pt x="40357" y="53717"/>
                </a:lnTo>
                <a:lnTo>
                  <a:pt x="1592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bg object 1206"/>
          <p:cNvSpPr/>
          <p:nvPr/>
        </p:nvSpPr>
        <p:spPr>
          <a:xfrm>
            <a:off x="4172574" y="1239718"/>
            <a:ext cx="41910" cy="61594"/>
          </a:xfrm>
          <a:custGeom>
            <a:avLst/>
            <a:gdLst/>
            <a:ahLst/>
            <a:cxnLst/>
            <a:rect l="l" t="t" r="r" b="b"/>
            <a:pathLst>
              <a:path w="41910" h="61594">
                <a:moveTo>
                  <a:pt x="1591" y="0"/>
                </a:moveTo>
                <a:lnTo>
                  <a:pt x="0" y="4182"/>
                </a:lnTo>
                <a:lnTo>
                  <a:pt x="41247" y="61336"/>
                </a:lnTo>
                <a:lnTo>
                  <a:pt x="41597" y="55433"/>
                </a:lnTo>
                <a:lnTo>
                  <a:pt x="1591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bg object 1207"/>
          <p:cNvSpPr/>
          <p:nvPr/>
        </p:nvSpPr>
        <p:spPr>
          <a:xfrm>
            <a:off x="4149636" y="1243901"/>
            <a:ext cx="64769" cy="170180"/>
          </a:xfrm>
          <a:custGeom>
            <a:avLst/>
            <a:gdLst/>
            <a:ahLst/>
            <a:cxnLst/>
            <a:rect l="l" t="t" r="r" b="b"/>
            <a:pathLst>
              <a:path w="64770" h="170180">
                <a:moveTo>
                  <a:pt x="63830" y="63055"/>
                </a:moveTo>
                <a:lnTo>
                  <a:pt x="21336" y="4178"/>
                </a:lnTo>
                <a:lnTo>
                  <a:pt x="13068" y="20764"/>
                </a:lnTo>
                <a:lnTo>
                  <a:pt x="5702" y="36614"/>
                </a:lnTo>
                <a:lnTo>
                  <a:pt x="1155" y="53505"/>
                </a:lnTo>
                <a:lnTo>
                  <a:pt x="0" y="77012"/>
                </a:lnTo>
                <a:lnTo>
                  <a:pt x="2006" y="101434"/>
                </a:lnTo>
                <a:lnTo>
                  <a:pt x="11366" y="148653"/>
                </a:lnTo>
                <a:lnTo>
                  <a:pt x="37820" y="169748"/>
                </a:lnTo>
                <a:lnTo>
                  <a:pt x="43319" y="159981"/>
                </a:lnTo>
                <a:lnTo>
                  <a:pt x="46380" y="151511"/>
                </a:lnTo>
                <a:lnTo>
                  <a:pt x="57073" y="113880"/>
                </a:lnTo>
                <a:lnTo>
                  <a:pt x="63106" y="75311"/>
                </a:lnTo>
                <a:lnTo>
                  <a:pt x="63830" y="63055"/>
                </a:lnTo>
                <a:close/>
              </a:path>
              <a:path w="64770" h="170180">
                <a:moveTo>
                  <a:pt x="64185" y="57150"/>
                </a:moveTo>
                <a:lnTo>
                  <a:pt x="22936" y="0"/>
                </a:lnTo>
                <a:lnTo>
                  <a:pt x="21348" y="4178"/>
                </a:lnTo>
                <a:lnTo>
                  <a:pt x="63830" y="63042"/>
                </a:lnTo>
                <a:lnTo>
                  <a:pt x="64185" y="57150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bg object 1208"/>
          <p:cNvSpPr/>
          <p:nvPr/>
        </p:nvSpPr>
        <p:spPr>
          <a:xfrm>
            <a:off x="4127269" y="1267452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0" y="0"/>
                </a:moveTo>
                <a:lnTo>
                  <a:pt x="4066" y="8566"/>
                </a:lnTo>
                <a:lnTo>
                  <a:pt x="5318" y="6286"/>
                </a:lnTo>
                <a:lnTo>
                  <a:pt x="0" y="0"/>
                </a:lnTo>
                <a:close/>
              </a:path>
            </a:pathLst>
          </a:custGeom>
          <a:solidFill>
            <a:srgbClr val="86A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bg object 1209"/>
          <p:cNvSpPr/>
          <p:nvPr/>
        </p:nvSpPr>
        <p:spPr>
          <a:xfrm>
            <a:off x="4126004" y="1262118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5">
                <a:moveTo>
                  <a:pt x="0" y="0"/>
                </a:moveTo>
                <a:lnTo>
                  <a:pt x="1264" y="5334"/>
                </a:lnTo>
                <a:lnTo>
                  <a:pt x="6583" y="11620"/>
                </a:lnTo>
                <a:lnTo>
                  <a:pt x="6892" y="11056"/>
                </a:lnTo>
                <a:lnTo>
                  <a:pt x="7248" y="8566"/>
                </a:lnTo>
                <a:lnTo>
                  <a:pt x="0" y="0"/>
                </a:lnTo>
                <a:close/>
              </a:path>
            </a:pathLst>
          </a:custGeom>
          <a:solidFill>
            <a:srgbClr val="87A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bg object 1210"/>
          <p:cNvSpPr/>
          <p:nvPr/>
        </p:nvSpPr>
        <p:spPr>
          <a:xfrm>
            <a:off x="4124791" y="1256843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0" y="0"/>
                </a:moveTo>
                <a:lnTo>
                  <a:pt x="43" y="294"/>
                </a:lnTo>
                <a:lnTo>
                  <a:pt x="1213" y="5274"/>
                </a:lnTo>
                <a:lnTo>
                  <a:pt x="8461" y="13840"/>
                </a:lnTo>
                <a:lnTo>
                  <a:pt x="8499" y="13575"/>
                </a:lnTo>
                <a:lnTo>
                  <a:pt x="9162" y="10827"/>
                </a:lnTo>
                <a:lnTo>
                  <a:pt x="0" y="0"/>
                </a:lnTo>
                <a:close/>
              </a:path>
            </a:pathLst>
          </a:custGeom>
          <a:solidFill>
            <a:srgbClr val="88A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bg object 1211"/>
          <p:cNvSpPr/>
          <p:nvPr/>
        </p:nvSpPr>
        <p:spPr>
          <a:xfrm>
            <a:off x="4124110" y="1252209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0" y="0"/>
                </a:moveTo>
                <a:lnTo>
                  <a:pt x="680" y="4634"/>
                </a:lnTo>
                <a:lnTo>
                  <a:pt x="9843" y="15462"/>
                </a:lnTo>
                <a:lnTo>
                  <a:pt x="9955" y="14996"/>
                </a:lnTo>
                <a:lnTo>
                  <a:pt x="10706" y="12652"/>
                </a:lnTo>
                <a:lnTo>
                  <a:pt x="0" y="0"/>
                </a:lnTo>
                <a:close/>
              </a:path>
            </a:pathLst>
          </a:custGeom>
          <a:solidFill>
            <a:srgbClr val="89A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bg object 1212"/>
          <p:cNvSpPr/>
          <p:nvPr/>
        </p:nvSpPr>
        <p:spPr>
          <a:xfrm>
            <a:off x="4123427" y="1247562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80">
                <a:moveTo>
                  <a:pt x="0" y="0"/>
                </a:moveTo>
                <a:lnTo>
                  <a:pt x="682" y="4647"/>
                </a:lnTo>
                <a:lnTo>
                  <a:pt x="11388" y="17300"/>
                </a:lnTo>
                <a:lnTo>
                  <a:pt x="12281" y="14514"/>
                </a:lnTo>
                <a:lnTo>
                  <a:pt x="0" y="0"/>
                </a:lnTo>
                <a:close/>
              </a:path>
            </a:pathLst>
          </a:custGeom>
          <a:solidFill>
            <a:srgbClr val="8AA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bg object 1213"/>
          <p:cNvSpPr/>
          <p:nvPr/>
        </p:nvSpPr>
        <p:spPr>
          <a:xfrm>
            <a:off x="4122696" y="1242866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4">
                <a:moveTo>
                  <a:pt x="0" y="0"/>
                </a:moveTo>
                <a:lnTo>
                  <a:pt x="733" y="4706"/>
                </a:lnTo>
                <a:lnTo>
                  <a:pt x="13010" y="19216"/>
                </a:lnTo>
                <a:lnTo>
                  <a:pt x="13729" y="16974"/>
                </a:lnTo>
                <a:lnTo>
                  <a:pt x="13955" y="16493"/>
                </a:lnTo>
                <a:lnTo>
                  <a:pt x="0" y="0"/>
                </a:lnTo>
                <a:close/>
              </a:path>
            </a:pathLst>
          </a:custGeom>
          <a:solidFill>
            <a:srgbClr val="8BA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bg object 1214"/>
          <p:cNvSpPr/>
          <p:nvPr/>
        </p:nvSpPr>
        <p:spPr>
          <a:xfrm>
            <a:off x="4121948" y="123814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90">
                <a:moveTo>
                  <a:pt x="0" y="0"/>
                </a:moveTo>
                <a:lnTo>
                  <a:pt x="745" y="4711"/>
                </a:lnTo>
                <a:lnTo>
                  <a:pt x="14706" y="21209"/>
                </a:lnTo>
                <a:lnTo>
                  <a:pt x="15864" y="18748"/>
                </a:lnTo>
                <a:lnTo>
                  <a:pt x="0" y="0"/>
                </a:lnTo>
                <a:close/>
              </a:path>
            </a:pathLst>
          </a:custGeom>
          <a:solidFill>
            <a:srgbClr val="8CA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bg object 1215"/>
          <p:cNvSpPr/>
          <p:nvPr/>
        </p:nvSpPr>
        <p:spPr>
          <a:xfrm>
            <a:off x="4120464" y="1232568"/>
            <a:ext cx="19050" cy="24765"/>
          </a:xfrm>
          <a:custGeom>
            <a:avLst/>
            <a:gdLst/>
            <a:ahLst/>
            <a:cxnLst/>
            <a:rect l="l" t="t" r="r" b="b"/>
            <a:pathLst>
              <a:path w="19050" h="24765">
                <a:moveTo>
                  <a:pt x="0" y="0"/>
                </a:moveTo>
                <a:lnTo>
                  <a:pt x="1270" y="4221"/>
                </a:lnTo>
                <a:lnTo>
                  <a:pt x="1486" y="5586"/>
                </a:lnTo>
                <a:lnTo>
                  <a:pt x="17346" y="24331"/>
                </a:lnTo>
                <a:lnTo>
                  <a:pt x="18504" y="21870"/>
                </a:lnTo>
                <a:lnTo>
                  <a:pt x="0" y="0"/>
                </a:lnTo>
                <a:close/>
              </a:path>
            </a:pathLst>
          </a:custGeom>
          <a:solidFill>
            <a:srgbClr val="8DA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bg object 1216"/>
          <p:cNvSpPr/>
          <p:nvPr/>
        </p:nvSpPr>
        <p:spPr>
          <a:xfrm>
            <a:off x="4118664" y="1226589"/>
            <a:ext cx="21590" cy="27940"/>
          </a:xfrm>
          <a:custGeom>
            <a:avLst/>
            <a:gdLst/>
            <a:ahLst/>
            <a:cxnLst/>
            <a:rect l="l" t="t" r="r" b="b"/>
            <a:pathLst>
              <a:path w="21589" h="27940">
                <a:moveTo>
                  <a:pt x="0" y="0"/>
                </a:moveTo>
                <a:lnTo>
                  <a:pt x="1793" y="5959"/>
                </a:lnTo>
                <a:lnTo>
                  <a:pt x="20307" y="27841"/>
                </a:lnTo>
                <a:lnTo>
                  <a:pt x="20979" y="26414"/>
                </a:lnTo>
                <a:lnTo>
                  <a:pt x="21551" y="25470"/>
                </a:lnTo>
                <a:lnTo>
                  <a:pt x="0" y="0"/>
                </a:lnTo>
                <a:close/>
              </a:path>
            </a:pathLst>
          </a:custGeom>
          <a:solidFill>
            <a:srgbClr val="8EA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bg object 1217"/>
          <p:cNvSpPr/>
          <p:nvPr/>
        </p:nvSpPr>
        <p:spPr>
          <a:xfrm>
            <a:off x="4116033" y="1219651"/>
            <a:ext cx="26034" cy="33020"/>
          </a:xfrm>
          <a:custGeom>
            <a:avLst/>
            <a:gdLst/>
            <a:ahLst/>
            <a:cxnLst/>
            <a:rect l="l" t="t" r="r" b="b"/>
            <a:pathLst>
              <a:path w="26035" h="33019">
                <a:moveTo>
                  <a:pt x="0" y="0"/>
                </a:moveTo>
                <a:lnTo>
                  <a:pt x="2103" y="5182"/>
                </a:lnTo>
                <a:lnTo>
                  <a:pt x="2637" y="6956"/>
                </a:lnTo>
                <a:lnTo>
                  <a:pt x="24178" y="32415"/>
                </a:lnTo>
                <a:lnTo>
                  <a:pt x="25533" y="30176"/>
                </a:lnTo>
                <a:lnTo>
                  <a:pt x="0" y="0"/>
                </a:lnTo>
                <a:close/>
              </a:path>
            </a:pathLst>
          </a:custGeom>
          <a:solidFill>
            <a:srgbClr val="8F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bg object 1218"/>
          <p:cNvSpPr/>
          <p:nvPr/>
        </p:nvSpPr>
        <p:spPr>
          <a:xfrm>
            <a:off x="4113165" y="1212419"/>
            <a:ext cx="29845" cy="37465"/>
          </a:xfrm>
          <a:custGeom>
            <a:avLst/>
            <a:gdLst/>
            <a:ahLst/>
            <a:cxnLst/>
            <a:rect l="l" t="t" r="r" b="b"/>
            <a:pathLst>
              <a:path w="29845" h="37465">
                <a:moveTo>
                  <a:pt x="0" y="0"/>
                </a:moveTo>
                <a:lnTo>
                  <a:pt x="399" y="1150"/>
                </a:lnTo>
                <a:lnTo>
                  <a:pt x="2857" y="7207"/>
                </a:lnTo>
                <a:lnTo>
                  <a:pt x="28405" y="37400"/>
                </a:lnTo>
                <a:lnTo>
                  <a:pt x="29756" y="35168"/>
                </a:lnTo>
                <a:lnTo>
                  <a:pt x="0" y="0"/>
                </a:lnTo>
                <a:close/>
              </a:path>
            </a:pathLst>
          </a:custGeom>
          <a:solidFill>
            <a:srgbClr val="90A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bg object 1219"/>
          <p:cNvSpPr/>
          <p:nvPr/>
        </p:nvSpPr>
        <p:spPr>
          <a:xfrm>
            <a:off x="4110915" y="1205933"/>
            <a:ext cx="33655" cy="41910"/>
          </a:xfrm>
          <a:custGeom>
            <a:avLst/>
            <a:gdLst/>
            <a:ahLst/>
            <a:cxnLst/>
            <a:rect l="l" t="t" r="r" b="b"/>
            <a:pathLst>
              <a:path w="33654" h="41909">
                <a:moveTo>
                  <a:pt x="0" y="0"/>
                </a:moveTo>
                <a:lnTo>
                  <a:pt x="2257" y="6507"/>
                </a:lnTo>
                <a:lnTo>
                  <a:pt x="32002" y="41662"/>
                </a:lnTo>
                <a:lnTo>
                  <a:pt x="32664" y="40568"/>
                </a:lnTo>
                <a:lnTo>
                  <a:pt x="33422" y="39499"/>
                </a:lnTo>
                <a:lnTo>
                  <a:pt x="0" y="0"/>
                </a:lnTo>
                <a:close/>
              </a:path>
            </a:pathLst>
          </a:custGeom>
          <a:solidFill>
            <a:srgbClr val="91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bg object 1220"/>
          <p:cNvSpPr/>
          <p:nvPr/>
        </p:nvSpPr>
        <p:spPr>
          <a:xfrm>
            <a:off x="4109361" y="1200244"/>
            <a:ext cx="36830" cy="45720"/>
          </a:xfrm>
          <a:custGeom>
            <a:avLst/>
            <a:gdLst/>
            <a:ahLst/>
            <a:cxnLst/>
            <a:rect l="l" t="t" r="r" b="b"/>
            <a:pathLst>
              <a:path w="36829" h="45719">
                <a:moveTo>
                  <a:pt x="0" y="0"/>
                </a:moveTo>
                <a:lnTo>
                  <a:pt x="275" y="2001"/>
                </a:lnTo>
                <a:lnTo>
                  <a:pt x="1546" y="5667"/>
                </a:lnTo>
                <a:lnTo>
                  <a:pt x="34981" y="45181"/>
                </a:lnTo>
                <a:lnTo>
                  <a:pt x="36462" y="43091"/>
                </a:lnTo>
                <a:lnTo>
                  <a:pt x="0" y="0"/>
                </a:lnTo>
                <a:close/>
              </a:path>
            </a:pathLst>
          </a:custGeom>
          <a:solidFill>
            <a:srgbClr val="92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bg object 1221"/>
          <p:cNvSpPr/>
          <p:nvPr/>
        </p:nvSpPr>
        <p:spPr>
          <a:xfrm>
            <a:off x="4108731" y="1195660"/>
            <a:ext cx="38735" cy="48260"/>
          </a:xfrm>
          <a:custGeom>
            <a:avLst/>
            <a:gdLst/>
            <a:ahLst/>
            <a:cxnLst/>
            <a:rect l="l" t="t" r="r" b="b"/>
            <a:pathLst>
              <a:path w="38735" h="48259">
                <a:moveTo>
                  <a:pt x="0" y="0"/>
                </a:moveTo>
                <a:lnTo>
                  <a:pt x="630" y="4583"/>
                </a:lnTo>
                <a:lnTo>
                  <a:pt x="37092" y="47675"/>
                </a:lnTo>
                <a:lnTo>
                  <a:pt x="38573" y="45585"/>
                </a:lnTo>
                <a:lnTo>
                  <a:pt x="0" y="0"/>
                </a:lnTo>
                <a:close/>
              </a:path>
            </a:pathLst>
          </a:custGeom>
          <a:solidFill>
            <a:srgbClr val="92A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bg object 1222"/>
          <p:cNvSpPr/>
          <p:nvPr/>
        </p:nvSpPr>
        <p:spPr>
          <a:xfrm>
            <a:off x="4108103" y="1191096"/>
            <a:ext cx="41275" cy="50165"/>
          </a:xfrm>
          <a:custGeom>
            <a:avLst/>
            <a:gdLst/>
            <a:ahLst/>
            <a:cxnLst/>
            <a:rect l="l" t="t" r="r" b="b"/>
            <a:pathLst>
              <a:path w="41275" h="50165">
                <a:moveTo>
                  <a:pt x="0" y="0"/>
                </a:moveTo>
                <a:lnTo>
                  <a:pt x="627" y="4563"/>
                </a:lnTo>
                <a:lnTo>
                  <a:pt x="39200" y="50148"/>
                </a:lnTo>
                <a:lnTo>
                  <a:pt x="40657" y="48052"/>
                </a:lnTo>
                <a:lnTo>
                  <a:pt x="0" y="0"/>
                </a:lnTo>
                <a:close/>
              </a:path>
            </a:pathLst>
          </a:custGeom>
          <a:solidFill>
            <a:srgbClr val="93A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bg object 1223"/>
          <p:cNvSpPr/>
          <p:nvPr/>
        </p:nvSpPr>
        <p:spPr>
          <a:xfrm>
            <a:off x="4107835" y="1186939"/>
            <a:ext cx="42545" cy="52705"/>
          </a:xfrm>
          <a:custGeom>
            <a:avLst/>
            <a:gdLst/>
            <a:ahLst/>
            <a:cxnLst/>
            <a:rect l="l" t="t" r="r" b="b"/>
            <a:pathLst>
              <a:path w="42545" h="52705">
                <a:moveTo>
                  <a:pt x="0" y="0"/>
                </a:moveTo>
                <a:lnTo>
                  <a:pt x="132" y="3164"/>
                </a:lnTo>
                <a:lnTo>
                  <a:pt x="268" y="4156"/>
                </a:lnTo>
                <a:lnTo>
                  <a:pt x="40926" y="52208"/>
                </a:lnTo>
                <a:lnTo>
                  <a:pt x="42376" y="50082"/>
                </a:lnTo>
                <a:lnTo>
                  <a:pt x="0" y="0"/>
                </a:lnTo>
                <a:close/>
              </a:path>
            </a:pathLst>
          </a:custGeom>
          <a:solidFill>
            <a:srgbClr val="94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bg object 1224"/>
          <p:cNvSpPr/>
          <p:nvPr/>
        </p:nvSpPr>
        <p:spPr>
          <a:xfrm>
            <a:off x="4107626" y="1182853"/>
            <a:ext cx="44450" cy="54610"/>
          </a:xfrm>
          <a:custGeom>
            <a:avLst/>
            <a:gdLst/>
            <a:ahLst/>
            <a:cxnLst/>
            <a:rect l="l" t="t" r="r" b="b"/>
            <a:pathLst>
              <a:path w="44450" h="54609">
                <a:moveTo>
                  <a:pt x="0" y="0"/>
                </a:moveTo>
                <a:lnTo>
                  <a:pt x="59" y="499"/>
                </a:lnTo>
                <a:lnTo>
                  <a:pt x="208" y="4086"/>
                </a:lnTo>
                <a:lnTo>
                  <a:pt x="42585" y="54168"/>
                </a:lnTo>
                <a:lnTo>
                  <a:pt x="44035" y="52042"/>
                </a:lnTo>
                <a:lnTo>
                  <a:pt x="0" y="0"/>
                </a:lnTo>
                <a:close/>
              </a:path>
            </a:pathLst>
          </a:custGeom>
          <a:solidFill>
            <a:srgbClr val="95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bg object 1225"/>
          <p:cNvSpPr/>
          <p:nvPr/>
        </p:nvSpPr>
        <p:spPr>
          <a:xfrm>
            <a:off x="4107099" y="1178399"/>
            <a:ext cx="46355" cy="56515"/>
          </a:xfrm>
          <a:custGeom>
            <a:avLst/>
            <a:gdLst/>
            <a:ahLst/>
            <a:cxnLst/>
            <a:rect l="l" t="t" r="r" b="b"/>
            <a:pathLst>
              <a:path w="46354" h="56515">
                <a:moveTo>
                  <a:pt x="0" y="0"/>
                </a:moveTo>
                <a:lnTo>
                  <a:pt x="527" y="4453"/>
                </a:lnTo>
                <a:lnTo>
                  <a:pt x="44563" y="56496"/>
                </a:lnTo>
                <a:lnTo>
                  <a:pt x="45989" y="54352"/>
                </a:lnTo>
                <a:lnTo>
                  <a:pt x="0" y="0"/>
                </a:lnTo>
                <a:close/>
              </a:path>
            </a:pathLst>
          </a:custGeom>
          <a:solidFill>
            <a:srgbClr val="96AA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bg object 1226"/>
          <p:cNvSpPr/>
          <p:nvPr/>
        </p:nvSpPr>
        <p:spPr>
          <a:xfrm>
            <a:off x="4106339" y="1173662"/>
            <a:ext cx="48260" cy="59690"/>
          </a:xfrm>
          <a:custGeom>
            <a:avLst/>
            <a:gdLst/>
            <a:ahLst/>
            <a:cxnLst/>
            <a:rect l="l" t="t" r="r" b="b"/>
            <a:pathLst>
              <a:path w="48260" h="59690">
                <a:moveTo>
                  <a:pt x="0" y="0"/>
                </a:moveTo>
                <a:lnTo>
                  <a:pt x="449" y="2120"/>
                </a:lnTo>
                <a:lnTo>
                  <a:pt x="759" y="4736"/>
                </a:lnTo>
                <a:lnTo>
                  <a:pt x="46749" y="59089"/>
                </a:lnTo>
                <a:lnTo>
                  <a:pt x="48171" y="56929"/>
                </a:lnTo>
                <a:lnTo>
                  <a:pt x="0" y="0"/>
                </a:lnTo>
                <a:close/>
              </a:path>
            </a:pathLst>
          </a:custGeom>
          <a:solidFill>
            <a:srgbClr val="97A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bg object 1227"/>
          <p:cNvSpPr/>
          <p:nvPr/>
        </p:nvSpPr>
        <p:spPr>
          <a:xfrm>
            <a:off x="4105252" y="1168538"/>
            <a:ext cx="50800" cy="62230"/>
          </a:xfrm>
          <a:custGeom>
            <a:avLst/>
            <a:gdLst/>
            <a:ahLst/>
            <a:cxnLst/>
            <a:rect l="l" t="t" r="r" b="b"/>
            <a:pathLst>
              <a:path w="50800" h="62230">
                <a:moveTo>
                  <a:pt x="0" y="0"/>
                </a:moveTo>
                <a:lnTo>
                  <a:pt x="1087" y="5123"/>
                </a:lnTo>
                <a:lnTo>
                  <a:pt x="49258" y="62053"/>
                </a:lnTo>
                <a:lnTo>
                  <a:pt x="50574" y="60052"/>
                </a:lnTo>
                <a:lnTo>
                  <a:pt x="50692" y="59908"/>
                </a:lnTo>
                <a:lnTo>
                  <a:pt x="0" y="0"/>
                </a:lnTo>
                <a:close/>
              </a:path>
            </a:pathLst>
          </a:custGeom>
          <a:solidFill>
            <a:srgbClr val="98A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bg object 1228"/>
          <p:cNvSpPr/>
          <p:nvPr/>
        </p:nvSpPr>
        <p:spPr>
          <a:xfrm>
            <a:off x="4102997" y="1162034"/>
            <a:ext cx="54610" cy="66675"/>
          </a:xfrm>
          <a:custGeom>
            <a:avLst/>
            <a:gdLst/>
            <a:ahLst/>
            <a:cxnLst/>
            <a:rect l="l" t="t" r="r" b="b"/>
            <a:pathLst>
              <a:path w="54610" h="66675">
                <a:moveTo>
                  <a:pt x="0" y="0"/>
                </a:moveTo>
                <a:lnTo>
                  <a:pt x="4" y="180"/>
                </a:lnTo>
                <a:lnTo>
                  <a:pt x="2255" y="6504"/>
                </a:lnTo>
                <a:lnTo>
                  <a:pt x="52948" y="66413"/>
                </a:lnTo>
                <a:lnTo>
                  <a:pt x="54547" y="64463"/>
                </a:lnTo>
                <a:lnTo>
                  <a:pt x="0" y="0"/>
                </a:lnTo>
                <a:close/>
              </a:path>
            </a:pathLst>
          </a:custGeom>
          <a:solidFill>
            <a:srgbClr val="99A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bg object 1229"/>
          <p:cNvSpPr/>
          <p:nvPr/>
        </p:nvSpPr>
        <p:spPr>
          <a:xfrm>
            <a:off x="4102896" y="1158091"/>
            <a:ext cx="56515" cy="68580"/>
          </a:xfrm>
          <a:custGeom>
            <a:avLst/>
            <a:gdLst/>
            <a:ahLst/>
            <a:cxnLst/>
            <a:rect l="l" t="t" r="r" b="b"/>
            <a:pathLst>
              <a:path w="56514" h="68580">
                <a:moveTo>
                  <a:pt x="0" y="0"/>
                </a:moveTo>
                <a:lnTo>
                  <a:pt x="100" y="3942"/>
                </a:lnTo>
                <a:lnTo>
                  <a:pt x="54648" y="68406"/>
                </a:lnTo>
                <a:lnTo>
                  <a:pt x="56239" y="66467"/>
                </a:lnTo>
                <a:lnTo>
                  <a:pt x="0" y="0"/>
                </a:lnTo>
                <a:close/>
              </a:path>
            </a:pathLst>
          </a:custGeom>
          <a:solidFill>
            <a:srgbClr val="9AA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bg object 1230"/>
          <p:cNvSpPr/>
          <p:nvPr/>
        </p:nvSpPr>
        <p:spPr>
          <a:xfrm>
            <a:off x="4102795" y="1154133"/>
            <a:ext cx="58419" cy="70485"/>
          </a:xfrm>
          <a:custGeom>
            <a:avLst/>
            <a:gdLst/>
            <a:ahLst/>
            <a:cxnLst/>
            <a:rect l="l" t="t" r="r" b="b"/>
            <a:pathLst>
              <a:path w="58420" h="70484">
                <a:moveTo>
                  <a:pt x="0" y="0"/>
                </a:moveTo>
                <a:lnTo>
                  <a:pt x="101" y="3958"/>
                </a:lnTo>
                <a:lnTo>
                  <a:pt x="56341" y="70425"/>
                </a:lnTo>
                <a:lnTo>
                  <a:pt x="57297" y="69260"/>
                </a:lnTo>
                <a:lnTo>
                  <a:pt x="58070" y="68629"/>
                </a:lnTo>
                <a:lnTo>
                  <a:pt x="0" y="0"/>
                </a:lnTo>
                <a:close/>
              </a:path>
            </a:pathLst>
          </a:custGeom>
          <a:solidFill>
            <a:srgbClr val="9BAA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bg object 1231"/>
          <p:cNvSpPr/>
          <p:nvPr/>
        </p:nvSpPr>
        <p:spPr>
          <a:xfrm>
            <a:off x="4102735" y="1147724"/>
            <a:ext cx="62230" cy="75565"/>
          </a:xfrm>
          <a:custGeom>
            <a:avLst/>
            <a:gdLst/>
            <a:ahLst/>
            <a:cxnLst/>
            <a:rect l="l" t="t" r="r" b="b"/>
            <a:pathLst>
              <a:path w="62229" h="75565">
                <a:moveTo>
                  <a:pt x="60045" y="73482"/>
                </a:moveTo>
                <a:lnTo>
                  <a:pt x="342" y="2933"/>
                </a:lnTo>
                <a:lnTo>
                  <a:pt x="0" y="4254"/>
                </a:lnTo>
                <a:lnTo>
                  <a:pt x="50" y="6426"/>
                </a:lnTo>
                <a:lnTo>
                  <a:pt x="58115" y="75044"/>
                </a:lnTo>
                <a:lnTo>
                  <a:pt x="60045" y="73482"/>
                </a:lnTo>
                <a:close/>
              </a:path>
              <a:path w="62229" h="75565">
                <a:moveTo>
                  <a:pt x="61963" y="71907"/>
                </a:moveTo>
                <a:lnTo>
                  <a:pt x="1117" y="0"/>
                </a:lnTo>
                <a:lnTo>
                  <a:pt x="342" y="2921"/>
                </a:lnTo>
                <a:lnTo>
                  <a:pt x="60045" y="73469"/>
                </a:lnTo>
                <a:lnTo>
                  <a:pt x="61963" y="71907"/>
                </a:lnTo>
                <a:close/>
              </a:path>
            </a:pathLst>
          </a:custGeom>
          <a:solidFill>
            <a:srgbClr val="9CAB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bg object 1232"/>
          <p:cNvSpPr/>
          <p:nvPr/>
        </p:nvSpPr>
        <p:spPr>
          <a:xfrm>
            <a:off x="4103857" y="1144792"/>
            <a:ext cx="63500" cy="74930"/>
          </a:xfrm>
          <a:custGeom>
            <a:avLst/>
            <a:gdLst/>
            <a:ahLst/>
            <a:cxnLst/>
            <a:rect l="l" t="t" r="r" b="b"/>
            <a:pathLst>
              <a:path w="63500" h="74930">
                <a:moveTo>
                  <a:pt x="766" y="0"/>
                </a:moveTo>
                <a:lnTo>
                  <a:pt x="0" y="2925"/>
                </a:lnTo>
                <a:lnTo>
                  <a:pt x="60846" y="74834"/>
                </a:lnTo>
                <a:lnTo>
                  <a:pt x="62022" y="73874"/>
                </a:lnTo>
                <a:lnTo>
                  <a:pt x="62883" y="73412"/>
                </a:lnTo>
                <a:lnTo>
                  <a:pt x="766" y="0"/>
                </a:lnTo>
                <a:close/>
              </a:path>
            </a:pathLst>
          </a:custGeom>
          <a:solidFill>
            <a:srgbClr val="9DAB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bg object 1233"/>
          <p:cNvSpPr/>
          <p:nvPr/>
        </p:nvSpPr>
        <p:spPr>
          <a:xfrm>
            <a:off x="4104625" y="1141856"/>
            <a:ext cx="64769" cy="76835"/>
          </a:xfrm>
          <a:custGeom>
            <a:avLst/>
            <a:gdLst/>
            <a:ahLst/>
            <a:cxnLst/>
            <a:rect l="l" t="t" r="r" b="b"/>
            <a:pathLst>
              <a:path w="64770" h="76834">
                <a:moveTo>
                  <a:pt x="768" y="0"/>
                </a:moveTo>
                <a:lnTo>
                  <a:pt x="0" y="2930"/>
                </a:lnTo>
                <a:lnTo>
                  <a:pt x="62120" y="76344"/>
                </a:lnTo>
                <a:lnTo>
                  <a:pt x="64353" y="75144"/>
                </a:lnTo>
                <a:lnTo>
                  <a:pt x="768" y="0"/>
                </a:lnTo>
                <a:close/>
              </a:path>
            </a:pathLst>
          </a:custGeom>
          <a:solidFill>
            <a:srgbClr val="9EAB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bg object 1234"/>
          <p:cNvSpPr/>
          <p:nvPr/>
        </p:nvSpPr>
        <p:spPr>
          <a:xfrm>
            <a:off x="4105392" y="1138930"/>
            <a:ext cx="66040" cy="78105"/>
          </a:xfrm>
          <a:custGeom>
            <a:avLst/>
            <a:gdLst/>
            <a:ahLst/>
            <a:cxnLst/>
            <a:rect l="l" t="t" r="r" b="b"/>
            <a:pathLst>
              <a:path w="66039" h="78105">
                <a:moveTo>
                  <a:pt x="768" y="0"/>
                </a:moveTo>
                <a:lnTo>
                  <a:pt x="0" y="2930"/>
                </a:lnTo>
                <a:lnTo>
                  <a:pt x="63581" y="78073"/>
                </a:lnTo>
                <a:lnTo>
                  <a:pt x="65815" y="76872"/>
                </a:lnTo>
                <a:lnTo>
                  <a:pt x="768" y="0"/>
                </a:lnTo>
                <a:close/>
              </a:path>
            </a:pathLst>
          </a:custGeom>
          <a:solidFill>
            <a:srgbClr val="9FA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bg object 1235"/>
          <p:cNvSpPr/>
          <p:nvPr/>
        </p:nvSpPr>
        <p:spPr>
          <a:xfrm>
            <a:off x="4106163" y="1136069"/>
            <a:ext cx="67310" cy="80010"/>
          </a:xfrm>
          <a:custGeom>
            <a:avLst/>
            <a:gdLst/>
            <a:ahLst/>
            <a:cxnLst/>
            <a:rect l="l" t="t" r="r" b="b"/>
            <a:pathLst>
              <a:path w="67310" h="80009">
                <a:moveTo>
                  <a:pt x="829" y="0"/>
                </a:moveTo>
                <a:lnTo>
                  <a:pt x="545" y="772"/>
                </a:lnTo>
                <a:lnTo>
                  <a:pt x="0" y="2851"/>
                </a:lnTo>
                <a:lnTo>
                  <a:pt x="65051" y="79729"/>
                </a:lnTo>
                <a:lnTo>
                  <a:pt x="67279" y="78532"/>
                </a:lnTo>
                <a:lnTo>
                  <a:pt x="829" y="0"/>
                </a:lnTo>
                <a:close/>
              </a:path>
            </a:pathLst>
          </a:custGeom>
          <a:solidFill>
            <a:srgbClr val="A0AC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bg object 1236"/>
          <p:cNvSpPr/>
          <p:nvPr/>
        </p:nvSpPr>
        <p:spPr>
          <a:xfrm>
            <a:off x="4106989" y="1133408"/>
            <a:ext cx="69215" cy="81280"/>
          </a:xfrm>
          <a:custGeom>
            <a:avLst/>
            <a:gdLst/>
            <a:ahLst/>
            <a:cxnLst/>
            <a:rect l="l" t="t" r="r" b="b"/>
            <a:pathLst>
              <a:path w="69214" h="81280">
                <a:moveTo>
                  <a:pt x="982" y="0"/>
                </a:moveTo>
                <a:lnTo>
                  <a:pt x="0" y="2670"/>
                </a:lnTo>
                <a:lnTo>
                  <a:pt x="66446" y="81198"/>
                </a:lnTo>
                <a:lnTo>
                  <a:pt x="68673" y="80001"/>
                </a:lnTo>
                <a:lnTo>
                  <a:pt x="982" y="0"/>
                </a:lnTo>
                <a:close/>
              </a:path>
            </a:pathLst>
          </a:custGeom>
          <a:solidFill>
            <a:srgbClr val="A1A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bg object 1237"/>
          <p:cNvSpPr/>
          <p:nvPr/>
        </p:nvSpPr>
        <p:spPr>
          <a:xfrm>
            <a:off x="4107975" y="1130724"/>
            <a:ext cx="70485" cy="83185"/>
          </a:xfrm>
          <a:custGeom>
            <a:avLst/>
            <a:gdLst/>
            <a:ahLst/>
            <a:cxnLst/>
            <a:rect l="l" t="t" r="r" b="b"/>
            <a:pathLst>
              <a:path w="70485" h="83184">
                <a:moveTo>
                  <a:pt x="984" y="0"/>
                </a:moveTo>
                <a:lnTo>
                  <a:pt x="0" y="2675"/>
                </a:lnTo>
                <a:lnTo>
                  <a:pt x="67695" y="82681"/>
                </a:lnTo>
                <a:lnTo>
                  <a:pt x="68083" y="82472"/>
                </a:lnTo>
                <a:lnTo>
                  <a:pt x="70044" y="81617"/>
                </a:lnTo>
                <a:lnTo>
                  <a:pt x="984" y="0"/>
                </a:lnTo>
                <a:close/>
              </a:path>
            </a:pathLst>
          </a:custGeom>
          <a:solidFill>
            <a:srgbClr val="A2A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bg object 1238"/>
          <p:cNvSpPr/>
          <p:nvPr/>
        </p:nvSpPr>
        <p:spPr>
          <a:xfrm>
            <a:off x="4108960" y="1128049"/>
            <a:ext cx="71755" cy="84455"/>
          </a:xfrm>
          <a:custGeom>
            <a:avLst/>
            <a:gdLst/>
            <a:ahLst/>
            <a:cxnLst/>
            <a:rect l="l" t="t" r="r" b="b"/>
            <a:pathLst>
              <a:path w="71754" h="84455">
                <a:moveTo>
                  <a:pt x="984" y="0"/>
                </a:moveTo>
                <a:lnTo>
                  <a:pt x="0" y="2675"/>
                </a:lnTo>
                <a:lnTo>
                  <a:pt x="69059" y="84292"/>
                </a:lnTo>
                <a:lnTo>
                  <a:pt x="71433" y="83257"/>
                </a:lnTo>
                <a:lnTo>
                  <a:pt x="984" y="0"/>
                </a:lnTo>
                <a:close/>
              </a:path>
            </a:pathLst>
          </a:custGeom>
          <a:solidFill>
            <a:srgbClr val="A3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bg object 1239"/>
          <p:cNvSpPr/>
          <p:nvPr/>
        </p:nvSpPr>
        <p:spPr>
          <a:xfrm>
            <a:off x="4109944" y="1125378"/>
            <a:ext cx="73025" cy="86360"/>
          </a:xfrm>
          <a:custGeom>
            <a:avLst/>
            <a:gdLst/>
            <a:ahLst/>
            <a:cxnLst/>
            <a:rect l="l" t="t" r="r" b="b"/>
            <a:pathLst>
              <a:path w="73025" h="86359">
                <a:moveTo>
                  <a:pt x="982" y="0"/>
                </a:moveTo>
                <a:lnTo>
                  <a:pt x="0" y="2670"/>
                </a:lnTo>
                <a:lnTo>
                  <a:pt x="70448" y="85927"/>
                </a:lnTo>
                <a:lnTo>
                  <a:pt x="72815" y="84894"/>
                </a:lnTo>
                <a:lnTo>
                  <a:pt x="982" y="0"/>
                </a:lnTo>
                <a:close/>
              </a:path>
            </a:pathLst>
          </a:custGeom>
          <a:solidFill>
            <a:srgbClr val="A4AC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bg object 1240"/>
          <p:cNvSpPr/>
          <p:nvPr/>
        </p:nvSpPr>
        <p:spPr>
          <a:xfrm>
            <a:off x="4110927" y="1122703"/>
            <a:ext cx="74295" cy="87630"/>
          </a:xfrm>
          <a:custGeom>
            <a:avLst/>
            <a:gdLst/>
            <a:ahLst/>
            <a:cxnLst/>
            <a:rect l="l" t="t" r="r" b="b"/>
            <a:pathLst>
              <a:path w="74295" h="87630">
                <a:moveTo>
                  <a:pt x="984" y="0"/>
                </a:moveTo>
                <a:lnTo>
                  <a:pt x="0" y="2675"/>
                </a:lnTo>
                <a:lnTo>
                  <a:pt x="71832" y="87570"/>
                </a:lnTo>
                <a:lnTo>
                  <a:pt x="74206" y="86534"/>
                </a:lnTo>
                <a:lnTo>
                  <a:pt x="984" y="0"/>
                </a:lnTo>
                <a:close/>
              </a:path>
            </a:pathLst>
          </a:custGeom>
          <a:solidFill>
            <a:srgbClr val="A5A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bg object 1241"/>
          <p:cNvSpPr/>
          <p:nvPr/>
        </p:nvSpPr>
        <p:spPr>
          <a:xfrm>
            <a:off x="4111911" y="1120045"/>
            <a:ext cx="75565" cy="89535"/>
          </a:xfrm>
          <a:custGeom>
            <a:avLst/>
            <a:gdLst/>
            <a:ahLst/>
            <a:cxnLst/>
            <a:rect l="l" t="t" r="r" b="b"/>
            <a:pathLst>
              <a:path w="75564" h="89534">
                <a:moveTo>
                  <a:pt x="998" y="0"/>
                </a:moveTo>
                <a:lnTo>
                  <a:pt x="839" y="376"/>
                </a:lnTo>
                <a:lnTo>
                  <a:pt x="0" y="2658"/>
                </a:lnTo>
                <a:lnTo>
                  <a:pt x="73221" y="89192"/>
                </a:lnTo>
                <a:lnTo>
                  <a:pt x="74513" y="88629"/>
                </a:lnTo>
                <a:lnTo>
                  <a:pt x="75542" y="88095"/>
                </a:lnTo>
                <a:lnTo>
                  <a:pt x="998" y="0"/>
                </a:lnTo>
                <a:close/>
              </a:path>
            </a:pathLst>
          </a:custGeom>
          <a:solidFill>
            <a:srgbClr val="A6A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bg object 1242"/>
          <p:cNvSpPr/>
          <p:nvPr/>
        </p:nvSpPr>
        <p:spPr>
          <a:xfrm>
            <a:off x="4112910" y="1117491"/>
            <a:ext cx="76835" cy="90805"/>
          </a:xfrm>
          <a:custGeom>
            <a:avLst/>
            <a:gdLst/>
            <a:ahLst/>
            <a:cxnLst/>
            <a:rect l="l" t="t" r="r" b="b"/>
            <a:pathLst>
              <a:path w="76835" h="90805">
                <a:moveTo>
                  <a:pt x="1080" y="0"/>
                </a:moveTo>
                <a:lnTo>
                  <a:pt x="0" y="2554"/>
                </a:lnTo>
                <a:lnTo>
                  <a:pt x="74543" y="90649"/>
                </a:lnTo>
                <a:lnTo>
                  <a:pt x="76796" y="89482"/>
                </a:lnTo>
                <a:lnTo>
                  <a:pt x="1080" y="0"/>
                </a:lnTo>
                <a:close/>
              </a:path>
            </a:pathLst>
          </a:custGeom>
          <a:solidFill>
            <a:srgbClr val="A7A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bg object 1243"/>
          <p:cNvSpPr/>
          <p:nvPr/>
        </p:nvSpPr>
        <p:spPr>
          <a:xfrm>
            <a:off x="4113987" y="1112380"/>
            <a:ext cx="80645" cy="94615"/>
          </a:xfrm>
          <a:custGeom>
            <a:avLst/>
            <a:gdLst/>
            <a:ahLst/>
            <a:cxnLst/>
            <a:rect l="l" t="t" r="r" b="b"/>
            <a:pathLst>
              <a:path w="80645" h="94615">
                <a:moveTo>
                  <a:pt x="80225" y="92265"/>
                </a:moveTo>
                <a:lnTo>
                  <a:pt x="2159" y="0"/>
                </a:lnTo>
                <a:lnTo>
                  <a:pt x="1079" y="2565"/>
                </a:lnTo>
                <a:lnTo>
                  <a:pt x="0" y="5118"/>
                </a:lnTo>
                <a:lnTo>
                  <a:pt x="75717" y="94602"/>
                </a:lnTo>
                <a:lnTo>
                  <a:pt x="77965" y="93433"/>
                </a:lnTo>
                <a:lnTo>
                  <a:pt x="80225" y="92265"/>
                </a:lnTo>
                <a:close/>
              </a:path>
            </a:pathLst>
          </a:custGeom>
          <a:solidFill>
            <a:srgbClr val="A8A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bg object 1244"/>
          <p:cNvSpPr/>
          <p:nvPr/>
        </p:nvSpPr>
        <p:spPr>
          <a:xfrm>
            <a:off x="4116155" y="1109818"/>
            <a:ext cx="80645" cy="95250"/>
          </a:xfrm>
          <a:custGeom>
            <a:avLst/>
            <a:gdLst/>
            <a:ahLst/>
            <a:cxnLst/>
            <a:rect l="l" t="t" r="r" b="b"/>
            <a:pathLst>
              <a:path w="80645" h="95250">
                <a:moveTo>
                  <a:pt x="1082" y="0"/>
                </a:moveTo>
                <a:lnTo>
                  <a:pt x="0" y="2559"/>
                </a:lnTo>
                <a:lnTo>
                  <a:pt x="78062" y="94815"/>
                </a:lnTo>
                <a:lnTo>
                  <a:pt x="80249" y="93681"/>
                </a:lnTo>
                <a:lnTo>
                  <a:pt x="1082" y="0"/>
                </a:lnTo>
                <a:close/>
              </a:path>
            </a:pathLst>
          </a:custGeom>
          <a:solidFill>
            <a:srgbClr val="A9A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bg object 1245"/>
          <p:cNvSpPr/>
          <p:nvPr/>
        </p:nvSpPr>
        <p:spPr>
          <a:xfrm>
            <a:off x="4117237" y="1107264"/>
            <a:ext cx="81280" cy="96520"/>
          </a:xfrm>
          <a:custGeom>
            <a:avLst/>
            <a:gdLst/>
            <a:ahLst/>
            <a:cxnLst/>
            <a:rect l="l" t="t" r="r" b="b"/>
            <a:pathLst>
              <a:path w="81279" h="96519">
                <a:moveTo>
                  <a:pt x="1080" y="0"/>
                </a:moveTo>
                <a:lnTo>
                  <a:pt x="0" y="2554"/>
                </a:lnTo>
                <a:lnTo>
                  <a:pt x="79227" y="96186"/>
                </a:lnTo>
                <a:lnTo>
                  <a:pt x="81137" y="94613"/>
                </a:lnTo>
                <a:lnTo>
                  <a:pt x="1080" y="0"/>
                </a:lnTo>
                <a:close/>
              </a:path>
            </a:pathLst>
          </a:custGeom>
          <a:solidFill>
            <a:srgbClr val="AAA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bg object 1246"/>
          <p:cNvSpPr/>
          <p:nvPr/>
        </p:nvSpPr>
        <p:spPr>
          <a:xfrm>
            <a:off x="4118316" y="1104777"/>
            <a:ext cx="82550" cy="97155"/>
          </a:xfrm>
          <a:custGeom>
            <a:avLst/>
            <a:gdLst/>
            <a:ahLst/>
            <a:cxnLst/>
            <a:rect l="l" t="t" r="r" b="b"/>
            <a:pathLst>
              <a:path w="82550" h="97155">
                <a:moveTo>
                  <a:pt x="1140" y="0"/>
                </a:moveTo>
                <a:lnTo>
                  <a:pt x="394" y="1558"/>
                </a:lnTo>
                <a:lnTo>
                  <a:pt x="0" y="2491"/>
                </a:lnTo>
                <a:lnTo>
                  <a:pt x="80054" y="97104"/>
                </a:lnTo>
                <a:lnTo>
                  <a:pt x="81969" y="95528"/>
                </a:lnTo>
                <a:lnTo>
                  <a:pt x="1140" y="0"/>
                </a:lnTo>
                <a:close/>
              </a:path>
            </a:pathLst>
          </a:custGeom>
          <a:solidFill>
            <a:srgbClr val="ABAE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bg object 1247"/>
          <p:cNvSpPr/>
          <p:nvPr/>
        </p:nvSpPr>
        <p:spPr>
          <a:xfrm>
            <a:off x="4119456" y="1102322"/>
            <a:ext cx="83185" cy="98425"/>
          </a:xfrm>
          <a:custGeom>
            <a:avLst/>
            <a:gdLst/>
            <a:ahLst/>
            <a:cxnLst/>
            <a:rect l="l" t="t" r="r" b="b"/>
            <a:pathLst>
              <a:path w="83185" h="98425">
                <a:moveTo>
                  <a:pt x="1174" y="0"/>
                </a:moveTo>
                <a:lnTo>
                  <a:pt x="0" y="2454"/>
                </a:lnTo>
                <a:lnTo>
                  <a:pt x="80829" y="97982"/>
                </a:lnTo>
                <a:lnTo>
                  <a:pt x="82746" y="96405"/>
                </a:lnTo>
                <a:lnTo>
                  <a:pt x="1174" y="0"/>
                </a:lnTo>
                <a:close/>
              </a:path>
            </a:pathLst>
          </a:custGeom>
          <a:solidFill>
            <a:srgbClr val="ACA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bg object 1248"/>
          <p:cNvSpPr/>
          <p:nvPr/>
        </p:nvSpPr>
        <p:spPr>
          <a:xfrm>
            <a:off x="4120626" y="1099886"/>
            <a:ext cx="83820" cy="99060"/>
          </a:xfrm>
          <a:custGeom>
            <a:avLst/>
            <a:gdLst/>
            <a:ahLst/>
            <a:cxnLst/>
            <a:rect l="l" t="t" r="r" b="b"/>
            <a:pathLst>
              <a:path w="83820" h="99059">
                <a:moveTo>
                  <a:pt x="1169" y="0"/>
                </a:moveTo>
                <a:lnTo>
                  <a:pt x="0" y="2445"/>
                </a:lnTo>
                <a:lnTo>
                  <a:pt x="81569" y="98847"/>
                </a:lnTo>
                <a:lnTo>
                  <a:pt x="83478" y="97275"/>
                </a:lnTo>
                <a:lnTo>
                  <a:pt x="1169" y="0"/>
                </a:lnTo>
                <a:close/>
              </a:path>
            </a:pathLst>
          </a:custGeom>
          <a:solidFill>
            <a:srgbClr val="ADA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bg object 1249"/>
          <p:cNvSpPr/>
          <p:nvPr/>
        </p:nvSpPr>
        <p:spPr>
          <a:xfrm>
            <a:off x="4121795" y="1097431"/>
            <a:ext cx="84455" cy="100330"/>
          </a:xfrm>
          <a:custGeom>
            <a:avLst/>
            <a:gdLst/>
            <a:ahLst/>
            <a:cxnLst/>
            <a:rect l="l" t="t" r="r" b="b"/>
            <a:pathLst>
              <a:path w="84454" h="100330">
                <a:moveTo>
                  <a:pt x="1174" y="0"/>
                </a:moveTo>
                <a:lnTo>
                  <a:pt x="0" y="2454"/>
                </a:lnTo>
                <a:lnTo>
                  <a:pt x="82308" y="99730"/>
                </a:lnTo>
                <a:lnTo>
                  <a:pt x="83631" y="98641"/>
                </a:lnTo>
                <a:lnTo>
                  <a:pt x="84077" y="97979"/>
                </a:lnTo>
                <a:lnTo>
                  <a:pt x="1174" y="0"/>
                </a:lnTo>
                <a:close/>
              </a:path>
            </a:pathLst>
          </a:custGeom>
          <a:solidFill>
            <a:srgbClr val="AEA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bg object 1250"/>
          <p:cNvSpPr/>
          <p:nvPr/>
        </p:nvSpPr>
        <p:spPr>
          <a:xfrm>
            <a:off x="4122969" y="1094976"/>
            <a:ext cx="84455" cy="100965"/>
          </a:xfrm>
          <a:custGeom>
            <a:avLst/>
            <a:gdLst/>
            <a:ahLst/>
            <a:cxnLst/>
            <a:rect l="l" t="t" r="r" b="b"/>
            <a:pathLst>
              <a:path w="84454" h="100965">
                <a:moveTo>
                  <a:pt x="1174" y="0"/>
                </a:moveTo>
                <a:lnTo>
                  <a:pt x="0" y="2454"/>
                </a:lnTo>
                <a:lnTo>
                  <a:pt x="82903" y="100434"/>
                </a:lnTo>
                <a:lnTo>
                  <a:pt x="84345" y="98295"/>
                </a:lnTo>
                <a:lnTo>
                  <a:pt x="1174" y="0"/>
                </a:lnTo>
                <a:close/>
              </a:path>
            </a:pathLst>
          </a:custGeom>
          <a:solidFill>
            <a:srgbClr val="AFA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bg object 1251"/>
          <p:cNvSpPr/>
          <p:nvPr/>
        </p:nvSpPr>
        <p:spPr>
          <a:xfrm>
            <a:off x="4124143" y="1092548"/>
            <a:ext cx="85090" cy="100965"/>
          </a:xfrm>
          <a:custGeom>
            <a:avLst/>
            <a:gdLst/>
            <a:ahLst/>
            <a:cxnLst/>
            <a:rect l="l" t="t" r="r" b="b"/>
            <a:pathLst>
              <a:path w="85089" h="100965">
                <a:moveTo>
                  <a:pt x="1197" y="0"/>
                </a:moveTo>
                <a:lnTo>
                  <a:pt x="856" y="636"/>
                </a:lnTo>
                <a:lnTo>
                  <a:pt x="0" y="2427"/>
                </a:lnTo>
                <a:lnTo>
                  <a:pt x="83171" y="100722"/>
                </a:lnTo>
                <a:lnTo>
                  <a:pt x="84612" y="98583"/>
                </a:lnTo>
                <a:lnTo>
                  <a:pt x="1197" y="0"/>
                </a:lnTo>
                <a:close/>
              </a:path>
            </a:pathLst>
          </a:custGeom>
          <a:solidFill>
            <a:srgbClr val="AFA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bg object 1252"/>
          <p:cNvSpPr/>
          <p:nvPr/>
        </p:nvSpPr>
        <p:spPr>
          <a:xfrm>
            <a:off x="4125340" y="1090203"/>
            <a:ext cx="85090" cy="100965"/>
          </a:xfrm>
          <a:custGeom>
            <a:avLst/>
            <a:gdLst/>
            <a:ahLst/>
            <a:cxnLst/>
            <a:rect l="l" t="t" r="r" b="b"/>
            <a:pathLst>
              <a:path w="85089" h="100965">
                <a:moveTo>
                  <a:pt x="1254" y="0"/>
                </a:moveTo>
                <a:lnTo>
                  <a:pt x="0" y="2345"/>
                </a:lnTo>
                <a:lnTo>
                  <a:pt x="83415" y="100928"/>
                </a:lnTo>
                <a:lnTo>
                  <a:pt x="83971" y="100102"/>
                </a:lnTo>
                <a:lnTo>
                  <a:pt x="84630" y="98537"/>
                </a:lnTo>
                <a:lnTo>
                  <a:pt x="1254" y="0"/>
                </a:lnTo>
                <a:close/>
              </a:path>
            </a:pathLst>
          </a:custGeom>
          <a:solidFill>
            <a:srgbClr val="B0A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bg object 1253"/>
          <p:cNvSpPr/>
          <p:nvPr/>
        </p:nvSpPr>
        <p:spPr>
          <a:xfrm>
            <a:off x="4126595" y="1087849"/>
            <a:ext cx="84455" cy="100965"/>
          </a:xfrm>
          <a:custGeom>
            <a:avLst/>
            <a:gdLst/>
            <a:ahLst/>
            <a:cxnLst/>
            <a:rect l="l" t="t" r="r" b="b"/>
            <a:pathLst>
              <a:path w="84454" h="100965">
                <a:moveTo>
                  <a:pt x="1259" y="0"/>
                </a:moveTo>
                <a:lnTo>
                  <a:pt x="0" y="2354"/>
                </a:lnTo>
                <a:lnTo>
                  <a:pt x="83376" y="100891"/>
                </a:lnTo>
                <a:lnTo>
                  <a:pt x="84456" y="98326"/>
                </a:lnTo>
                <a:lnTo>
                  <a:pt x="1259" y="0"/>
                </a:lnTo>
                <a:close/>
              </a:path>
            </a:pathLst>
          </a:custGeom>
          <a:solidFill>
            <a:srgbClr val="B1A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bg object 1254"/>
          <p:cNvSpPr/>
          <p:nvPr/>
        </p:nvSpPr>
        <p:spPr>
          <a:xfrm>
            <a:off x="4127854" y="1085495"/>
            <a:ext cx="84455" cy="100965"/>
          </a:xfrm>
          <a:custGeom>
            <a:avLst/>
            <a:gdLst/>
            <a:ahLst/>
            <a:cxnLst/>
            <a:rect l="l" t="t" r="r" b="b"/>
            <a:pathLst>
              <a:path w="84454" h="100965">
                <a:moveTo>
                  <a:pt x="1259" y="0"/>
                </a:moveTo>
                <a:lnTo>
                  <a:pt x="0" y="2354"/>
                </a:lnTo>
                <a:lnTo>
                  <a:pt x="83197" y="100680"/>
                </a:lnTo>
                <a:lnTo>
                  <a:pt x="84277" y="98114"/>
                </a:lnTo>
                <a:lnTo>
                  <a:pt x="1259" y="0"/>
                </a:lnTo>
                <a:close/>
              </a:path>
            </a:pathLst>
          </a:custGeom>
          <a:solidFill>
            <a:srgbClr val="B2A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bg object 1255"/>
          <p:cNvSpPr/>
          <p:nvPr/>
        </p:nvSpPr>
        <p:spPr>
          <a:xfrm>
            <a:off x="4129108" y="1083155"/>
            <a:ext cx="84455" cy="100965"/>
          </a:xfrm>
          <a:custGeom>
            <a:avLst/>
            <a:gdLst/>
            <a:ahLst/>
            <a:cxnLst/>
            <a:rect l="l" t="t" r="r" b="b"/>
            <a:pathLst>
              <a:path w="84454" h="100965">
                <a:moveTo>
                  <a:pt x="1256" y="0"/>
                </a:moveTo>
                <a:lnTo>
                  <a:pt x="0" y="2348"/>
                </a:lnTo>
                <a:lnTo>
                  <a:pt x="83018" y="100464"/>
                </a:lnTo>
                <a:lnTo>
                  <a:pt x="83175" y="100092"/>
                </a:lnTo>
                <a:lnTo>
                  <a:pt x="83960" y="97739"/>
                </a:lnTo>
                <a:lnTo>
                  <a:pt x="1256" y="0"/>
                </a:lnTo>
                <a:close/>
              </a:path>
            </a:pathLst>
          </a:custGeom>
          <a:solidFill>
            <a:srgbClr val="B3AF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bg object 1256"/>
          <p:cNvSpPr/>
          <p:nvPr/>
        </p:nvSpPr>
        <p:spPr>
          <a:xfrm>
            <a:off x="4130364" y="1080807"/>
            <a:ext cx="83820" cy="100330"/>
          </a:xfrm>
          <a:custGeom>
            <a:avLst/>
            <a:gdLst/>
            <a:ahLst/>
            <a:cxnLst/>
            <a:rect l="l" t="t" r="r" b="b"/>
            <a:pathLst>
              <a:path w="83820" h="100330">
                <a:moveTo>
                  <a:pt x="1258" y="0"/>
                </a:moveTo>
                <a:lnTo>
                  <a:pt x="0" y="2348"/>
                </a:lnTo>
                <a:lnTo>
                  <a:pt x="82703" y="100087"/>
                </a:lnTo>
                <a:lnTo>
                  <a:pt x="83620" y="97338"/>
                </a:lnTo>
                <a:lnTo>
                  <a:pt x="1258" y="0"/>
                </a:lnTo>
                <a:close/>
              </a:path>
            </a:pathLst>
          </a:custGeom>
          <a:solidFill>
            <a:srgbClr val="B4B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bg object 1257"/>
          <p:cNvSpPr/>
          <p:nvPr/>
        </p:nvSpPr>
        <p:spPr>
          <a:xfrm>
            <a:off x="4131623" y="1078486"/>
            <a:ext cx="83820" cy="99695"/>
          </a:xfrm>
          <a:custGeom>
            <a:avLst/>
            <a:gdLst/>
            <a:ahLst/>
            <a:cxnLst/>
            <a:rect l="l" t="t" r="r" b="b"/>
            <a:pathLst>
              <a:path w="83820" h="99694">
                <a:moveTo>
                  <a:pt x="1287" y="0"/>
                </a:moveTo>
                <a:lnTo>
                  <a:pt x="0" y="2320"/>
                </a:lnTo>
                <a:lnTo>
                  <a:pt x="82362" y="99659"/>
                </a:lnTo>
                <a:lnTo>
                  <a:pt x="83285" y="96908"/>
                </a:lnTo>
                <a:lnTo>
                  <a:pt x="1287" y="0"/>
                </a:lnTo>
                <a:close/>
              </a:path>
            </a:pathLst>
          </a:custGeom>
          <a:solidFill>
            <a:srgbClr val="B5B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bg object 1258"/>
          <p:cNvSpPr/>
          <p:nvPr/>
        </p:nvSpPr>
        <p:spPr>
          <a:xfrm>
            <a:off x="4132910" y="1076165"/>
            <a:ext cx="83185" cy="99695"/>
          </a:xfrm>
          <a:custGeom>
            <a:avLst/>
            <a:gdLst/>
            <a:ahLst/>
            <a:cxnLst/>
            <a:rect l="l" t="t" r="r" b="b"/>
            <a:pathLst>
              <a:path w="83185" h="99694">
                <a:moveTo>
                  <a:pt x="1287" y="0"/>
                </a:moveTo>
                <a:lnTo>
                  <a:pt x="0" y="2320"/>
                </a:lnTo>
                <a:lnTo>
                  <a:pt x="81998" y="99229"/>
                </a:lnTo>
                <a:lnTo>
                  <a:pt x="82946" y="96507"/>
                </a:lnTo>
                <a:lnTo>
                  <a:pt x="1287" y="0"/>
                </a:lnTo>
                <a:close/>
              </a:path>
            </a:pathLst>
          </a:custGeom>
          <a:solidFill>
            <a:srgbClr val="B6B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bg object 1259"/>
          <p:cNvSpPr/>
          <p:nvPr/>
        </p:nvSpPr>
        <p:spPr>
          <a:xfrm>
            <a:off x="4134193" y="1071536"/>
            <a:ext cx="83820" cy="101600"/>
          </a:xfrm>
          <a:custGeom>
            <a:avLst/>
            <a:gdLst/>
            <a:ahLst/>
            <a:cxnLst/>
            <a:rect l="l" t="t" r="r" b="b"/>
            <a:pathLst>
              <a:path w="83820" h="101600">
                <a:moveTo>
                  <a:pt x="83540" y="95694"/>
                </a:moveTo>
                <a:lnTo>
                  <a:pt x="2565" y="0"/>
                </a:lnTo>
                <a:lnTo>
                  <a:pt x="1282" y="2324"/>
                </a:lnTo>
                <a:lnTo>
                  <a:pt x="0" y="4635"/>
                </a:lnTo>
                <a:lnTo>
                  <a:pt x="81661" y="101142"/>
                </a:lnTo>
                <a:lnTo>
                  <a:pt x="82600" y="98425"/>
                </a:lnTo>
                <a:lnTo>
                  <a:pt x="83540" y="95694"/>
                </a:lnTo>
                <a:close/>
              </a:path>
            </a:pathLst>
          </a:custGeom>
          <a:solidFill>
            <a:srgbClr val="B7B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bg object 1260"/>
          <p:cNvSpPr/>
          <p:nvPr/>
        </p:nvSpPr>
        <p:spPr>
          <a:xfrm>
            <a:off x="4136768" y="1069211"/>
            <a:ext cx="81915" cy="98425"/>
          </a:xfrm>
          <a:custGeom>
            <a:avLst/>
            <a:gdLst/>
            <a:ahLst/>
            <a:cxnLst/>
            <a:rect l="l" t="t" r="r" b="b"/>
            <a:pathLst>
              <a:path w="81914" h="98425">
                <a:moveTo>
                  <a:pt x="1287" y="0"/>
                </a:moveTo>
                <a:lnTo>
                  <a:pt x="0" y="2320"/>
                </a:lnTo>
                <a:lnTo>
                  <a:pt x="80966" y="98010"/>
                </a:lnTo>
                <a:lnTo>
                  <a:pt x="81894" y="95265"/>
                </a:lnTo>
                <a:lnTo>
                  <a:pt x="1287" y="0"/>
                </a:lnTo>
                <a:close/>
              </a:path>
            </a:pathLst>
          </a:custGeom>
          <a:solidFill>
            <a:srgbClr val="B8B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bg object 1261"/>
          <p:cNvSpPr/>
          <p:nvPr/>
        </p:nvSpPr>
        <p:spPr>
          <a:xfrm>
            <a:off x="4138055" y="1066866"/>
            <a:ext cx="81915" cy="97790"/>
          </a:xfrm>
          <a:custGeom>
            <a:avLst/>
            <a:gdLst/>
            <a:ahLst/>
            <a:cxnLst/>
            <a:rect l="l" t="t" r="r" b="b"/>
            <a:pathLst>
              <a:path w="81914" h="97790">
                <a:moveTo>
                  <a:pt x="1258" y="0"/>
                </a:moveTo>
                <a:lnTo>
                  <a:pt x="0" y="2345"/>
                </a:lnTo>
                <a:lnTo>
                  <a:pt x="80607" y="97610"/>
                </a:lnTo>
                <a:lnTo>
                  <a:pt x="81534" y="94869"/>
                </a:lnTo>
                <a:lnTo>
                  <a:pt x="1258" y="0"/>
                </a:lnTo>
                <a:close/>
              </a:path>
            </a:pathLst>
          </a:custGeom>
          <a:solidFill>
            <a:srgbClr val="B9B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bg object 1262"/>
          <p:cNvSpPr/>
          <p:nvPr/>
        </p:nvSpPr>
        <p:spPr>
          <a:xfrm>
            <a:off x="4139309" y="1064522"/>
            <a:ext cx="81280" cy="97790"/>
          </a:xfrm>
          <a:custGeom>
            <a:avLst/>
            <a:gdLst/>
            <a:ahLst/>
            <a:cxnLst/>
            <a:rect l="l" t="t" r="r" b="b"/>
            <a:pathLst>
              <a:path w="81279" h="97790">
                <a:moveTo>
                  <a:pt x="1255" y="0"/>
                </a:moveTo>
                <a:lnTo>
                  <a:pt x="0" y="2353"/>
                </a:lnTo>
                <a:lnTo>
                  <a:pt x="80276" y="97224"/>
                </a:lnTo>
                <a:lnTo>
                  <a:pt x="81203" y="94486"/>
                </a:lnTo>
                <a:lnTo>
                  <a:pt x="1255" y="0"/>
                </a:lnTo>
                <a:close/>
              </a:path>
            </a:pathLst>
          </a:custGeom>
          <a:solidFill>
            <a:srgbClr val="BAB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bg object 1263"/>
          <p:cNvSpPr/>
          <p:nvPr/>
        </p:nvSpPr>
        <p:spPr>
          <a:xfrm>
            <a:off x="4140564" y="1062165"/>
            <a:ext cx="81280" cy="97155"/>
          </a:xfrm>
          <a:custGeom>
            <a:avLst/>
            <a:gdLst/>
            <a:ahLst/>
            <a:cxnLst/>
            <a:rect l="l" t="t" r="r" b="b"/>
            <a:pathLst>
              <a:path w="81279" h="97155">
                <a:moveTo>
                  <a:pt x="1256" y="0"/>
                </a:moveTo>
                <a:lnTo>
                  <a:pt x="0" y="2356"/>
                </a:lnTo>
                <a:lnTo>
                  <a:pt x="79948" y="96843"/>
                </a:lnTo>
                <a:lnTo>
                  <a:pt x="80876" y="94098"/>
                </a:lnTo>
                <a:lnTo>
                  <a:pt x="1256" y="0"/>
                </a:lnTo>
                <a:close/>
              </a:path>
            </a:pathLst>
          </a:custGeom>
          <a:solidFill>
            <a:srgbClr val="BB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bg object 1264"/>
          <p:cNvSpPr/>
          <p:nvPr/>
        </p:nvSpPr>
        <p:spPr>
          <a:xfrm>
            <a:off x="4141821" y="1059809"/>
            <a:ext cx="80645" cy="96520"/>
          </a:xfrm>
          <a:custGeom>
            <a:avLst/>
            <a:gdLst/>
            <a:ahLst/>
            <a:cxnLst/>
            <a:rect l="l" t="t" r="r" b="b"/>
            <a:pathLst>
              <a:path w="80645" h="96519">
                <a:moveTo>
                  <a:pt x="1256" y="0"/>
                </a:moveTo>
                <a:lnTo>
                  <a:pt x="0" y="2355"/>
                </a:lnTo>
                <a:lnTo>
                  <a:pt x="79619" y="96454"/>
                </a:lnTo>
                <a:lnTo>
                  <a:pt x="79693" y="96235"/>
                </a:lnTo>
                <a:lnTo>
                  <a:pt x="80283" y="93398"/>
                </a:lnTo>
                <a:lnTo>
                  <a:pt x="1256" y="0"/>
                </a:lnTo>
                <a:close/>
              </a:path>
            </a:pathLst>
          </a:custGeom>
          <a:solidFill>
            <a:srgbClr val="BC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bg object 1265"/>
          <p:cNvSpPr/>
          <p:nvPr/>
        </p:nvSpPr>
        <p:spPr>
          <a:xfrm>
            <a:off x="4143070" y="1055115"/>
            <a:ext cx="80645" cy="98425"/>
          </a:xfrm>
          <a:custGeom>
            <a:avLst/>
            <a:gdLst/>
            <a:ahLst/>
            <a:cxnLst/>
            <a:rect l="l" t="t" r="r" b="b"/>
            <a:pathLst>
              <a:path w="80645" h="98425">
                <a:moveTo>
                  <a:pt x="80314" y="91935"/>
                </a:moveTo>
                <a:lnTo>
                  <a:pt x="2527" y="0"/>
                </a:lnTo>
                <a:lnTo>
                  <a:pt x="1257" y="2349"/>
                </a:lnTo>
                <a:lnTo>
                  <a:pt x="0" y="4699"/>
                </a:lnTo>
                <a:lnTo>
                  <a:pt x="79032" y="98094"/>
                </a:lnTo>
                <a:lnTo>
                  <a:pt x="79667" y="95021"/>
                </a:lnTo>
                <a:lnTo>
                  <a:pt x="80314" y="91935"/>
                </a:lnTo>
                <a:close/>
              </a:path>
            </a:pathLst>
          </a:custGeom>
          <a:solidFill>
            <a:srgbClr val="BDB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bg object 1266"/>
          <p:cNvSpPr/>
          <p:nvPr/>
        </p:nvSpPr>
        <p:spPr>
          <a:xfrm>
            <a:off x="4145599" y="1052799"/>
            <a:ext cx="78740" cy="94615"/>
          </a:xfrm>
          <a:custGeom>
            <a:avLst/>
            <a:gdLst/>
            <a:ahLst/>
            <a:cxnLst/>
            <a:rect l="l" t="t" r="r" b="b"/>
            <a:pathLst>
              <a:path w="78739" h="94615">
                <a:moveTo>
                  <a:pt x="1285" y="0"/>
                </a:moveTo>
                <a:lnTo>
                  <a:pt x="0" y="2315"/>
                </a:lnTo>
                <a:lnTo>
                  <a:pt x="77786" y="94245"/>
                </a:lnTo>
                <a:lnTo>
                  <a:pt x="78425" y="91169"/>
                </a:lnTo>
                <a:lnTo>
                  <a:pt x="1285" y="0"/>
                </a:lnTo>
                <a:close/>
              </a:path>
            </a:pathLst>
          </a:custGeom>
          <a:solidFill>
            <a:srgbClr val="BEB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bg object 1267"/>
          <p:cNvSpPr/>
          <p:nvPr/>
        </p:nvSpPr>
        <p:spPr>
          <a:xfrm>
            <a:off x="4146885" y="1050484"/>
            <a:ext cx="78105" cy="93980"/>
          </a:xfrm>
          <a:custGeom>
            <a:avLst/>
            <a:gdLst/>
            <a:ahLst/>
            <a:cxnLst/>
            <a:rect l="l" t="t" r="r" b="b"/>
            <a:pathLst>
              <a:path w="78104" h="93980">
                <a:moveTo>
                  <a:pt x="1285" y="0"/>
                </a:moveTo>
                <a:lnTo>
                  <a:pt x="0" y="2315"/>
                </a:lnTo>
                <a:lnTo>
                  <a:pt x="77139" y="93484"/>
                </a:lnTo>
                <a:lnTo>
                  <a:pt x="77315" y="92635"/>
                </a:lnTo>
                <a:lnTo>
                  <a:pt x="77495" y="90066"/>
                </a:lnTo>
                <a:lnTo>
                  <a:pt x="1285" y="0"/>
                </a:lnTo>
                <a:close/>
              </a:path>
            </a:pathLst>
          </a:custGeom>
          <a:solidFill>
            <a:srgbClr val="BFB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bg object 1268"/>
          <p:cNvSpPr/>
          <p:nvPr/>
        </p:nvSpPr>
        <p:spPr>
          <a:xfrm>
            <a:off x="4148172" y="1048165"/>
            <a:ext cx="76835" cy="92710"/>
          </a:xfrm>
          <a:custGeom>
            <a:avLst/>
            <a:gdLst/>
            <a:ahLst/>
            <a:cxnLst/>
            <a:rect l="l" t="t" r="r" b="b"/>
            <a:pathLst>
              <a:path w="76835" h="92709">
                <a:moveTo>
                  <a:pt x="1285" y="0"/>
                </a:moveTo>
                <a:lnTo>
                  <a:pt x="0" y="2315"/>
                </a:lnTo>
                <a:lnTo>
                  <a:pt x="76209" y="92377"/>
                </a:lnTo>
                <a:lnTo>
                  <a:pt x="76457" y="88839"/>
                </a:lnTo>
                <a:lnTo>
                  <a:pt x="1285" y="0"/>
                </a:lnTo>
                <a:close/>
              </a:path>
            </a:pathLst>
          </a:custGeom>
          <a:solidFill>
            <a:srgbClr val="C0B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bg object 1269"/>
          <p:cNvSpPr/>
          <p:nvPr/>
        </p:nvSpPr>
        <p:spPr>
          <a:xfrm>
            <a:off x="4149445" y="1043571"/>
            <a:ext cx="76200" cy="93980"/>
          </a:xfrm>
          <a:custGeom>
            <a:avLst/>
            <a:gdLst/>
            <a:ahLst/>
            <a:cxnLst/>
            <a:rect l="l" t="t" r="r" b="b"/>
            <a:pathLst>
              <a:path w="76200" h="93980">
                <a:moveTo>
                  <a:pt x="75666" y="86347"/>
                </a:moveTo>
                <a:lnTo>
                  <a:pt x="2603" y="0"/>
                </a:lnTo>
                <a:lnTo>
                  <a:pt x="2159" y="736"/>
                </a:lnTo>
                <a:lnTo>
                  <a:pt x="1295" y="2286"/>
                </a:lnTo>
                <a:lnTo>
                  <a:pt x="0" y="4610"/>
                </a:lnTo>
                <a:lnTo>
                  <a:pt x="75171" y="93459"/>
                </a:lnTo>
                <a:lnTo>
                  <a:pt x="75425" y="89903"/>
                </a:lnTo>
                <a:lnTo>
                  <a:pt x="75666" y="86347"/>
                </a:lnTo>
                <a:close/>
              </a:path>
            </a:pathLst>
          </a:custGeom>
          <a:solidFill>
            <a:srgbClr val="C1B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bg object 1270"/>
          <p:cNvSpPr/>
          <p:nvPr/>
        </p:nvSpPr>
        <p:spPr>
          <a:xfrm>
            <a:off x="4152060" y="1041368"/>
            <a:ext cx="73660" cy="88900"/>
          </a:xfrm>
          <a:custGeom>
            <a:avLst/>
            <a:gdLst/>
            <a:ahLst/>
            <a:cxnLst/>
            <a:rect l="l" t="t" r="r" b="b"/>
            <a:pathLst>
              <a:path w="73660" h="88900">
                <a:moveTo>
                  <a:pt x="1377" y="0"/>
                </a:moveTo>
                <a:lnTo>
                  <a:pt x="0" y="2202"/>
                </a:lnTo>
                <a:lnTo>
                  <a:pt x="73053" y="88539"/>
                </a:lnTo>
                <a:lnTo>
                  <a:pt x="72813" y="84423"/>
                </a:lnTo>
                <a:lnTo>
                  <a:pt x="1377" y="0"/>
                </a:lnTo>
                <a:close/>
              </a:path>
            </a:pathLst>
          </a:custGeom>
          <a:solidFill>
            <a:srgbClr val="C2B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bg object 1271"/>
          <p:cNvSpPr/>
          <p:nvPr/>
        </p:nvSpPr>
        <p:spPr>
          <a:xfrm>
            <a:off x="4153437" y="1039159"/>
            <a:ext cx="71755" cy="86995"/>
          </a:xfrm>
          <a:custGeom>
            <a:avLst/>
            <a:gdLst/>
            <a:ahLst/>
            <a:cxnLst/>
            <a:rect l="l" t="t" r="r" b="b"/>
            <a:pathLst>
              <a:path w="71754" h="86994">
                <a:moveTo>
                  <a:pt x="1380" y="0"/>
                </a:moveTo>
                <a:lnTo>
                  <a:pt x="0" y="2208"/>
                </a:lnTo>
                <a:lnTo>
                  <a:pt x="71436" y="86632"/>
                </a:lnTo>
                <a:lnTo>
                  <a:pt x="71195" y="82509"/>
                </a:lnTo>
                <a:lnTo>
                  <a:pt x="1380" y="0"/>
                </a:lnTo>
                <a:close/>
              </a:path>
            </a:pathLst>
          </a:custGeom>
          <a:solidFill>
            <a:srgbClr val="C3B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bg object 1272"/>
          <p:cNvSpPr/>
          <p:nvPr/>
        </p:nvSpPr>
        <p:spPr>
          <a:xfrm>
            <a:off x="4154818" y="1036951"/>
            <a:ext cx="69850" cy="85090"/>
          </a:xfrm>
          <a:custGeom>
            <a:avLst/>
            <a:gdLst/>
            <a:ahLst/>
            <a:cxnLst/>
            <a:rect l="l" t="t" r="r" b="b"/>
            <a:pathLst>
              <a:path w="69850" h="85090">
                <a:moveTo>
                  <a:pt x="1380" y="0"/>
                </a:moveTo>
                <a:lnTo>
                  <a:pt x="0" y="2208"/>
                </a:lnTo>
                <a:lnTo>
                  <a:pt x="69814" y="84717"/>
                </a:lnTo>
                <a:lnTo>
                  <a:pt x="69573" y="80594"/>
                </a:lnTo>
                <a:lnTo>
                  <a:pt x="1380" y="0"/>
                </a:lnTo>
                <a:close/>
              </a:path>
            </a:pathLst>
          </a:custGeom>
          <a:solidFill>
            <a:srgbClr val="C4B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bg object 1273"/>
          <p:cNvSpPr/>
          <p:nvPr/>
        </p:nvSpPr>
        <p:spPr>
          <a:xfrm>
            <a:off x="4156198" y="1034748"/>
            <a:ext cx="68580" cy="83185"/>
          </a:xfrm>
          <a:custGeom>
            <a:avLst/>
            <a:gdLst/>
            <a:ahLst/>
            <a:cxnLst/>
            <a:rect l="l" t="t" r="r" b="b"/>
            <a:pathLst>
              <a:path w="68579" h="83184">
                <a:moveTo>
                  <a:pt x="1377" y="0"/>
                </a:moveTo>
                <a:lnTo>
                  <a:pt x="0" y="2202"/>
                </a:lnTo>
                <a:lnTo>
                  <a:pt x="68193" y="82796"/>
                </a:lnTo>
                <a:lnTo>
                  <a:pt x="68113" y="81428"/>
                </a:lnTo>
                <a:lnTo>
                  <a:pt x="67565" y="78223"/>
                </a:lnTo>
                <a:lnTo>
                  <a:pt x="1377" y="0"/>
                </a:lnTo>
                <a:close/>
              </a:path>
            </a:pathLst>
          </a:custGeom>
          <a:solidFill>
            <a:srgbClr val="C5B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bg object 1274"/>
          <p:cNvSpPr/>
          <p:nvPr/>
        </p:nvSpPr>
        <p:spPr>
          <a:xfrm>
            <a:off x="4157577" y="1032545"/>
            <a:ext cx="66675" cy="80645"/>
          </a:xfrm>
          <a:custGeom>
            <a:avLst/>
            <a:gdLst/>
            <a:ahLst/>
            <a:cxnLst/>
            <a:rect l="l" t="t" r="r" b="b"/>
            <a:pathLst>
              <a:path w="66675" h="80644">
                <a:moveTo>
                  <a:pt x="1386" y="0"/>
                </a:moveTo>
                <a:lnTo>
                  <a:pt x="0" y="2200"/>
                </a:lnTo>
                <a:lnTo>
                  <a:pt x="66185" y="80417"/>
                </a:lnTo>
                <a:lnTo>
                  <a:pt x="65363" y="75608"/>
                </a:lnTo>
                <a:lnTo>
                  <a:pt x="1386" y="0"/>
                </a:lnTo>
                <a:close/>
              </a:path>
            </a:pathLst>
          </a:custGeom>
          <a:solidFill>
            <a:srgbClr val="C6B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bg object 1275"/>
          <p:cNvSpPr/>
          <p:nvPr/>
        </p:nvSpPr>
        <p:spPr>
          <a:xfrm>
            <a:off x="4158959" y="1030400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5">
                <a:moveTo>
                  <a:pt x="1427" y="0"/>
                </a:moveTo>
                <a:lnTo>
                  <a:pt x="0" y="2153"/>
                </a:lnTo>
                <a:lnTo>
                  <a:pt x="63985" y="77771"/>
                </a:lnTo>
                <a:lnTo>
                  <a:pt x="63163" y="72961"/>
                </a:lnTo>
                <a:lnTo>
                  <a:pt x="1427" y="0"/>
                </a:lnTo>
                <a:close/>
              </a:path>
            </a:pathLst>
          </a:custGeom>
          <a:solidFill>
            <a:srgbClr val="C6B3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bg object 1276"/>
          <p:cNvSpPr/>
          <p:nvPr/>
        </p:nvSpPr>
        <p:spPr>
          <a:xfrm>
            <a:off x="4160386" y="1028247"/>
            <a:ext cx="62230" cy="75565"/>
          </a:xfrm>
          <a:custGeom>
            <a:avLst/>
            <a:gdLst/>
            <a:ahLst/>
            <a:cxnLst/>
            <a:rect l="l" t="t" r="r" b="b"/>
            <a:pathLst>
              <a:path w="62229" h="75565">
                <a:moveTo>
                  <a:pt x="1427" y="0"/>
                </a:moveTo>
                <a:lnTo>
                  <a:pt x="0" y="2153"/>
                </a:lnTo>
                <a:lnTo>
                  <a:pt x="61736" y="75114"/>
                </a:lnTo>
                <a:lnTo>
                  <a:pt x="60887" y="70273"/>
                </a:lnTo>
                <a:lnTo>
                  <a:pt x="1427" y="0"/>
                </a:lnTo>
                <a:close/>
              </a:path>
            </a:pathLst>
          </a:custGeom>
          <a:solidFill>
            <a:srgbClr val="C7B3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bg object 1277"/>
          <p:cNvSpPr/>
          <p:nvPr/>
        </p:nvSpPr>
        <p:spPr>
          <a:xfrm>
            <a:off x="4161813" y="1026100"/>
            <a:ext cx="59690" cy="73025"/>
          </a:xfrm>
          <a:custGeom>
            <a:avLst/>
            <a:gdLst/>
            <a:ahLst/>
            <a:cxnLst/>
            <a:rect l="l" t="t" r="r" b="b"/>
            <a:pathLst>
              <a:path w="59689" h="73025">
                <a:moveTo>
                  <a:pt x="1423" y="0"/>
                </a:moveTo>
                <a:lnTo>
                  <a:pt x="0" y="2147"/>
                </a:lnTo>
                <a:lnTo>
                  <a:pt x="59460" y="72420"/>
                </a:lnTo>
                <a:lnTo>
                  <a:pt x="58599" y="67571"/>
                </a:lnTo>
                <a:lnTo>
                  <a:pt x="1423" y="0"/>
                </a:lnTo>
                <a:close/>
              </a:path>
            </a:pathLst>
          </a:custGeom>
          <a:solidFill>
            <a:srgbClr val="C8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bg object 1278"/>
          <p:cNvSpPr/>
          <p:nvPr/>
        </p:nvSpPr>
        <p:spPr>
          <a:xfrm>
            <a:off x="4163237" y="1023947"/>
            <a:ext cx="57785" cy="69850"/>
          </a:xfrm>
          <a:custGeom>
            <a:avLst/>
            <a:gdLst/>
            <a:ahLst/>
            <a:cxnLst/>
            <a:rect l="l" t="t" r="r" b="b"/>
            <a:pathLst>
              <a:path w="57785" h="69850">
                <a:moveTo>
                  <a:pt x="1427" y="0"/>
                </a:moveTo>
                <a:lnTo>
                  <a:pt x="0" y="2153"/>
                </a:lnTo>
                <a:lnTo>
                  <a:pt x="57176" y="69725"/>
                </a:lnTo>
                <a:lnTo>
                  <a:pt x="56313" y="64867"/>
                </a:lnTo>
                <a:lnTo>
                  <a:pt x="1427" y="0"/>
                </a:lnTo>
                <a:close/>
              </a:path>
            </a:pathLst>
          </a:custGeom>
          <a:solidFill>
            <a:srgbClr val="C9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bg object 1279"/>
          <p:cNvSpPr/>
          <p:nvPr/>
        </p:nvSpPr>
        <p:spPr>
          <a:xfrm>
            <a:off x="4164660" y="1020178"/>
            <a:ext cx="55244" cy="69215"/>
          </a:xfrm>
          <a:custGeom>
            <a:avLst/>
            <a:gdLst/>
            <a:ahLst/>
            <a:cxnLst/>
            <a:rect l="l" t="t" r="r" b="b"/>
            <a:pathLst>
              <a:path w="55245" h="69215">
                <a:moveTo>
                  <a:pt x="54889" y="68643"/>
                </a:moveTo>
                <a:lnTo>
                  <a:pt x="54025" y="63779"/>
                </a:lnTo>
                <a:lnTo>
                  <a:pt x="53378" y="60134"/>
                </a:lnTo>
                <a:lnTo>
                  <a:pt x="2501" y="0"/>
                </a:lnTo>
                <a:lnTo>
                  <a:pt x="1422" y="1625"/>
                </a:lnTo>
                <a:lnTo>
                  <a:pt x="0" y="3771"/>
                </a:lnTo>
                <a:lnTo>
                  <a:pt x="54889" y="68643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bg object 1280"/>
          <p:cNvSpPr/>
          <p:nvPr/>
        </p:nvSpPr>
        <p:spPr>
          <a:xfrm>
            <a:off x="4167169" y="1018551"/>
            <a:ext cx="51435" cy="62230"/>
          </a:xfrm>
          <a:custGeom>
            <a:avLst/>
            <a:gdLst/>
            <a:ahLst/>
            <a:cxnLst/>
            <a:rect l="l" t="t" r="r" b="b"/>
            <a:pathLst>
              <a:path w="51435" h="62230">
                <a:moveTo>
                  <a:pt x="1072" y="0"/>
                </a:moveTo>
                <a:lnTo>
                  <a:pt x="0" y="1618"/>
                </a:lnTo>
                <a:lnTo>
                  <a:pt x="50869" y="61738"/>
                </a:lnTo>
                <a:lnTo>
                  <a:pt x="50220" y="58083"/>
                </a:lnTo>
                <a:lnTo>
                  <a:pt x="1072" y="0"/>
                </a:lnTo>
                <a:close/>
              </a:path>
            </a:pathLst>
          </a:custGeom>
          <a:solidFill>
            <a:srgbClr val="C9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bg object 1281"/>
          <p:cNvSpPr/>
          <p:nvPr/>
        </p:nvSpPr>
        <p:spPr>
          <a:xfrm>
            <a:off x="4168242" y="1016927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29" h="60325">
                <a:moveTo>
                  <a:pt x="1076" y="0"/>
                </a:moveTo>
                <a:lnTo>
                  <a:pt x="0" y="1623"/>
                </a:lnTo>
                <a:lnTo>
                  <a:pt x="49147" y="59707"/>
                </a:lnTo>
                <a:lnTo>
                  <a:pt x="48496" y="56042"/>
                </a:lnTo>
                <a:lnTo>
                  <a:pt x="1076" y="0"/>
                </a:lnTo>
                <a:close/>
              </a:path>
            </a:pathLst>
          </a:custGeom>
          <a:solidFill>
            <a:srgbClr val="C9B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bg object 1282"/>
          <p:cNvSpPr/>
          <p:nvPr/>
        </p:nvSpPr>
        <p:spPr>
          <a:xfrm>
            <a:off x="4169308" y="1013688"/>
            <a:ext cx="47625" cy="59690"/>
          </a:xfrm>
          <a:custGeom>
            <a:avLst/>
            <a:gdLst/>
            <a:ahLst/>
            <a:cxnLst/>
            <a:rect l="l" t="t" r="r" b="b"/>
            <a:pathLst>
              <a:path w="47625" h="59690">
                <a:moveTo>
                  <a:pt x="46774" y="55626"/>
                </a:moveTo>
                <a:lnTo>
                  <a:pt x="46126" y="51968"/>
                </a:lnTo>
                <a:lnTo>
                  <a:pt x="2159" y="0"/>
                </a:lnTo>
                <a:lnTo>
                  <a:pt x="1079" y="1625"/>
                </a:lnTo>
                <a:lnTo>
                  <a:pt x="46774" y="55626"/>
                </a:lnTo>
                <a:close/>
              </a:path>
              <a:path w="47625" h="59690">
                <a:moveTo>
                  <a:pt x="47421" y="59283"/>
                </a:moveTo>
                <a:lnTo>
                  <a:pt x="46774" y="55638"/>
                </a:lnTo>
                <a:lnTo>
                  <a:pt x="1079" y="1625"/>
                </a:lnTo>
                <a:lnTo>
                  <a:pt x="0" y="3251"/>
                </a:lnTo>
                <a:lnTo>
                  <a:pt x="47421" y="59283"/>
                </a:lnTo>
                <a:close/>
              </a:path>
            </a:pathLst>
          </a:custGeom>
          <a:solidFill>
            <a:srgbClr val="C9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bg object 1283"/>
          <p:cNvSpPr/>
          <p:nvPr/>
        </p:nvSpPr>
        <p:spPr>
          <a:xfrm>
            <a:off x="4171470" y="1012063"/>
            <a:ext cx="44450" cy="53975"/>
          </a:xfrm>
          <a:custGeom>
            <a:avLst/>
            <a:gdLst/>
            <a:ahLst/>
            <a:cxnLst/>
            <a:rect l="l" t="t" r="r" b="b"/>
            <a:pathLst>
              <a:path w="44450" h="53975">
                <a:moveTo>
                  <a:pt x="1072" y="0"/>
                </a:moveTo>
                <a:lnTo>
                  <a:pt x="0" y="1618"/>
                </a:lnTo>
                <a:lnTo>
                  <a:pt x="43968" y="53583"/>
                </a:lnTo>
                <a:lnTo>
                  <a:pt x="43319" y="49928"/>
                </a:lnTo>
                <a:lnTo>
                  <a:pt x="1072" y="0"/>
                </a:lnTo>
                <a:close/>
              </a:path>
            </a:pathLst>
          </a:custGeom>
          <a:solidFill>
            <a:srgbClr val="C8B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bg object 1284"/>
          <p:cNvSpPr/>
          <p:nvPr/>
        </p:nvSpPr>
        <p:spPr>
          <a:xfrm>
            <a:off x="4172543" y="1010445"/>
            <a:ext cx="42545" cy="52069"/>
          </a:xfrm>
          <a:custGeom>
            <a:avLst/>
            <a:gdLst/>
            <a:ahLst/>
            <a:cxnLst/>
            <a:rect l="l" t="t" r="r" b="b"/>
            <a:pathLst>
              <a:path w="42545" h="52069">
                <a:moveTo>
                  <a:pt x="1072" y="0"/>
                </a:moveTo>
                <a:lnTo>
                  <a:pt x="0" y="1618"/>
                </a:lnTo>
                <a:lnTo>
                  <a:pt x="42246" y="51546"/>
                </a:lnTo>
                <a:lnTo>
                  <a:pt x="41597" y="47892"/>
                </a:lnTo>
                <a:lnTo>
                  <a:pt x="1072" y="0"/>
                </a:lnTo>
                <a:close/>
              </a:path>
            </a:pathLst>
          </a:custGeom>
          <a:solidFill>
            <a:srgbClr val="C8B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bg object 1285"/>
          <p:cNvSpPr/>
          <p:nvPr/>
        </p:nvSpPr>
        <p:spPr>
          <a:xfrm>
            <a:off x="4173620" y="1008828"/>
            <a:ext cx="40640" cy="49530"/>
          </a:xfrm>
          <a:custGeom>
            <a:avLst/>
            <a:gdLst/>
            <a:ahLst/>
            <a:cxnLst/>
            <a:rect l="l" t="t" r="r" b="b"/>
            <a:pathLst>
              <a:path w="40639" h="49530">
                <a:moveTo>
                  <a:pt x="1084" y="0"/>
                </a:moveTo>
                <a:lnTo>
                  <a:pt x="0" y="1610"/>
                </a:lnTo>
                <a:lnTo>
                  <a:pt x="40519" y="49497"/>
                </a:lnTo>
                <a:lnTo>
                  <a:pt x="39869" y="45839"/>
                </a:lnTo>
                <a:lnTo>
                  <a:pt x="1084" y="0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bg object 1286"/>
          <p:cNvSpPr/>
          <p:nvPr/>
        </p:nvSpPr>
        <p:spPr>
          <a:xfrm>
            <a:off x="4174704" y="1007238"/>
            <a:ext cx="39370" cy="47625"/>
          </a:xfrm>
          <a:custGeom>
            <a:avLst/>
            <a:gdLst/>
            <a:ahLst/>
            <a:cxnLst/>
            <a:rect l="l" t="t" r="r" b="b"/>
            <a:pathLst>
              <a:path w="39370" h="47625">
                <a:moveTo>
                  <a:pt x="1096" y="0"/>
                </a:moveTo>
                <a:lnTo>
                  <a:pt x="0" y="1590"/>
                </a:lnTo>
                <a:lnTo>
                  <a:pt x="38785" y="47430"/>
                </a:lnTo>
                <a:lnTo>
                  <a:pt x="38136" y="43775"/>
                </a:lnTo>
                <a:lnTo>
                  <a:pt x="1096" y="0"/>
                </a:lnTo>
                <a:close/>
              </a:path>
            </a:pathLst>
          </a:custGeom>
          <a:solidFill>
            <a:srgbClr val="C7B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bg object 1287"/>
          <p:cNvSpPr/>
          <p:nvPr/>
        </p:nvSpPr>
        <p:spPr>
          <a:xfrm>
            <a:off x="4175804" y="1005641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19">
                <a:moveTo>
                  <a:pt x="1095" y="0"/>
                </a:moveTo>
                <a:lnTo>
                  <a:pt x="0" y="1590"/>
                </a:lnTo>
                <a:lnTo>
                  <a:pt x="37034" y="45361"/>
                </a:lnTo>
                <a:lnTo>
                  <a:pt x="36385" y="41706"/>
                </a:lnTo>
                <a:lnTo>
                  <a:pt x="1095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bg object 1288"/>
          <p:cNvSpPr/>
          <p:nvPr/>
        </p:nvSpPr>
        <p:spPr>
          <a:xfrm>
            <a:off x="4176900" y="1004045"/>
            <a:ext cx="35560" cy="43815"/>
          </a:xfrm>
          <a:custGeom>
            <a:avLst/>
            <a:gdLst/>
            <a:ahLst/>
            <a:cxnLst/>
            <a:rect l="l" t="t" r="r" b="b"/>
            <a:pathLst>
              <a:path w="35560" h="43815">
                <a:moveTo>
                  <a:pt x="1099" y="0"/>
                </a:moveTo>
                <a:lnTo>
                  <a:pt x="0" y="1596"/>
                </a:lnTo>
                <a:lnTo>
                  <a:pt x="35289" y="43303"/>
                </a:lnTo>
                <a:lnTo>
                  <a:pt x="34639" y="39638"/>
                </a:lnTo>
                <a:lnTo>
                  <a:pt x="1099" y="0"/>
                </a:lnTo>
                <a:close/>
              </a:path>
            </a:pathLst>
          </a:custGeom>
          <a:solidFill>
            <a:srgbClr val="C5B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bg object 1289"/>
          <p:cNvSpPr/>
          <p:nvPr/>
        </p:nvSpPr>
        <p:spPr>
          <a:xfrm>
            <a:off x="4178000" y="1002457"/>
            <a:ext cx="33655" cy="41275"/>
          </a:xfrm>
          <a:custGeom>
            <a:avLst/>
            <a:gdLst/>
            <a:ahLst/>
            <a:cxnLst/>
            <a:rect l="l" t="t" r="r" b="b"/>
            <a:pathLst>
              <a:path w="33654" h="41275">
                <a:moveTo>
                  <a:pt x="1094" y="0"/>
                </a:moveTo>
                <a:lnTo>
                  <a:pt x="0" y="1588"/>
                </a:lnTo>
                <a:lnTo>
                  <a:pt x="33539" y="41226"/>
                </a:lnTo>
                <a:lnTo>
                  <a:pt x="32920" y="37613"/>
                </a:lnTo>
                <a:lnTo>
                  <a:pt x="1094" y="0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bg object 1290"/>
          <p:cNvSpPr/>
          <p:nvPr/>
        </p:nvSpPr>
        <p:spPr>
          <a:xfrm>
            <a:off x="4179099" y="1000860"/>
            <a:ext cx="32384" cy="39370"/>
          </a:xfrm>
          <a:custGeom>
            <a:avLst/>
            <a:gdLst/>
            <a:ahLst/>
            <a:cxnLst/>
            <a:rect l="l" t="t" r="r" b="b"/>
            <a:pathLst>
              <a:path w="32385" h="39369">
                <a:moveTo>
                  <a:pt x="1095" y="0"/>
                </a:moveTo>
                <a:lnTo>
                  <a:pt x="0" y="1590"/>
                </a:lnTo>
                <a:lnTo>
                  <a:pt x="31819" y="39198"/>
                </a:lnTo>
                <a:lnTo>
                  <a:pt x="31204" y="35583"/>
                </a:lnTo>
                <a:lnTo>
                  <a:pt x="1095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bg object 1291"/>
          <p:cNvSpPr/>
          <p:nvPr/>
        </p:nvSpPr>
        <p:spPr>
          <a:xfrm>
            <a:off x="4180195" y="999273"/>
            <a:ext cx="30480" cy="37465"/>
          </a:xfrm>
          <a:custGeom>
            <a:avLst/>
            <a:gdLst/>
            <a:ahLst/>
            <a:cxnLst/>
            <a:rect l="l" t="t" r="r" b="b"/>
            <a:pathLst>
              <a:path w="30479" h="37465">
                <a:moveTo>
                  <a:pt x="1107" y="0"/>
                </a:moveTo>
                <a:lnTo>
                  <a:pt x="0" y="1587"/>
                </a:lnTo>
                <a:lnTo>
                  <a:pt x="30108" y="37170"/>
                </a:lnTo>
                <a:lnTo>
                  <a:pt x="29490" y="33543"/>
                </a:lnTo>
                <a:lnTo>
                  <a:pt x="1107" y="0"/>
                </a:lnTo>
                <a:close/>
              </a:path>
            </a:pathLst>
          </a:custGeom>
          <a:solidFill>
            <a:srgbClr val="C3A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bg object 1292"/>
          <p:cNvSpPr/>
          <p:nvPr/>
        </p:nvSpPr>
        <p:spPr>
          <a:xfrm>
            <a:off x="4181309" y="997723"/>
            <a:ext cx="28575" cy="35560"/>
          </a:xfrm>
          <a:custGeom>
            <a:avLst/>
            <a:gdLst/>
            <a:ahLst/>
            <a:cxnLst/>
            <a:rect l="l" t="t" r="r" b="b"/>
            <a:pathLst>
              <a:path w="28575" h="35559">
                <a:moveTo>
                  <a:pt x="1137" y="0"/>
                </a:moveTo>
                <a:lnTo>
                  <a:pt x="0" y="1541"/>
                </a:lnTo>
                <a:lnTo>
                  <a:pt x="28373" y="35074"/>
                </a:lnTo>
                <a:lnTo>
                  <a:pt x="27757" y="31459"/>
                </a:lnTo>
                <a:lnTo>
                  <a:pt x="1137" y="0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bg object 1293"/>
          <p:cNvSpPr/>
          <p:nvPr/>
        </p:nvSpPr>
        <p:spPr>
          <a:xfrm>
            <a:off x="4182444" y="996184"/>
            <a:ext cx="26670" cy="33020"/>
          </a:xfrm>
          <a:custGeom>
            <a:avLst/>
            <a:gdLst/>
            <a:ahLst/>
            <a:cxnLst/>
            <a:rect l="l" t="t" r="r" b="b"/>
            <a:pathLst>
              <a:path w="26670" h="33019">
                <a:moveTo>
                  <a:pt x="1137" y="0"/>
                </a:moveTo>
                <a:lnTo>
                  <a:pt x="0" y="1541"/>
                </a:lnTo>
                <a:lnTo>
                  <a:pt x="26622" y="33006"/>
                </a:lnTo>
                <a:lnTo>
                  <a:pt x="26007" y="29391"/>
                </a:lnTo>
                <a:lnTo>
                  <a:pt x="1137" y="0"/>
                </a:lnTo>
                <a:close/>
              </a:path>
            </a:pathLst>
          </a:custGeom>
          <a:solidFill>
            <a:srgbClr val="C2A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bg object 1294"/>
          <p:cNvSpPr/>
          <p:nvPr/>
        </p:nvSpPr>
        <p:spPr>
          <a:xfrm>
            <a:off x="4183582" y="994639"/>
            <a:ext cx="25400" cy="31115"/>
          </a:xfrm>
          <a:custGeom>
            <a:avLst/>
            <a:gdLst/>
            <a:ahLst/>
            <a:cxnLst/>
            <a:rect l="l" t="t" r="r" b="b"/>
            <a:pathLst>
              <a:path w="25400" h="31115">
                <a:moveTo>
                  <a:pt x="1140" y="0"/>
                </a:moveTo>
                <a:lnTo>
                  <a:pt x="0" y="1545"/>
                </a:lnTo>
                <a:lnTo>
                  <a:pt x="24869" y="30936"/>
                </a:lnTo>
                <a:lnTo>
                  <a:pt x="24317" y="27392"/>
                </a:lnTo>
                <a:lnTo>
                  <a:pt x="1140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bg object 1295"/>
          <p:cNvSpPr/>
          <p:nvPr/>
        </p:nvSpPr>
        <p:spPr>
          <a:xfrm>
            <a:off x="4184726" y="993092"/>
            <a:ext cx="23495" cy="29209"/>
          </a:xfrm>
          <a:custGeom>
            <a:avLst/>
            <a:gdLst/>
            <a:ahLst/>
            <a:cxnLst/>
            <a:rect l="l" t="t" r="r" b="b"/>
            <a:pathLst>
              <a:path w="23495" h="29209">
                <a:moveTo>
                  <a:pt x="1137" y="0"/>
                </a:moveTo>
                <a:lnTo>
                  <a:pt x="0" y="1541"/>
                </a:lnTo>
                <a:lnTo>
                  <a:pt x="23171" y="28928"/>
                </a:lnTo>
                <a:lnTo>
                  <a:pt x="23062" y="28216"/>
                </a:lnTo>
                <a:lnTo>
                  <a:pt x="20002" y="24266"/>
                </a:lnTo>
                <a:lnTo>
                  <a:pt x="20249" y="22587"/>
                </a:lnTo>
                <a:lnTo>
                  <a:pt x="1137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bg object 1296"/>
          <p:cNvSpPr/>
          <p:nvPr/>
        </p:nvSpPr>
        <p:spPr>
          <a:xfrm>
            <a:off x="4185864" y="991550"/>
            <a:ext cx="19685" cy="24130"/>
          </a:xfrm>
          <a:custGeom>
            <a:avLst/>
            <a:gdLst/>
            <a:ahLst/>
            <a:cxnLst/>
            <a:rect l="l" t="t" r="r" b="b"/>
            <a:pathLst>
              <a:path w="19685" h="24130">
                <a:moveTo>
                  <a:pt x="1137" y="0"/>
                </a:moveTo>
                <a:lnTo>
                  <a:pt x="0" y="1541"/>
                </a:lnTo>
                <a:lnTo>
                  <a:pt x="19112" y="24129"/>
                </a:lnTo>
                <a:lnTo>
                  <a:pt x="19474" y="21670"/>
                </a:lnTo>
                <a:lnTo>
                  <a:pt x="1137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bg object 1297"/>
          <p:cNvSpPr/>
          <p:nvPr/>
        </p:nvSpPr>
        <p:spPr>
          <a:xfrm>
            <a:off x="4187001" y="990003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1141" y="0"/>
                </a:moveTo>
                <a:lnTo>
                  <a:pt x="0" y="1547"/>
                </a:lnTo>
                <a:lnTo>
                  <a:pt x="18336" y="23217"/>
                </a:lnTo>
                <a:lnTo>
                  <a:pt x="18700" y="20751"/>
                </a:lnTo>
                <a:lnTo>
                  <a:pt x="1141" y="0"/>
                </a:lnTo>
                <a:close/>
              </a:path>
            </a:pathLst>
          </a:custGeom>
          <a:solidFill>
            <a:srgbClr val="BFA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bg object 1298"/>
          <p:cNvSpPr/>
          <p:nvPr/>
        </p:nvSpPr>
        <p:spPr>
          <a:xfrm>
            <a:off x="4188147" y="988473"/>
            <a:ext cx="19050" cy="22860"/>
          </a:xfrm>
          <a:custGeom>
            <a:avLst/>
            <a:gdLst/>
            <a:ahLst/>
            <a:cxnLst/>
            <a:rect l="l" t="t" r="r" b="b"/>
            <a:pathLst>
              <a:path w="19050" h="22859">
                <a:moveTo>
                  <a:pt x="1149" y="0"/>
                </a:moveTo>
                <a:lnTo>
                  <a:pt x="0" y="1523"/>
                </a:lnTo>
                <a:lnTo>
                  <a:pt x="17555" y="22272"/>
                </a:lnTo>
                <a:lnTo>
                  <a:pt x="17660" y="21557"/>
                </a:lnTo>
                <a:lnTo>
                  <a:pt x="18772" y="20828"/>
                </a:lnTo>
                <a:lnTo>
                  <a:pt x="1149" y="0"/>
                </a:lnTo>
                <a:close/>
              </a:path>
            </a:pathLst>
          </a:custGeom>
          <a:solidFill>
            <a:srgbClr val="BE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bg object 1299"/>
          <p:cNvSpPr/>
          <p:nvPr/>
        </p:nvSpPr>
        <p:spPr>
          <a:xfrm>
            <a:off x="4189296" y="986965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1164" y="0"/>
                </a:moveTo>
                <a:lnTo>
                  <a:pt x="0" y="1508"/>
                </a:lnTo>
                <a:lnTo>
                  <a:pt x="17623" y="22337"/>
                </a:lnTo>
                <a:lnTo>
                  <a:pt x="19194" y="21307"/>
                </a:lnTo>
                <a:lnTo>
                  <a:pt x="1164" y="0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bg object 1300"/>
          <p:cNvSpPr/>
          <p:nvPr/>
        </p:nvSpPr>
        <p:spPr>
          <a:xfrm>
            <a:off x="4190467" y="985442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1169" y="0"/>
                </a:moveTo>
                <a:lnTo>
                  <a:pt x="0" y="1514"/>
                </a:lnTo>
                <a:lnTo>
                  <a:pt x="18031" y="22824"/>
                </a:lnTo>
                <a:lnTo>
                  <a:pt x="19607" y="21791"/>
                </a:lnTo>
                <a:lnTo>
                  <a:pt x="1169" y="0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bg object 1301"/>
          <p:cNvSpPr/>
          <p:nvPr/>
        </p:nvSpPr>
        <p:spPr>
          <a:xfrm>
            <a:off x="4191635" y="983937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5" h="23494">
                <a:moveTo>
                  <a:pt x="1163" y="0"/>
                </a:moveTo>
                <a:lnTo>
                  <a:pt x="0" y="1507"/>
                </a:lnTo>
                <a:lnTo>
                  <a:pt x="18437" y="23297"/>
                </a:lnTo>
                <a:lnTo>
                  <a:pt x="19481" y="22613"/>
                </a:lnTo>
                <a:lnTo>
                  <a:pt x="19526" y="21702"/>
                </a:lnTo>
                <a:lnTo>
                  <a:pt x="1163" y="0"/>
                </a:lnTo>
                <a:close/>
              </a:path>
            </a:pathLst>
          </a:custGeom>
          <a:solidFill>
            <a:srgbClr val="BBA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bg object 1302"/>
          <p:cNvSpPr/>
          <p:nvPr/>
        </p:nvSpPr>
        <p:spPr>
          <a:xfrm>
            <a:off x="4192798" y="982428"/>
            <a:ext cx="19050" cy="23495"/>
          </a:xfrm>
          <a:custGeom>
            <a:avLst/>
            <a:gdLst/>
            <a:ahLst/>
            <a:cxnLst/>
            <a:rect l="l" t="t" r="r" b="b"/>
            <a:pathLst>
              <a:path w="19050" h="23494">
                <a:moveTo>
                  <a:pt x="1164" y="0"/>
                </a:moveTo>
                <a:lnTo>
                  <a:pt x="0" y="1508"/>
                </a:lnTo>
                <a:lnTo>
                  <a:pt x="18363" y="23211"/>
                </a:lnTo>
                <a:lnTo>
                  <a:pt x="18498" y="20485"/>
                </a:lnTo>
                <a:lnTo>
                  <a:pt x="1164" y="0"/>
                </a:lnTo>
                <a:close/>
              </a:path>
            </a:pathLst>
          </a:custGeom>
          <a:solidFill>
            <a:srgbClr val="BA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bg object 1303"/>
          <p:cNvSpPr/>
          <p:nvPr/>
        </p:nvSpPr>
        <p:spPr>
          <a:xfrm>
            <a:off x="4193968" y="980908"/>
            <a:ext cx="17780" cy="22225"/>
          </a:xfrm>
          <a:custGeom>
            <a:avLst/>
            <a:gdLst/>
            <a:ahLst/>
            <a:cxnLst/>
            <a:rect l="l" t="t" r="r" b="b"/>
            <a:pathLst>
              <a:path w="17779" h="22225">
                <a:moveTo>
                  <a:pt x="1169" y="0"/>
                </a:moveTo>
                <a:lnTo>
                  <a:pt x="0" y="1514"/>
                </a:lnTo>
                <a:lnTo>
                  <a:pt x="17329" y="21996"/>
                </a:lnTo>
                <a:lnTo>
                  <a:pt x="17465" y="19260"/>
                </a:lnTo>
                <a:lnTo>
                  <a:pt x="1169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bg object 1304"/>
          <p:cNvSpPr/>
          <p:nvPr/>
        </p:nvSpPr>
        <p:spPr>
          <a:xfrm>
            <a:off x="4195137" y="979400"/>
            <a:ext cx="16510" cy="20955"/>
          </a:xfrm>
          <a:custGeom>
            <a:avLst/>
            <a:gdLst/>
            <a:ahLst/>
            <a:cxnLst/>
            <a:rect l="l" t="t" r="r" b="b"/>
            <a:pathLst>
              <a:path w="16510" h="20955">
                <a:moveTo>
                  <a:pt x="1165" y="0"/>
                </a:moveTo>
                <a:lnTo>
                  <a:pt x="0" y="1507"/>
                </a:lnTo>
                <a:lnTo>
                  <a:pt x="16295" y="20767"/>
                </a:lnTo>
                <a:lnTo>
                  <a:pt x="16307" y="17894"/>
                </a:lnTo>
                <a:lnTo>
                  <a:pt x="1165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bg object 1305"/>
          <p:cNvSpPr/>
          <p:nvPr/>
        </p:nvSpPr>
        <p:spPr>
          <a:xfrm>
            <a:off x="4196303" y="977920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39" h="19684">
                <a:moveTo>
                  <a:pt x="1186" y="0"/>
                </a:moveTo>
                <a:lnTo>
                  <a:pt x="0" y="1479"/>
                </a:lnTo>
                <a:lnTo>
                  <a:pt x="15141" y="19374"/>
                </a:lnTo>
                <a:lnTo>
                  <a:pt x="14909" y="16217"/>
                </a:lnTo>
                <a:lnTo>
                  <a:pt x="1186" y="0"/>
                </a:lnTo>
                <a:close/>
              </a:path>
            </a:pathLst>
          </a:custGeom>
          <a:solidFill>
            <a:srgbClr val="B6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bg object 1306"/>
          <p:cNvSpPr/>
          <p:nvPr/>
        </p:nvSpPr>
        <p:spPr>
          <a:xfrm>
            <a:off x="4197494" y="976427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80">
                <a:moveTo>
                  <a:pt x="1192" y="0"/>
                </a:moveTo>
                <a:lnTo>
                  <a:pt x="0" y="1487"/>
                </a:lnTo>
                <a:lnTo>
                  <a:pt x="13717" y="17699"/>
                </a:lnTo>
                <a:lnTo>
                  <a:pt x="13610" y="14676"/>
                </a:lnTo>
                <a:lnTo>
                  <a:pt x="1192" y="0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bg object 1307"/>
          <p:cNvSpPr/>
          <p:nvPr/>
        </p:nvSpPr>
        <p:spPr>
          <a:xfrm>
            <a:off x="4198686" y="974946"/>
            <a:ext cx="12700" cy="16510"/>
          </a:xfrm>
          <a:custGeom>
            <a:avLst/>
            <a:gdLst/>
            <a:ahLst/>
            <a:cxnLst/>
            <a:rect l="l" t="t" r="r" b="b"/>
            <a:pathLst>
              <a:path w="12700" h="16509">
                <a:moveTo>
                  <a:pt x="1187" y="0"/>
                </a:moveTo>
                <a:lnTo>
                  <a:pt x="0" y="1481"/>
                </a:lnTo>
                <a:lnTo>
                  <a:pt x="12417" y="16157"/>
                </a:lnTo>
                <a:lnTo>
                  <a:pt x="12321" y="13158"/>
                </a:lnTo>
                <a:lnTo>
                  <a:pt x="1187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bg object 1308"/>
          <p:cNvSpPr/>
          <p:nvPr/>
        </p:nvSpPr>
        <p:spPr>
          <a:xfrm>
            <a:off x="4199874" y="97346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1187" y="0"/>
                </a:moveTo>
                <a:lnTo>
                  <a:pt x="0" y="1481"/>
                </a:lnTo>
                <a:lnTo>
                  <a:pt x="11133" y="14639"/>
                </a:lnTo>
                <a:lnTo>
                  <a:pt x="11102" y="13668"/>
                </a:lnTo>
                <a:lnTo>
                  <a:pt x="10798" y="11357"/>
                </a:lnTo>
                <a:lnTo>
                  <a:pt x="1187" y="0"/>
                </a:lnTo>
                <a:close/>
              </a:path>
            </a:pathLst>
          </a:custGeom>
          <a:solidFill>
            <a:srgbClr val="B39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bg object 1309"/>
          <p:cNvSpPr/>
          <p:nvPr/>
        </p:nvSpPr>
        <p:spPr>
          <a:xfrm>
            <a:off x="4201066" y="971971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60" h="13334">
                <a:moveTo>
                  <a:pt x="1192" y="0"/>
                </a:moveTo>
                <a:lnTo>
                  <a:pt x="0" y="1487"/>
                </a:lnTo>
                <a:lnTo>
                  <a:pt x="9604" y="12838"/>
                </a:lnTo>
                <a:lnTo>
                  <a:pt x="9152" y="9407"/>
                </a:lnTo>
                <a:lnTo>
                  <a:pt x="1192" y="0"/>
                </a:lnTo>
                <a:close/>
              </a:path>
            </a:pathLst>
          </a:custGeom>
          <a:solidFill>
            <a:srgbClr val="B2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bg object 1310"/>
          <p:cNvSpPr/>
          <p:nvPr/>
        </p:nvSpPr>
        <p:spPr>
          <a:xfrm>
            <a:off x="4202259" y="970505"/>
            <a:ext cx="8255" cy="11430"/>
          </a:xfrm>
          <a:custGeom>
            <a:avLst/>
            <a:gdLst/>
            <a:ahLst/>
            <a:cxnLst/>
            <a:rect l="l" t="t" r="r" b="b"/>
            <a:pathLst>
              <a:path w="8254" h="11430">
                <a:moveTo>
                  <a:pt x="1198" y="0"/>
                </a:moveTo>
                <a:lnTo>
                  <a:pt x="0" y="1465"/>
                </a:lnTo>
                <a:lnTo>
                  <a:pt x="7959" y="10873"/>
                </a:lnTo>
                <a:lnTo>
                  <a:pt x="7510" y="7459"/>
                </a:lnTo>
                <a:lnTo>
                  <a:pt x="1198" y="0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bg object 1311"/>
          <p:cNvSpPr/>
          <p:nvPr/>
        </p:nvSpPr>
        <p:spPr>
          <a:xfrm>
            <a:off x="4203462" y="969042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1208" y="0"/>
                </a:moveTo>
                <a:lnTo>
                  <a:pt x="0" y="1457"/>
                </a:lnTo>
                <a:lnTo>
                  <a:pt x="6305" y="8909"/>
                </a:lnTo>
                <a:lnTo>
                  <a:pt x="5855" y="5491"/>
                </a:lnTo>
                <a:lnTo>
                  <a:pt x="1208" y="0"/>
                </a:lnTo>
                <a:close/>
              </a:path>
            </a:pathLst>
          </a:custGeom>
          <a:solidFill>
            <a:srgbClr val="B0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bg object 1312"/>
          <p:cNvSpPr/>
          <p:nvPr/>
        </p:nvSpPr>
        <p:spPr>
          <a:xfrm>
            <a:off x="4204670" y="968832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2272" y="0"/>
                </a:moveTo>
                <a:lnTo>
                  <a:pt x="174" y="0"/>
                </a:lnTo>
                <a:lnTo>
                  <a:pt x="0" y="210"/>
                </a:lnTo>
                <a:lnTo>
                  <a:pt x="4647" y="5702"/>
                </a:lnTo>
                <a:lnTo>
                  <a:pt x="4195" y="2272"/>
                </a:lnTo>
                <a:lnTo>
                  <a:pt x="2272" y="0"/>
                </a:lnTo>
                <a:close/>
              </a:path>
            </a:pathLst>
          </a:custGeom>
          <a:solidFill>
            <a:srgbClr val="AE9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bg object 1313"/>
          <p:cNvSpPr/>
          <p:nvPr/>
        </p:nvSpPr>
        <p:spPr>
          <a:xfrm>
            <a:off x="4206943" y="967923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623" y="908"/>
                </a:moveTo>
                <a:lnTo>
                  <a:pt x="0" y="908"/>
                </a:lnTo>
                <a:lnTo>
                  <a:pt x="1922" y="3180"/>
                </a:lnTo>
                <a:lnTo>
                  <a:pt x="1623" y="908"/>
                </a:lnTo>
                <a:close/>
              </a:path>
              <a:path w="2539" h="3175">
                <a:moveTo>
                  <a:pt x="1672" y="0"/>
                </a:moveTo>
                <a:lnTo>
                  <a:pt x="262" y="908"/>
                </a:lnTo>
                <a:lnTo>
                  <a:pt x="1621" y="895"/>
                </a:lnTo>
                <a:lnTo>
                  <a:pt x="1519" y="121"/>
                </a:lnTo>
                <a:lnTo>
                  <a:pt x="1683" y="12"/>
                </a:lnTo>
                <a:close/>
              </a:path>
            </a:pathLst>
          </a:custGeom>
          <a:solidFill>
            <a:srgbClr val="AD9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bg object 1314"/>
          <p:cNvSpPr/>
          <p:nvPr/>
        </p:nvSpPr>
        <p:spPr>
          <a:xfrm>
            <a:off x="4208621" y="96724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47" y="0"/>
                </a:moveTo>
                <a:lnTo>
                  <a:pt x="0" y="674"/>
                </a:lnTo>
                <a:lnTo>
                  <a:pt x="1047" y="0"/>
                </a:lnTo>
                <a:close/>
              </a:path>
            </a:pathLst>
          </a:custGeom>
          <a:solidFill>
            <a:srgbClr val="AC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bg object 1315"/>
          <p:cNvSpPr/>
          <p:nvPr/>
        </p:nvSpPr>
        <p:spPr>
          <a:xfrm>
            <a:off x="4045699" y="1207833"/>
            <a:ext cx="13335" cy="33655"/>
          </a:xfrm>
          <a:custGeom>
            <a:avLst/>
            <a:gdLst/>
            <a:ahLst/>
            <a:cxnLst/>
            <a:rect l="l" t="t" r="r" b="b"/>
            <a:pathLst>
              <a:path w="13335" h="33655">
                <a:moveTo>
                  <a:pt x="12763" y="0"/>
                </a:moveTo>
                <a:lnTo>
                  <a:pt x="11506" y="508"/>
                </a:lnTo>
                <a:lnTo>
                  <a:pt x="0" y="5270"/>
                </a:lnTo>
                <a:lnTo>
                  <a:pt x="8293" y="30784"/>
                </a:lnTo>
                <a:lnTo>
                  <a:pt x="9207" y="33566"/>
                </a:lnTo>
                <a:lnTo>
                  <a:pt x="12763" y="0"/>
                </a:lnTo>
                <a:close/>
              </a:path>
            </a:pathLst>
          </a:custGeom>
          <a:solidFill>
            <a:srgbClr val="00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bg object 1316"/>
          <p:cNvSpPr/>
          <p:nvPr/>
        </p:nvSpPr>
        <p:spPr>
          <a:xfrm>
            <a:off x="4054899" y="1207307"/>
            <a:ext cx="5080" cy="37465"/>
          </a:xfrm>
          <a:custGeom>
            <a:avLst/>
            <a:gdLst/>
            <a:ahLst/>
            <a:cxnLst/>
            <a:rect l="l" t="t" r="r" b="b"/>
            <a:pathLst>
              <a:path w="5079" h="37465">
                <a:moveTo>
                  <a:pt x="4816" y="0"/>
                </a:moveTo>
                <a:lnTo>
                  <a:pt x="3554" y="520"/>
                </a:lnTo>
                <a:lnTo>
                  <a:pt x="0" y="34051"/>
                </a:lnTo>
                <a:lnTo>
                  <a:pt x="910" y="36847"/>
                </a:lnTo>
                <a:lnTo>
                  <a:pt x="4816" y="0"/>
                </a:lnTo>
                <a:close/>
              </a:path>
            </a:pathLst>
          </a:custGeom>
          <a:solidFill>
            <a:srgbClr val="00B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bg object 1317"/>
          <p:cNvSpPr/>
          <p:nvPr/>
        </p:nvSpPr>
        <p:spPr>
          <a:xfrm>
            <a:off x="4055808" y="1206271"/>
            <a:ext cx="6985" cy="43815"/>
          </a:xfrm>
          <a:custGeom>
            <a:avLst/>
            <a:gdLst/>
            <a:ahLst/>
            <a:cxnLst/>
            <a:rect l="l" t="t" r="r" b="b"/>
            <a:pathLst>
              <a:path w="6985" h="43815">
                <a:moveTo>
                  <a:pt x="6413" y="0"/>
                </a:moveTo>
                <a:lnTo>
                  <a:pt x="5168" y="520"/>
                </a:lnTo>
                <a:lnTo>
                  <a:pt x="3898" y="1041"/>
                </a:lnTo>
                <a:lnTo>
                  <a:pt x="0" y="37884"/>
                </a:lnTo>
                <a:lnTo>
                  <a:pt x="901" y="40690"/>
                </a:lnTo>
                <a:lnTo>
                  <a:pt x="1816" y="43472"/>
                </a:lnTo>
                <a:lnTo>
                  <a:pt x="6413" y="0"/>
                </a:lnTo>
                <a:close/>
              </a:path>
            </a:pathLst>
          </a:custGeom>
          <a:solidFill>
            <a:srgbClr val="00B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bg object 1318"/>
          <p:cNvSpPr/>
          <p:nvPr/>
        </p:nvSpPr>
        <p:spPr>
          <a:xfrm>
            <a:off x="4057626" y="1205751"/>
            <a:ext cx="6350" cy="46990"/>
          </a:xfrm>
          <a:custGeom>
            <a:avLst/>
            <a:gdLst/>
            <a:ahLst/>
            <a:cxnLst/>
            <a:rect l="l" t="t" r="r" b="b"/>
            <a:pathLst>
              <a:path w="6350" h="46990">
                <a:moveTo>
                  <a:pt x="5861" y="0"/>
                </a:moveTo>
                <a:lnTo>
                  <a:pt x="4606" y="517"/>
                </a:lnTo>
                <a:lnTo>
                  <a:pt x="0" y="43985"/>
                </a:lnTo>
                <a:lnTo>
                  <a:pt x="903" y="46762"/>
                </a:lnTo>
                <a:lnTo>
                  <a:pt x="5861" y="0"/>
                </a:lnTo>
                <a:close/>
              </a:path>
            </a:pathLst>
          </a:custGeom>
          <a:solidFill>
            <a:srgbClr val="00B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bg object 1319"/>
          <p:cNvSpPr/>
          <p:nvPr/>
        </p:nvSpPr>
        <p:spPr>
          <a:xfrm>
            <a:off x="4058513" y="1204721"/>
            <a:ext cx="7620" cy="53975"/>
          </a:xfrm>
          <a:custGeom>
            <a:avLst/>
            <a:gdLst/>
            <a:ahLst/>
            <a:cxnLst/>
            <a:rect l="l" t="t" r="r" b="b"/>
            <a:pathLst>
              <a:path w="7620" h="53975">
                <a:moveTo>
                  <a:pt x="7480" y="0"/>
                </a:moveTo>
                <a:lnTo>
                  <a:pt x="6210" y="520"/>
                </a:lnTo>
                <a:lnTo>
                  <a:pt x="4953" y="1041"/>
                </a:lnTo>
                <a:lnTo>
                  <a:pt x="0" y="47764"/>
                </a:lnTo>
                <a:lnTo>
                  <a:pt x="914" y="50558"/>
                </a:lnTo>
                <a:lnTo>
                  <a:pt x="1816" y="53352"/>
                </a:lnTo>
                <a:lnTo>
                  <a:pt x="7480" y="0"/>
                </a:lnTo>
                <a:close/>
              </a:path>
            </a:pathLst>
          </a:custGeom>
          <a:solidFill>
            <a:srgbClr val="00B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bg object 1320"/>
          <p:cNvSpPr/>
          <p:nvPr/>
        </p:nvSpPr>
        <p:spPr>
          <a:xfrm>
            <a:off x="4060329" y="1203693"/>
            <a:ext cx="8255" cy="60325"/>
          </a:xfrm>
          <a:custGeom>
            <a:avLst/>
            <a:gdLst/>
            <a:ahLst/>
            <a:cxnLst/>
            <a:rect l="l" t="t" r="r" b="b"/>
            <a:pathLst>
              <a:path w="8254" h="60325">
                <a:moveTo>
                  <a:pt x="8153" y="0"/>
                </a:moveTo>
                <a:lnTo>
                  <a:pt x="6908" y="520"/>
                </a:lnTo>
                <a:lnTo>
                  <a:pt x="5664" y="1028"/>
                </a:lnTo>
                <a:lnTo>
                  <a:pt x="0" y="54381"/>
                </a:lnTo>
                <a:lnTo>
                  <a:pt x="901" y="57124"/>
                </a:lnTo>
                <a:lnTo>
                  <a:pt x="1803" y="59893"/>
                </a:lnTo>
                <a:lnTo>
                  <a:pt x="8153" y="0"/>
                </a:lnTo>
                <a:close/>
              </a:path>
            </a:pathLst>
          </a:custGeom>
          <a:solidFill>
            <a:srgbClr val="00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bg object 1321"/>
          <p:cNvSpPr/>
          <p:nvPr/>
        </p:nvSpPr>
        <p:spPr>
          <a:xfrm>
            <a:off x="4062144" y="1203164"/>
            <a:ext cx="7620" cy="63500"/>
          </a:xfrm>
          <a:custGeom>
            <a:avLst/>
            <a:gdLst/>
            <a:ahLst/>
            <a:cxnLst/>
            <a:rect l="l" t="t" r="r" b="b"/>
            <a:pathLst>
              <a:path w="7620" h="63500">
                <a:moveTo>
                  <a:pt x="7611" y="0"/>
                </a:moveTo>
                <a:lnTo>
                  <a:pt x="6349" y="520"/>
                </a:lnTo>
                <a:lnTo>
                  <a:pt x="0" y="60417"/>
                </a:lnTo>
                <a:lnTo>
                  <a:pt x="910" y="63205"/>
                </a:lnTo>
                <a:lnTo>
                  <a:pt x="7611" y="0"/>
                </a:lnTo>
                <a:close/>
              </a:path>
            </a:pathLst>
          </a:custGeom>
          <a:solidFill>
            <a:srgbClr val="00B9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bg object 1322"/>
          <p:cNvSpPr/>
          <p:nvPr/>
        </p:nvSpPr>
        <p:spPr>
          <a:xfrm>
            <a:off x="4063047" y="1202130"/>
            <a:ext cx="9525" cy="69850"/>
          </a:xfrm>
          <a:custGeom>
            <a:avLst/>
            <a:gdLst/>
            <a:ahLst/>
            <a:cxnLst/>
            <a:rect l="l" t="t" r="r" b="b"/>
            <a:pathLst>
              <a:path w="9525" h="69850">
                <a:moveTo>
                  <a:pt x="9220" y="0"/>
                </a:moveTo>
                <a:lnTo>
                  <a:pt x="7962" y="520"/>
                </a:lnTo>
                <a:lnTo>
                  <a:pt x="6705" y="1041"/>
                </a:lnTo>
                <a:lnTo>
                  <a:pt x="0" y="64249"/>
                </a:lnTo>
                <a:lnTo>
                  <a:pt x="914" y="67030"/>
                </a:lnTo>
                <a:lnTo>
                  <a:pt x="1816" y="69811"/>
                </a:lnTo>
                <a:lnTo>
                  <a:pt x="9220" y="0"/>
                </a:lnTo>
                <a:close/>
              </a:path>
            </a:pathLst>
          </a:custGeom>
          <a:solidFill>
            <a:srgbClr val="00B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bg object 1323"/>
          <p:cNvSpPr/>
          <p:nvPr/>
        </p:nvSpPr>
        <p:spPr>
          <a:xfrm>
            <a:off x="4064865" y="1201613"/>
            <a:ext cx="8890" cy="73660"/>
          </a:xfrm>
          <a:custGeom>
            <a:avLst/>
            <a:gdLst/>
            <a:ahLst/>
            <a:cxnLst/>
            <a:rect l="l" t="t" r="r" b="b"/>
            <a:pathLst>
              <a:path w="8889" h="73659">
                <a:moveTo>
                  <a:pt x="8649" y="0"/>
                </a:moveTo>
                <a:lnTo>
                  <a:pt x="7395" y="517"/>
                </a:lnTo>
                <a:lnTo>
                  <a:pt x="0" y="70293"/>
                </a:lnTo>
                <a:lnTo>
                  <a:pt x="904" y="73060"/>
                </a:lnTo>
                <a:lnTo>
                  <a:pt x="8649" y="0"/>
                </a:lnTo>
                <a:close/>
              </a:path>
            </a:pathLst>
          </a:custGeom>
          <a:solidFill>
            <a:srgbClr val="02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bg object 1324"/>
          <p:cNvSpPr/>
          <p:nvPr/>
        </p:nvSpPr>
        <p:spPr>
          <a:xfrm>
            <a:off x="4065769" y="1201093"/>
            <a:ext cx="9525" cy="76835"/>
          </a:xfrm>
          <a:custGeom>
            <a:avLst/>
            <a:gdLst/>
            <a:ahLst/>
            <a:cxnLst/>
            <a:rect l="l" t="t" r="r" b="b"/>
            <a:pathLst>
              <a:path w="9525" h="76834">
                <a:moveTo>
                  <a:pt x="9007" y="0"/>
                </a:moveTo>
                <a:lnTo>
                  <a:pt x="7745" y="520"/>
                </a:lnTo>
                <a:lnTo>
                  <a:pt x="0" y="73581"/>
                </a:lnTo>
                <a:lnTo>
                  <a:pt x="910" y="76369"/>
                </a:lnTo>
                <a:lnTo>
                  <a:pt x="9007" y="0"/>
                </a:lnTo>
                <a:close/>
              </a:path>
            </a:pathLst>
          </a:custGeom>
          <a:solidFill>
            <a:srgbClr val="17B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bg object 1325"/>
          <p:cNvSpPr/>
          <p:nvPr/>
        </p:nvSpPr>
        <p:spPr>
          <a:xfrm>
            <a:off x="4066680" y="1200572"/>
            <a:ext cx="9525" cy="80010"/>
          </a:xfrm>
          <a:custGeom>
            <a:avLst/>
            <a:gdLst/>
            <a:ahLst/>
            <a:cxnLst/>
            <a:rect l="l" t="t" r="r" b="b"/>
            <a:pathLst>
              <a:path w="9525" h="80009">
                <a:moveTo>
                  <a:pt x="9357" y="0"/>
                </a:moveTo>
                <a:lnTo>
                  <a:pt x="8096" y="520"/>
                </a:lnTo>
                <a:lnTo>
                  <a:pt x="0" y="76889"/>
                </a:lnTo>
                <a:lnTo>
                  <a:pt x="910" y="79677"/>
                </a:lnTo>
                <a:lnTo>
                  <a:pt x="9357" y="0"/>
                </a:lnTo>
                <a:close/>
              </a:path>
            </a:pathLst>
          </a:custGeom>
          <a:solidFill>
            <a:srgbClr val="23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bg object 1326"/>
          <p:cNvSpPr/>
          <p:nvPr/>
        </p:nvSpPr>
        <p:spPr>
          <a:xfrm>
            <a:off x="4067591" y="1200054"/>
            <a:ext cx="10160" cy="83185"/>
          </a:xfrm>
          <a:custGeom>
            <a:avLst/>
            <a:gdLst/>
            <a:ahLst/>
            <a:cxnLst/>
            <a:rect l="l" t="t" r="r" b="b"/>
            <a:pathLst>
              <a:path w="10160" h="83184">
                <a:moveTo>
                  <a:pt x="9702" y="0"/>
                </a:moveTo>
                <a:lnTo>
                  <a:pt x="8447" y="518"/>
                </a:lnTo>
                <a:lnTo>
                  <a:pt x="0" y="80196"/>
                </a:lnTo>
                <a:lnTo>
                  <a:pt x="908" y="82976"/>
                </a:lnTo>
                <a:lnTo>
                  <a:pt x="9702" y="0"/>
                </a:lnTo>
                <a:close/>
              </a:path>
            </a:pathLst>
          </a:custGeom>
          <a:solidFill>
            <a:srgbClr val="2BB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bg object 1327"/>
          <p:cNvSpPr/>
          <p:nvPr/>
        </p:nvSpPr>
        <p:spPr>
          <a:xfrm>
            <a:off x="4068489" y="1199542"/>
            <a:ext cx="10160" cy="86360"/>
          </a:xfrm>
          <a:custGeom>
            <a:avLst/>
            <a:gdLst/>
            <a:ahLst/>
            <a:cxnLst/>
            <a:rect l="l" t="t" r="r" b="b"/>
            <a:pathLst>
              <a:path w="10160" h="86359">
                <a:moveTo>
                  <a:pt x="10045" y="0"/>
                </a:moveTo>
                <a:lnTo>
                  <a:pt x="8790" y="517"/>
                </a:lnTo>
                <a:lnTo>
                  <a:pt x="0" y="83459"/>
                </a:lnTo>
                <a:lnTo>
                  <a:pt x="903" y="86225"/>
                </a:lnTo>
                <a:lnTo>
                  <a:pt x="10045" y="0"/>
                </a:lnTo>
                <a:close/>
              </a:path>
            </a:pathLst>
          </a:custGeom>
          <a:solidFill>
            <a:srgbClr val="32B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bg object 1328"/>
          <p:cNvSpPr/>
          <p:nvPr/>
        </p:nvSpPr>
        <p:spPr>
          <a:xfrm>
            <a:off x="4069393" y="1199021"/>
            <a:ext cx="10795" cy="89535"/>
          </a:xfrm>
          <a:custGeom>
            <a:avLst/>
            <a:gdLst/>
            <a:ahLst/>
            <a:cxnLst/>
            <a:rect l="l" t="t" r="r" b="b"/>
            <a:pathLst>
              <a:path w="10795" h="89534">
                <a:moveTo>
                  <a:pt x="10402" y="0"/>
                </a:moveTo>
                <a:lnTo>
                  <a:pt x="9141" y="520"/>
                </a:lnTo>
                <a:lnTo>
                  <a:pt x="0" y="86746"/>
                </a:lnTo>
                <a:lnTo>
                  <a:pt x="910" y="89534"/>
                </a:lnTo>
                <a:lnTo>
                  <a:pt x="10402" y="0"/>
                </a:lnTo>
                <a:close/>
              </a:path>
            </a:pathLst>
          </a:custGeom>
          <a:solidFill>
            <a:srgbClr val="38BC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bg object 1329"/>
          <p:cNvSpPr/>
          <p:nvPr/>
        </p:nvSpPr>
        <p:spPr>
          <a:xfrm>
            <a:off x="4070304" y="1198500"/>
            <a:ext cx="10795" cy="93345"/>
          </a:xfrm>
          <a:custGeom>
            <a:avLst/>
            <a:gdLst/>
            <a:ahLst/>
            <a:cxnLst/>
            <a:rect l="l" t="t" r="r" b="b"/>
            <a:pathLst>
              <a:path w="10795" h="93344">
                <a:moveTo>
                  <a:pt x="10753" y="0"/>
                </a:moveTo>
                <a:lnTo>
                  <a:pt x="9491" y="520"/>
                </a:lnTo>
                <a:lnTo>
                  <a:pt x="0" y="90054"/>
                </a:lnTo>
                <a:lnTo>
                  <a:pt x="910" y="92842"/>
                </a:lnTo>
                <a:lnTo>
                  <a:pt x="10753" y="0"/>
                </a:lnTo>
                <a:close/>
              </a:path>
            </a:pathLst>
          </a:custGeom>
          <a:solidFill>
            <a:srgbClr val="3EBD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bg object 1330"/>
          <p:cNvSpPr/>
          <p:nvPr/>
        </p:nvSpPr>
        <p:spPr>
          <a:xfrm>
            <a:off x="4071206" y="1197988"/>
            <a:ext cx="11430" cy="96520"/>
          </a:xfrm>
          <a:custGeom>
            <a:avLst/>
            <a:gdLst/>
            <a:ahLst/>
            <a:cxnLst/>
            <a:rect l="l" t="t" r="r" b="b"/>
            <a:pathLst>
              <a:path w="11429" h="96519">
                <a:moveTo>
                  <a:pt x="11094" y="0"/>
                </a:moveTo>
                <a:lnTo>
                  <a:pt x="9838" y="518"/>
                </a:lnTo>
                <a:lnTo>
                  <a:pt x="0" y="93325"/>
                </a:lnTo>
                <a:lnTo>
                  <a:pt x="908" y="96105"/>
                </a:lnTo>
                <a:lnTo>
                  <a:pt x="11094" y="0"/>
                </a:lnTo>
                <a:close/>
              </a:path>
            </a:pathLst>
          </a:custGeom>
          <a:solidFill>
            <a:srgbClr val="43BD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bg object 1331"/>
          <p:cNvSpPr/>
          <p:nvPr/>
        </p:nvSpPr>
        <p:spPr>
          <a:xfrm>
            <a:off x="4072114" y="1197470"/>
            <a:ext cx="12065" cy="99695"/>
          </a:xfrm>
          <a:custGeom>
            <a:avLst/>
            <a:gdLst/>
            <a:ahLst/>
            <a:cxnLst/>
            <a:rect l="l" t="t" r="r" b="b"/>
            <a:pathLst>
              <a:path w="12064" h="99694">
                <a:moveTo>
                  <a:pt x="11440" y="0"/>
                </a:moveTo>
                <a:lnTo>
                  <a:pt x="10185" y="517"/>
                </a:lnTo>
                <a:lnTo>
                  <a:pt x="0" y="96623"/>
                </a:lnTo>
                <a:lnTo>
                  <a:pt x="902" y="99398"/>
                </a:lnTo>
                <a:lnTo>
                  <a:pt x="11440" y="0"/>
                </a:lnTo>
                <a:close/>
              </a:path>
            </a:pathLst>
          </a:custGeom>
          <a:solidFill>
            <a:srgbClr val="47BE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bg object 1332"/>
          <p:cNvSpPr/>
          <p:nvPr/>
        </p:nvSpPr>
        <p:spPr>
          <a:xfrm>
            <a:off x="4073017" y="1196950"/>
            <a:ext cx="12065" cy="102870"/>
          </a:xfrm>
          <a:custGeom>
            <a:avLst/>
            <a:gdLst/>
            <a:ahLst/>
            <a:cxnLst/>
            <a:rect l="l" t="t" r="r" b="b"/>
            <a:pathLst>
              <a:path w="12064" h="102869">
                <a:moveTo>
                  <a:pt x="11799" y="0"/>
                </a:moveTo>
                <a:lnTo>
                  <a:pt x="10537" y="520"/>
                </a:lnTo>
                <a:lnTo>
                  <a:pt x="0" y="99918"/>
                </a:lnTo>
                <a:lnTo>
                  <a:pt x="908" y="102727"/>
                </a:lnTo>
                <a:lnTo>
                  <a:pt x="11799" y="0"/>
                </a:lnTo>
                <a:close/>
              </a:path>
            </a:pathLst>
          </a:custGeom>
          <a:solidFill>
            <a:srgbClr val="4C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bg object 1333"/>
          <p:cNvSpPr/>
          <p:nvPr/>
        </p:nvSpPr>
        <p:spPr>
          <a:xfrm>
            <a:off x="4073926" y="1196429"/>
            <a:ext cx="12700" cy="106680"/>
          </a:xfrm>
          <a:custGeom>
            <a:avLst/>
            <a:gdLst/>
            <a:ahLst/>
            <a:cxnLst/>
            <a:rect l="l" t="t" r="r" b="b"/>
            <a:pathLst>
              <a:path w="12700" h="106680">
                <a:moveTo>
                  <a:pt x="12152" y="0"/>
                </a:moveTo>
                <a:lnTo>
                  <a:pt x="10890" y="520"/>
                </a:lnTo>
                <a:lnTo>
                  <a:pt x="0" y="103248"/>
                </a:lnTo>
                <a:lnTo>
                  <a:pt x="908" y="106056"/>
                </a:lnTo>
                <a:lnTo>
                  <a:pt x="12152" y="0"/>
                </a:lnTo>
                <a:close/>
              </a:path>
            </a:pathLst>
          </a:custGeom>
          <a:solidFill>
            <a:srgbClr val="50B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bg object 1334"/>
          <p:cNvSpPr/>
          <p:nvPr/>
        </p:nvSpPr>
        <p:spPr>
          <a:xfrm>
            <a:off x="4074825" y="1195916"/>
            <a:ext cx="12700" cy="109855"/>
          </a:xfrm>
          <a:custGeom>
            <a:avLst/>
            <a:gdLst/>
            <a:ahLst/>
            <a:cxnLst/>
            <a:rect l="l" t="t" r="r" b="b"/>
            <a:pathLst>
              <a:path w="12700" h="109855">
                <a:moveTo>
                  <a:pt x="12495" y="0"/>
                </a:moveTo>
                <a:lnTo>
                  <a:pt x="11239" y="517"/>
                </a:lnTo>
                <a:lnTo>
                  <a:pt x="0" y="106539"/>
                </a:lnTo>
                <a:lnTo>
                  <a:pt x="906" y="109340"/>
                </a:lnTo>
                <a:lnTo>
                  <a:pt x="12495" y="0"/>
                </a:lnTo>
                <a:close/>
              </a:path>
            </a:pathLst>
          </a:custGeom>
          <a:solidFill>
            <a:srgbClr val="54B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bg object 1335"/>
          <p:cNvSpPr/>
          <p:nvPr/>
        </p:nvSpPr>
        <p:spPr>
          <a:xfrm>
            <a:off x="4075732" y="1195399"/>
            <a:ext cx="13335" cy="113030"/>
          </a:xfrm>
          <a:custGeom>
            <a:avLst/>
            <a:gdLst/>
            <a:ahLst/>
            <a:cxnLst/>
            <a:rect l="l" t="t" r="r" b="b"/>
            <a:pathLst>
              <a:path w="13335" h="113030">
                <a:moveTo>
                  <a:pt x="12843" y="0"/>
                </a:moveTo>
                <a:lnTo>
                  <a:pt x="11588" y="517"/>
                </a:lnTo>
                <a:lnTo>
                  <a:pt x="0" y="109858"/>
                </a:lnTo>
                <a:lnTo>
                  <a:pt x="901" y="112644"/>
                </a:lnTo>
                <a:lnTo>
                  <a:pt x="12843" y="0"/>
                </a:lnTo>
                <a:close/>
              </a:path>
            </a:pathLst>
          </a:custGeom>
          <a:solidFill>
            <a:srgbClr val="57B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bg object 1336"/>
          <p:cNvSpPr/>
          <p:nvPr/>
        </p:nvSpPr>
        <p:spPr>
          <a:xfrm>
            <a:off x="4076633" y="1194878"/>
            <a:ext cx="13335" cy="116205"/>
          </a:xfrm>
          <a:custGeom>
            <a:avLst/>
            <a:gdLst/>
            <a:ahLst/>
            <a:cxnLst/>
            <a:rect l="l" t="t" r="r" b="b"/>
            <a:pathLst>
              <a:path w="13335" h="116205">
                <a:moveTo>
                  <a:pt x="13203" y="0"/>
                </a:moveTo>
                <a:lnTo>
                  <a:pt x="11941" y="520"/>
                </a:lnTo>
                <a:lnTo>
                  <a:pt x="0" y="113164"/>
                </a:lnTo>
                <a:lnTo>
                  <a:pt x="908" y="115973"/>
                </a:lnTo>
                <a:lnTo>
                  <a:pt x="13203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bg object 1337"/>
          <p:cNvSpPr/>
          <p:nvPr/>
        </p:nvSpPr>
        <p:spPr>
          <a:xfrm>
            <a:off x="4077542" y="1194357"/>
            <a:ext cx="13970" cy="119380"/>
          </a:xfrm>
          <a:custGeom>
            <a:avLst/>
            <a:gdLst/>
            <a:ahLst/>
            <a:cxnLst/>
            <a:rect l="l" t="t" r="r" b="b"/>
            <a:pathLst>
              <a:path w="13970" h="119380">
                <a:moveTo>
                  <a:pt x="13556" y="0"/>
                </a:moveTo>
                <a:lnTo>
                  <a:pt x="12294" y="520"/>
                </a:lnTo>
                <a:lnTo>
                  <a:pt x="0" y="116494"/>
                </a:lnTo>
                <a:lnTo>
                  <a:pt x="908" y="119302"/>
                </a:lnTo>
                <a:lnTo>
                  <a:pt x="13556" y="0"/>
                </a:lnTo>
                <a:close/>
              </a:path>
            </a:pathLst>
          </a:custGeom>
          <a:solidFill>
            <a:srgbClr val="5E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bg object 1338"/>
          <p:cNvSpPr/>
          <p:nvPr/>
        </p:nvSpPr>
        <p:spPr>
          <a:xfrm>
            <a:off x="4078441" y="1193845"/>
            <a:ext cx="13970" cy="123189"/>
          </a:xfrm>
          <a:custGeom>
            <a:avLst/>
            <a:gdLst/>
            <a:ahLst/>
            <a:cxnLst/>
            <a:rect l="l" t="t" r="r" b="b"/>
            <a:pathLst>
              <a:path w="13970" h="123190">
                <a:moveTo>
                  <a:pt x="13899" y="0"/>
                </a:moveTo>
                <a:lnTo>
                  <a:pt x="12644" y="517"/>
                </a:lnTo>
                <a:lnTo>
                  <a:pt x="0" y="119786"/>
                </a:lnTo>
                <a:lnTo>
                  <a:pt x="906" y="122588"/>
                </a:lnTo>
                <a:lnTo>
                  <a:pt x="13899" y="0"/>
                </a:lnTo>
                <a:close/>
              </a:path>
            </a:pathLst>
          </a:custGeom>
          <a:solidFill>
            <a:srgbClr val="61C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bg object 1339"/>
          <p:cNvSpPr/>
          <p:nvPr/>
        </p:nvSpPr>
        <p:spPr>
          <a:xfrm>
            <a:off x="4079348" y="1193327"/>
            <a:ext cx="14604" cy="126364"/>
          </a:xfrm>
          <a:custGeom>
            <a:avLst/>
            <a:gdLst/>
            <a:ahLst/>
            <a:cxnLst/>
            <a:rect l="l" t="t" r="r" b="b"/>
            <a:pathLst>
              <a:path w="14604" h="126365">
                <a:moveTo>
                  <a:pt x="14247" y="0"/>
                </a:moveTo>
                <a:lnTo>
                  <a:pt x="12992" y="517"/>
                </a:lnTo>
                <a:lnTo>
                  <a:pt x="0" y="123106"/>
                </a:lnTo>
                <a:lnTo>
                  <a:pt x="901" y="125891"/>
                </a:lnTo>
                <a:lnTo>
                  <a:pt x="14247" y="0"/>
                </a:lnTo>
                <a:close/>
              </a:path>
            </a:pathLst>
          </a:custGeom>
          <a:solidFill>
            <a:srgbClr val="64C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bg object 1340"/>
          <p:cNvSpPr/>
          <p:nvPr/>
        </p:nvSpPr>
        <p:spPr>
          <a:xfrm>
            <a:off x="4080249" y="1192806"/>
            <a:ext cx="14604" cy="129539"/>
          </a:xfrm>
          <a:custGeom>
            <a:avLst/>
            <a:gdLst/>
            <a:ahLst/>
            <a:cxnLst/>
            <a:rect l="l" t="t" r="r" b="b"/>
            <a:pathLst>
              <a:path w="14604" h="129540">
                <a:moveTo>
                  <a:pt x="14608" y="0"/>
                </a:moveTo>
                <a:lnTo>
                  <a:pt x="13346" y="520"/>
                </a:lnTo>
                <a:lnTo>
                  <a:pt x="0" y="126411"/>
                </a:lnTo>
                <a:lnTo>
                  <a:pt x="908" y="129220"/>
                </a:lnTo>
                <a:lnTo>
                  <a:pt x="14608" y="0"/>
                </a:lnTo>
                <a:close/>
              </a:path>
            </a:pathLst>
          </a:custGeom>
          <a:solidFill>
            <a:srgbClr val="67C2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bg object 1341"/>
          <p:cNvSpPr/>
          <p:nvPr/>
        </p:nvSpPr>
        <p:spPr>
          <a:xfrm>
            <a:off x="4081148" y="1192291"/>
            <a:ext cx="15240" cy="132715"/>
          </a:xfrm>
          <a:custGeom>
            <a:avLst/>
            <a:gdLst/>
            <a:ahLst/>
            <a:cxnLst/>
            <a:rect l="l" t="t" r="r" b="b"/>
            <a:pathLst>
              <a:path w="15239" h="132715">
                <a:moveTo>
                  <a:pt x="14957" y="0"/>
                </a:moveTo>
                <a:lnTo>
                  <a:pt x="13695" y="520"/>
                </a:lnTo>
                <a:lnTo>
                  <a:pt x="0" y="129705"/>
                </a:lnTo>
                <a:lnTo>
                  <a:pt x="908" y="132514"/>
                </a:lnTo>
                <a:lnTo>
                  <a:pt x="14957" y="0"/>
                </a:lnTo>
                <a:close/>
              </a:path>
            </a:pathLst>
          </a:custGeom>
          <a:solidFill>
            <a:srgbClr val="6A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bg object 1342"/>
          <p:cNvSpPr/>
          <p:nvPr/>
        </p:nvSpPr>
        <p:spPr>
          <a:xfrm>
            <a:off x="4082057" y="1191773"/>
            <a:ext cx="15875" cy="135890"/>
          </a:xfrm>
          <a:custGeom>
            <a:avLst/>
            <a:gdLst/>
            <a:ahLst/>
            <a:cxnLst/>
            <a:rect l="l" t="t" r="r" b="b"/>
            <a:pathLst>
              <a:path w="15875" h="135890">
                <a:moveTo>
                  <a:pt x="15303" y="0"/>
                </a:moveTo>
                <a:lnTo>
                  <a:pt x="14048" y="517"/>
                </a:lnTo>
                <a:lnTo>
                  <a:pt x="0" y="133031"/>
                </a:lnTo>
                <a:lnTo>
                  <a:pt x="907" y="135835"/>
                </a:lnTo>
                <a:lnTo>
                  <a:pt x="15303" y="0"/>
                </a:lnTo>
                <a:close/>
              </a:path>
            </a:pathLst>
          </a:custGeom>
          <a:solidFill>
            <a:srgbClr val="6DC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bg object 1343"/>
          <p:cNvSpPr/>
          <p:nvPr/>
        </p:nvSpPr>
        <p:spPr>
          <a:xfrm>
            <a:off x="4082964" y="1191256"/>
            <a:ext cx="15875" cy="139700"/>
          </a:xfrm>
          <a:custGeom>
            <a:avLst/>
            <a:gdLst/>
            <a:ahLst/>
            <a:cxnLst/>
            <a:rect l="l" t="t" r="r" b="b"/>
            <a:pathLst>
              <a:path w="15875" h="139700">
                <a:moveTo>
                  <a:pt x="15651" y="0"/>
                </a:moveTo>
                <a:lnTo>
                  <a:pt x="14396" y="517"/>
                </a:lnTo>
                <a:lnTo>
                  <a:pt x="0" y="136353"/>
                </a:lnTo>
                <a:lnTo>
                  <a:pt x="900" y="139137"/>
                </a:lnTo>
                <a:lnTo>
                  <a:pt x="15651" y="0"/>
                </a:lnTo>
                <a:close/>
              </a:path>
            </a:pathLst>
          </a:custGeom>
          <a:solidFill>
            <a:srgbClr val="6FC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bg object 1344"/>
          <p:cNvSpPr/>
          <p:nvPr/>
        </p:nvSpPr>
        <p:spPr>
          <a:xfrm>
            <a:off x="4083865" y="1190735"/>
            <a:ext cx="16510" cy="142875"/>
          </a:xfrm>
          <a:custGeom>
            <a:avLst/>
            <a:gdLst/>
            <a:ahLst/>
            <a:cxnLst/>
            <a:rect l="l" t="t" r="r" b="b"/>
            <a:pathLst>
              <a:path w="16510" h="142875">
                <a:moveTo>
                  <a:pt x="16012" y="0"/>
                </a:moveTo>
                <a:lnTo>
                  <a:pt x="14750" y="520"/>
                </a:lnTo>
                <a:lnTo>
                  <a:pt x="0" y="139657"/>
                </a:lnTo>
                <a:lnTo>
                  <a:pt x="908" y="142466"/>
                </a:lnTo>
                <a:lnTo>
                  <a:pt x="16012" y="0"/>
                </a:lnTo>
                <a:close/>
              </a:path>
            </a:pathLst>
          </a:custGeom>
          <a:solidFill>
            <a:srgbClr val="72C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bg object 1345"/>
          <p:cNvSpPr/>
          <p:nvPr/>
        </p:nvSpPr>
        <p:spPr>
          <a:xfrm>
            <a:off x="4084774" y="1190214"/>
            <a:ext cx="16510" cy="146050"/>
          </a:xfrm>
          <a:custGeom>
            <a:avLst/>
            <a:gdLst/>
            <a:ahLst/>
            <a:cxnLst/>
            <a:rect l="l" t="t" r="r" b="b"/>
            <a:pathLst>
              <a:path w="16510" h="146050">
                <a:moveTo>
                  <a:pt x="16365" y="0"/>
                </a:moveTo>
                <a:lnTo>
                  <a:pt x="15103" y="520"/>
                </a:lnTo>
                <a:lnTo>
                  <a:pt x="0" y="142987"/>
                </a:lnTo>
                <a:lnTo>
                  <a:pt x="908" y="145795"/>
                </a:lnTo>
                <a:lnTo>
                  <a:pt x="16365" y="0"/>
                </a:lnTo>
                <a:close/>
              </a:path>
            </a:pathLst>
          </a:custGeom>
          <a:solidFill>
            <a:srgbClr val="74C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bg object 1346"/>
          <p:cNvSpPr/>
          <p:nvPr/>
        </p:nvSpPr>
        <p:spPr>
          <a:xfrm>
            <a:off x="4085673" y="1189702"/>
            <a:ext cx="17145" cy="149225"/>
          </a:xfrm>
          <a:custGeom>
            <a:avLst/>
            <a:gdLst/>
            <a:ahLst/>
            <a:cxnLst/>
            <a:rect l="l" t="t" r="r" b="b"/>
            <a:pathLst>
              <a:path w="17145" h="149225">
                <a:moveTo>
                  <a:pt x="16707" y="0"/>
                </a:moveTo>
                <a:lnTo>
                  <a:pt x="15452" y="517"/>
                </a:lnTo>
                <a:lnTo>
                  <a:pt x="0" y="146277"/>
                </a:lnTo>
                <a:lnTo>
                  <a:pt x="903" y="149114"/>
                </a:lnTo>
                <a:lnTo>
                  <a:pt x="16707" y="0"/>
                </a:lnTo>
                <a:close/>
              </a:path>
            </a:pathLst>
          </a:custGeom>
          <a:solidFill>
            <a:srgbClr val="77C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bg object 1347"/>
          <p:cNvSpPr/>
          <p:nvPr/>
        </p:nvSpPr>
        <p:spPr>
          <a:xfrm>
            <a:off x="4086577" y="1189184"/>
            <a:ext cx="17145" cy="153035"/>
          </a:xfrm>
          <a:custGeom>
            <a:avLst/>
            <a:gdLst/>
            <a:ahLst/>
            <a:cxnLst/>
            <a:rect l="l" t="t" r="r" b="b"/>
            <a:pathLst>
              <a:path w="17145" h="153034">
                <a:moveTo>
                  <a:pt x="17058" y="0"/>
                </a:moveTo>
                <a:lnTo>
                  <a:pt x="15803" y="517"/>
                </a:lnTo>
                <a:lnTo>
                  <a:pt x="0" y="149632"/>
                </a:lnTo>
                <a:lnTo>
                  <a:pt x="895" y="152466"/>
                </a:lnTo>
                <a:lnTo>
                  <a:pt x="17058" y="0"/>
                </a:lnTo>
                <a:close/>
              </a:path>
            </a:pathLst>
          </a:custGeom>
          <a:solidFill>
            <a:srgbClr val="79C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bg object 1348"/>
          <p:cNvSpPr/>
          <p:nvPr/>
        </p:nvSpPr>
        <p:spPr>
          <a:xfrm>
            <a:off x="4087472" y="1188663"/>
            <a:ext cx="17780" cy="156210"/>
          </a:xfrm>
          <a:custGeom>
            <a:avLst/>
            <a:gdLst/>
            <a:ahLst/>
            <a:cxnLst/>
            <a:rect l="l" t="t" r="r" b="b"/>
            <a:pathLst>
              <a:path w="17779" h="156209">
                <a:moveTo>
                  <a:pt x="17425" y="0"/>
                </a:moveTo>
                <a:lnTo>
                  <a:pt x="16163" y="520"/>
                </a:lnTo>
                <a:lnTo>
                  <a:pt x="0" y="152986"/>
                </a:lnTo>
                <a:lnTo>
                  <a:pt x="903" y="155846"/>
                </a:lnTo>
                <a:lnTo>
                  <a:pt x="17425" y="0"/>
                </a:lnTo>
                <a:close/>
              </a:path>
            </a:pathLst>
          </a:custGeom>
          <a:solidFill>
            <a:srgbClr val="7CC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bg object 1349"/>
          <p:cNvSpPr/>
          <p:nvPr/>
        </p:nvSpPr>
        <p:spPr>
          <a:xfrm>
            <a:off x="4088366" y="1188148"/>
            <a:ext cx="17780" cy="159385"/>
          </a:xfrm>
          <a:custGeom>
            <a:avLst/>
            <a:gdLst/>
            <a:ahLst/>
            <a:cxnLst/>
            <a:rect l="l" t="t" r="r" b="b"/>
            <a:pathLst>
              <a:path w="17779" h="159384">
                <a:moveTo>
                  <a:pt x="17779" y="0"/>
                </a:moveTo>
                <a:lnTo>
                  <a:pt x="16518" y="520"/>
                </a:lnTo>
                <a:lnTo>
                  <a:pt x="0" y="156330"/>
                </a:lnTo>
                <a:lnTo>
                  <a:pt x="903" y="159190"/>
                </a:lnTo>
                <a:lnTo>
                  <a:pt x="17779" y="0"/>
                </a:lnTo>
                <a:close/>
              </a:path>
            </a:pathLst>
          </a:custGeom>
          <a:solidFill>
            <a:srgbClr val="7EC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bg object 1350"/>
          <p:cNvSpPr/>
          <p:nvPr/>
        </p:nvSpPr>
        <p:spPr>
          <a:xfrm>
            <a:off x="4089269" y="1187630"/>
            <a:ext cx="18415" cy="162560"/>
          </a:xfrm>
          <a:custGeom>
            <a:avLst/>
            <a:gdLst/>
            <a:ahLst/>
            <a:cxnLst/>
            <a:rect l="l" t="t" r="r" b="b"/>
            <a:pathLst>
              <a:path w="18414" h="162559">
                <a:moveTo>
                  <a:pt x="18131" y="0"/>
                </a:moveTo>
                <a:lnTo>
                  <a:pt x="16876" y="517"/>
                </a:lnTo>
                <a:lnTo>
                  <a:pt x="0" y="159708"/>
                </a:lnTo>
                <a:lnTo>
                  <a:pt x="902" y="162564"/>
                </a:lnTo>
                <a:lnTo>
                  <a:pt x="18131" y="0"/>
                </a:lnTo>
                <a:close/>
              </a:path>
            </a:pathLst>
          </a:custGeom>
          <a:solidFill>
            <a:srgbClr val="80C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bg object 1351"/>
          <p:cNvSpPr/>
          <p:nvPr/>
        </p:nvSpPr>
        <p:spPr>
          <a:xfrm>
            <a:off x="4090171" y="1187112"/>
            <a:ext cx="19050" cy="166370"/>
          </a:xfrm>
          <a:custGeom>
            <a:avLst/>
            <a:gdLst/>
            <a:ahLst/>
            <a:cxnLst/>
            <a:rect l="l" t="t" r="r" b="b"/>
            <a:pathLst>
              <a:path w="19050" h="166369">
                <a:moveTo>
                  <a:pt x="18484" y="0"/>
                </a:moveTo>
                <a:lnTo>
                  <a:pt x="17229" y="517"/>
                </a:lnTo>
                <a:lnTo>
                  <a:pt x="0" y="163082"/>
                </a:lnTo>
                <a:lnTo>
                  <a:pt x="894" y="165915"/>
                </a:lnTo>
                <a:lnTo>
                  <a:pt x="18484" y="0"/>
                </a:lnTo>
                <a:close/>
              </a:path>
            </a:pathLst>
          </a:custGeom>
          <a:solidFill>
            <a:srgbClr val="82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bg object 1352"/>
          <p:cNvSpPr/>
          <p:nvPr/>
        </p:nvSpPr>
        <p:spPr>
          <a:xfrm>
            <a:off x="4091066" y="1186592"/>
            <a:ext cx="19050" cy="169545"/>
          </a:xfrm>
          <a:custGeom>
            <a:avLst/>
            <a:gdLst/>
            <a:ahLst/>
            <a:cxnLst/>
            <a:rect l="l" t="t" r="r" b="b"/>
            <a:pathLst>
              <a:path w="19050" h="169544">
                <a:moveTo>
                  <a:pt x="18851" y="0"/>
                </a:moveTo>
                <a:lnTo>
                  <a:pt x="17589" y="520"/>
                </a:lnTo>
                <a:lnTo>
                  <a:pt x="0" y="166435"/>
                </a:lnTo>
                <a:lnTo>
                  <a:pt x="903" y="169295"/>
                </a:lnTo>
                <a:lnTo>
                  <a:pt x="18851" y="0"/>
                </a:lnTo>
                <a:close/>
              </a:path>
            </a:pathLst>
          </a:custGeom>
          <a:solidFill>
            <a:srgbClr val="84C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bg object 1353"/>
          <p:cNvSpPr/>
          <p:nvPr/>
        </p:nvSpPr>
        <p:spPr>
          <a:xfrm>
            <a:off x="4091960" y="1186077"/>
            <a:ext cx="19685" cy="172720"/>
          </a:xfrm>
          <a:custGeom>
            <a:avLst/>
            <a:gdLst/>
            <a:ahLst/>
            <a:cxnLst/>
            <a:rect l="l" t="t" r="r" b="b"/>
            <a:pathLst>
              <a:path w="19685" h="172719">
                <a:moveTo>
                  <a:pt x="19205" y="0"/>
                </a:moveTo>
                <a:lnTo>
                  <a:pt x="17944" y="520"/>
                </a:lnTo>
                <a:lnTo>
                  <a:pt x="0" y="169780"/>
                </a:lnTo>
                <a:lnTo>
                  <a:pt x="903" y="172639"/>
                </a:lnTo>
                <a:lnTo>
                  <a:pt x="19205" y="0"/>
                </a:lnTo>
                <a:close/>
              </a:path>
            </a:pathLst>
          </a:custGeom>
          <a:solidFill>
            <a:srgbClr val="86C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bg object 1354"/>
          <p:cNvSpPr/>
          <p:nvPr/>
        </p:nvSpPr>
        <p:spPr>
          <a:xfrm>
            <a:off x="4092864" y="1185559"/>
            <a:ext cx="19685" cy="176530"/>
          </a:xfrm>
          <a:custGeom>
            <a:avLst/>
            <a:gdLst/>
            <a:ahLst/>
            <a:cxnLst/>
            <a:rect l="l" t="t" r="r" b="b"/>
            <a:pathLst>
              <a:path w="19685" h="176530">
                <a:moveTo>
                  <a:pt x="19557" y="0"/>
                </a:moveTo>
                <a:lnTo>
                  <a:pt x="18302" y="517"/>
                </a:lnTo>
                <a:lnTo>
                  <a:pt x="0" y="173156"/>
                </a:lnTo>
                <a:lnTo>
                  <a:pt x="902" y="176013"/>
                </a:lnTo>
                <a:lnTo>
                  <a:pt x="19557" y="0"/>
                </a:lnTo>
                <a:close/>
              </a:path>
            </a:pathLst>
          </a:custGeom>
          <a:solidFill>
            <a:srgbClr val="89C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bg object 1355"/>
          <p:cNvSpPr/>
          <p:nvPr/>
        </p:nvSpPr>
        <p:spPr>
          <a:xfrm>
            <a:off x="4093766" y="1185041"/>
            <a:ext cx="20320" cy="179705"/>
          </a:xfrm>
          <a:custGeom>
            <a:avLst/>
            <a:gdLst/>
            <a:ahLst/>
            <a:cxnLst/>
            <a:rect l="l" t="t" r="r" b="b"/>
            <a:pathLst>
              <a:path w="20320" h="179705">
                <a:moveTo>
                  <a:pt x="19909" y="0"/>
                </a:moveTo>
                <a:lnTo>
                  <a:pt x="18654" y="517"/>
                </a:lnTo>
                <a:lnTo>
                  <a:pt x="0" y="176531"/>
                </a:lnTo>
                <a:lnTo>
                  <a:pt x="894" y="179363"/>
                </a:lnTo>
                <a:lnTo>
                  <a:pt x="19909" y="0"/>
                </a:lnTo>
                <a:close/>
              </a:path>
            </a:pathLst>
          </a:custGeom>
          <a:solidFill>
            <a:srgbClr val="8BC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bg object 1356"/>
          <p:cNvSpPr/>
          <p:nvPr/>
        </p:nvSpPr>
        <p:spPr>
          <a:xfrm>
            <a:off x="4094651" y="1184526"/>
            <a:ext cx="20320" cy="182880"/>
          </a:xfrm>
          <a:custGeom>
            <a:avLst/>
            <a:gdLst/>
            <a:ahLst/>
            <a:cxnLst/>
            <a:rect l="l" t="t" r="r" b="b"/>
            <a:pathLst>
              <a:path w="20320" h="182880">
                <a:moveTo>
                  <a:pt x="20273" y="0"/>
                </a:moveTo>
                <a:lnTo>
                  <a:pt x="19011" y="520"/>
                </a:lnTo>
                <a:lnTo>
                  <a:pt x="0" y="179848"/>
                </a:lnTo>
                <a:lnTo>
                  <a:pt x="903" y="182707"/>
                </a:lnTo>
                <a:lnTo>
                  <a:pt x="20273" y="0"/>
                </a:lnTo>
                <a:close/>
              </a:path>
            </a:pathLst>
          </a:custGeom>
          <a:solidFill>
            <a:srgbClr val="8DC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bg object 1357"/>
          <p:cNvSpPr/>
          <p:nvPr/>
        </p:nvSpPr>
        <p:spPr>
          <a:xfrm>
            <a:off x="4095555" y="1184005"/>
            <a:ext cx="20955" cy="186690"/>
          </a:xfrm>
          <a:custGeom>
            <a:avLst/>
            <a:gdLst/>
            <a:ahLst/>
            <a:cxnLst/>
            <a:rect l="l" t="t" r="r" b="b"/>
            <a:pathLst>
              <a:path w="20954" h="186690">
                <a:moveTo>
                  <a:pt x="20631" y="0"/>
                </a:moveTo>
                <a:lnTo>
                  <a:pt x="19369" y="520"/>
                </a:lnTo>
                <a:lnTo>
                  <a:pt x="0" y="183228"/>
                </a:lnTo>
                <a:lnTo>
                  <a:pt x="903" y="186087"/>
                </a:lnTo>
                <a:lnTo>
                  <a:pt x="20631" y="0"/>
                </a:lnTo>
                <a:close/>
              </a:path>
            </a:pathLst>
          </a:custGeom>
          <a:solidFill>
            <a:srgbClr val="8FC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bg object 1358"/>
          <p:cNvSpPr/>
          <p:nvPr/>
        </p:nvSpPr>
        <p:spPr>
          <a:xfrm>
            <a:off x="4096458" y="1183487"/>
            <a:ext cx="21590" cy="189865"/>
          </a:xfrm>
          <a:custGeom>
            <a:avLst/>
            <a:gdLst/>
            <a:ahLst/>
            <a:cxnLst/>
            <a:rect l="l" t="t" r="r" b="b"/>
            <a:pathLst>
              <a:path w="21589" h="189865">
                <a:moveTo>
                  <a:pt x="20982" y="0"/>
                </a:moveTo>
                <a:lnTo>
                  <a:pt x="19728" y="517"/>
                </a:lnTo>
                <a:lnTo>
                  <a:pt x="0" y="186604"/>
                </a:lnTo>
                <a:lnTo>
                  <a:pt x="902" y="189462"/>
                </a:lnTo>
                <a:lnTo>
                  <a:pt x="20982" y="0"/>
                </a:lnTo>
                <a:close/>
              </a:path>
            </a:pathLst>
          </a:custGeom>
          <a:solidFill>
            <a:srgbClr val="90C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bg object 1359"/>
          <p:cNvSpPr/>
          <p:nvPr/>
        </p:nvSpPr>
        <p:spPr>
          <a:xfrm>
            <a:off x="4097361" y="1182969"/>
            <a:ext cx="21590" cy="193040"/>
          </a:xfrm>
          <a:custGeom>
            <a:avLst/>
            <a:gdLst/>
            <a:ahLst/>
            <a:cxnLst/>
            <a:rect l="l" t="t" r="r" b="b"/>
            <a:pathLst>
              <a:path w="21589" h="193040">
                <a:moveTo>
                  <a:pt x="21335" y="0"/>
                </a:moveTo>
                <a:lnTo>
                  <a:pt x="20080" y="517"/>
                </a:lnTo>
                <a:lnTo>
                  <a:pt x="0" y="189980"/>
                </a:lnTo>
                <a:lnTo>
                  <a:pt x="894" y="192811"/>
                </a:lnTo>
                <a:lnTo>
                  <a:pt x="21335" y="0"/>
                </a:lnTo>
                <a:close/>
              </a:path>
            </a:pathLst>
          </a:custGeom>
          <a:solidFill>
            <a:srgbClr val="92C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bg object 1360"/>
          <p:cNvSpPr/>
          <p:nvPr/>
        </p:nvSpPr>
        <p:spPr>
          <a:xfrm>
            <a:off x="4098246" y="1182454"/>
            <a:ext cx="22225" cy="196215"/>
          </a:xfrm>
          <a:custGeom>
            <a:avLst/>
            <a:gdLst/>
            <a:ahLst/>
            <a:cxnLst/>
            <a:rect l="l" t="t" r="r" b="b"/>
            <a:pathLst>
              <a:path w="22225" h="196215">
                <a:moveTo>
                  <a:pt x="21698" y="0"/>
                </a:moveTo>
                <a:lnTo>
                  <a:pt x="20437" y="520"/>
                </a:lnTo>
                <a:lnTo>
                  <a:pt x="0" y="193296"/>
                </a:lnTo>
                <a:lnTo>
                  <a:pt x="831" y="195927"/>
                </a:lnTo>
                <a:lnTo>
                  <a:pt x="21698" y="0"/>
                </a:lnTo>
                <a:close/>
              </a:path>
            </a:pathLst>
          </a:custGeom>
          <a:solidFill>
            <a:srgbClr val="94C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bg object 1361"/>
          <p:cNvSpPr/>
          <p:nvPr/>
        </p:nvSpPr>
        <p:spPr>
          <a:xfrm>
            <a:off x="4099179" y="1181934"/>
            <a:ext cx="22225" cy="196850"/>
          </a:xfrm>
          <a:custGeom>
            <a:avLst/>
            <a:gdLst/>
            <a:ahLst/>
            <a:cxnLst/>
            <a:rect l="l" t="t" r="r" b="b"/>
            <a:pathLst>
              <a:path w="22225" h="196850">
                <a:moveTo>
                  <a:pt x="22027" y="0"/>
                </a:moveTo>
                <a:lnTo>
                  <a:pt x="20765" y="520"/>
                </a:lnTo>
                <a:lnTo>
                  <a:pt x="0" y="196393"/>
                </a:lnTo>
                <a:lnTo>
                  <a:pt x="1278" y="195713"/>
                </a:lnTo>
                <a:lnTo>
                  <a:pt x="22027" y="0"/>
                </a:lnTo>
                <a:close/>
              </a:path>
            </a:pathLst>
          </a:custGeom>
          <a:solidFill>
            <a:srgbClr val="96C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bg object 1362"/>
          <p:cNvSpPr/>
          <p:nvPr/>
        </p:nvSpPr>
        <p:spPr>
          <a:xfrm>
            <a:off x="4100458" y="1181416"/>
            <a:ext cx="22225" cy="196850"/>
          </a:xfrm>
          <a:custGeom>
            <a:avLst/>
            <a:gdLst/>
            <a:ahLst/>
            <a:cxnLst/>
            <a:rect l="l" t="t" r="r" b="b"/>
            <a:pathLst>
              <a:path w="22225" h="196850">
                <a:moveTo>
                  <a:pt x="22003" y="0"/>
                </a:moveTo>
                <a:lnTo>
                  <a:pt x="20748" y="517"/>
                </a:lnTo>
                <a:lnTo>
                  <a:pt x="0" y="196231"/>
                </a:lnTo>
                <a:lnTo>
                  <a:pt x="1277" y="195552"/>
                </a:lnTo>
                <a:lnTo>
                  <a:pt x="22003" y="0"/>
                </a:lnTo>
                <a:close/>
              </a:path>
            </a:pathLst>
          </a:custGeom>
          <a:solidFill>
            <a:srgbClr val="98C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bg object 1363"/>
          <p:cNvSpPr/>
          <p:nvPr/>
        </p:nvSpPr>
        <p:spPr>
          <a:xfrm>
            <a:off x="4101736" y="1180898"/>
            <a:ext cx="22225" cy="196215"/>
          </a:xfrm>
          <a:custGeom>
            <a:avLst/>
            <a:gdLst/>
            <a:ahLst/>
            <a:cxnLst/>
            <a:rect l="l" t="t" r="r" b="b"/>
            <a:pathLst>
              <a:path w="22225" h="196215">
                <a:moveTo>
                  <a:pt x="21980" y="0"/>
                </a:moveTo>
                <a:lnTo>
                  <a:pt x="20725" y="517"/>
                </a:lnTo>
                <a:lnTo>
                  <a:pt x="0" y="196070"/>
                </a:lnTo>
                <a:lnTo>
                  <a:pt x="1265" y="195397"/>
                </a:lnTo>
                <a:lnTo>
                  <a:pt x="21980" y="0"/>
                </a:lnTo>
                <a:close/>
              </a:path>
            </a:pathLst>
          </a:custGeom>
          <a:solidFill>
            <a:srgbClr val="9AC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bg object 1364"/>
          <p:cNvSpPr/>
          <p:nvPr/>
        </p:nvSpPr>
        <p:spPr>
          <a:xfrm>
            <a:off x="4102988" y="1180383"/>
            <a:ext cx="22225" cy="196215"/>
          </a:xfrm>
          <a:custGeom>
            <a:avLst/>
            <a:gdLst/>
            <a:ahLst/>
            <a:cxnLst/>
            <a:rect l="l" t="t" r="r" b="b"/>
            <a:pathLst>
              <a:path w="22225" h="196215">
                <a:moveTo>
                  <a:pt x="21976" y="0"/>
                </a:moveTo>
                <a:lnTo>
                  <a:pt x="20715" y="520"/>
                </a:lnTo>
                <a:lnTo>
                  <a:pt x="0" y="195919"/>
                </a:lnTo>
                <a:lnTo>
                  <a:pt x="1278" y="195239"/>
                </a:lnTo>
                <a:lnTo>
                  <a:pt x="21976" y="0"/>
                </a:lnTo>
                <a:close/>
              </a:path>
            </a:pathLst>
          </a:custGeom>
          <a:solidFill>
            <a:srgbClr val="9B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bg object 1365"/>
          <p:cNvSpPr/>
          <p:nvPr/>
        </p:nvSpPr>
        <p:spPr>
          <a:xfrm>
            <a:off x="4104267" y="1179862"/>
            <a:ext cx="22225" cy="196215"/>
          </a:xfrm>
          <a:custGeom>
            <a:avLst/>
            <a:gdLst/>
            <a:ahLst/>
            <a:cxnLst/>
            <a:rect l="l" t="t" r="r" b="b"/>
            <a:pathLst>
              <a:path w="22225" h="196215">
                <a:moveTo>
                  <a:pt x="21960" y="0"/>
                </a:moveTo>
                <a:lnTo>
                  <a:pt x="20698" y="520"/>
                </a:lnTo>
                <a:lnTo>
                  <a:pt x="0" y="195760"/>
                </a:lnTo>
                <a:lnTo>
                  <a:pt x="1278" y="195080"/>
                </a:lnTo>
                <a:lnTo>
                  <a:pt x="21960" y="0"/>
                </a:lnTo>
                <a:close/>
              </a:path>
            </a:pathLst>
          </a:custGeom>
          <a:solidFill>
            <a:srgbClr val="9D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bg object 1366"/>
          <p:cNvSpPr/>
          <p:nvPr/>
        </p:nvSpPr>
        <p:spPr>
          <a:xfrm>
            <a:off x="4105545" y="1179344"/>
            <a:ext cx="22225" cy="196215"/>
          </a:xfrm>
          <a:custGeom>
            <a:avLst/>
            <a:gdLst/>
            <a:ahLst/>
            <a:cxnLst/>
            <a:rect l="l" t="t" r="r" b="b"/>
            <a:pathLst>
              <a:path w="22225" h="196215">
                <a:moveTo>
                  <a:pt x="21936" y="0"/>
                </a:moveTo>
                <a:lnTo>
                  <a:pt x="20681" y="517"/>
                </a:lnTo>
                <a:lnTo>
                  <a:pt x="0" y="195598"/>
                </a:lnTo>
                <a:lnTo>
                  <a:pt x="1277" y="194919"/>
                </a:lnTo>
                <a:lnTo>
                  <a:pt x="21936" y="0"/>
                </a:lnTo>
                <a:close/>
              </a:path>
            </a:pathLst>
          </a:custGeom>
          <a:solidFill>
            <a:srgbClr val="9F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bg object 1367"/>
          <p:cNvSpPr/>
          <p:nvPr/>
        </p:nvSpPr>
        <p:spPr>
          <a:xfrm>
            <a:off x="4106823" y="1178826"/>
            <a:ext cx="22225" cy="195580"/>
          </a:xfrm>
          <a:custGeom>
            <a:avLst/>
            <a:gdLst/>
            <a:ahLst/>
            <a:cxnLst/>
            <a:rect l="l" t="t" r="r" b="b"/>
            <a:pathLst>
              <a:path w="22225" h="195580">
                <a:moveTo>
                  <a:pt x="21913" y="0"/>
                </a:moveTo>
                <a:lnTo>
                  <a:pt x="20658" y="517"/>
                </a:lnTo>
                <a:lnTo>
                  <a:pt x="0" y="195437"/>
                </a:lnTo>
                <a:lnTo>
                  <a:pt x="692" y="195068"/>
                </a:lnTo>
                <a:lnTo>
                  <a:pt x="1270" y="194718"/>
                </a:lnTo>
                <a:lnTo>
                  <a:pt x="21913" y="0"/>
                </a:lnTo>
                <a:close/>
              </a:path>
            </a:pathLst>
          </a:custGeom>
          <a:solidFill>
            <a:srgbClr val="A0C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bg object 1368"/>
          <p:cNvSpPr/>
          <p:nvPr/>
        </p:nvSpPr>
        <p:spPr>
          <a:xfrm>
            <a:off x="4108080" y="1178311"/>
            <a:ext cx="22225" cy="195580"/>
          </a:xfrm>
          <a:custGeom>
            <a:avLst/>
            <a:gdLst/>
            <a:ahLst/>
            <a:cxnLst/>
            <a:rect l="l" t="t" r="r" b="b"/>
            <a:pathLst>
              <a:path w="22225" h="195580">
                <a:moveTo>
                  <a:pt x="21905" y="0"/>
                </a:moveTo>
                <a:lnTo>
                  <a:pt x="20643" y="520"/>
                </a:lnTo>
                <a:lnTo>
                  <a:pt x="0" y="195242"/>
                </a:lnTo>
                <a:lnTo>
                  <a:pt x="1289" y="194460"/>
                </a:lnTo>
                <a:lnTo>
                  <a:pt x="21905" y="0"/>
                </a:lnTo>
                <a:close/>
              </a:path>
            </a:pathLst>
          </a:custGeom>
          <a:solidFill>
            <a:srgbClr val="A2C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bg object 1369"/>
          <p:cNvSpPr/>
          <p:nvPr/>
        </p:nvSpPr>
        <p:spPr>
          <a:xfrm>
            <a:off x="4109369" y="1177790"/>
            <a:ext cx="22225" cy="195580"/>
          </a:xfrm>
          <a:custGeom>
            <a:avLst/>
            <a:gdLst/>
            <a:ahLst/>
            <a:cxnLst/>
            <a:rect l="l" t="t" r="r" b="b"/>
            <a:pathLst>
              <a:path w="22225" h="195580">
                <a:moveTo>
                  <a:pt x="21877" y="0"/>
                </a:moveTo>
                <a:lnTo>
                  <a:pt x="20615" y="520"/>
                </a:lnTo>
                <a:lnTo>
                  <a:pt x="0" y="194981"/>
                </a:lnTo>
                <a:lnTo>
                  <a:pt x="1289" y="194200"/>
                </a:lnTo>
                <a:lnTo>
                  <a:pt x="21877" y="0"/>
                </a:lnTo>
                <a:close/>
              </a:path>
            </a:pathLst>
          </a:custGeom>
          <a:solidFill>
            <a:srgbClr val="A4C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bg object 1370"/>
          <p:cNvSpPr/>
          <p:nvPr/>
        </p:nvSpPr>
        <p:spPr>
          <a:xfrm>
            <a:off x="4110659" y="1177273"/>
            <a:ext cx="22225" cy="194945"/>
          </a:xfrm>
          <a:custGeom>
            <a:avLst/>
            <a:gdLst/>
            <a:ahLst/>
            <a:cxnLst/>
            <a:rect l="l" t="t" r="r" b="b"/>
            <a:pathLst>
              <a:path w="22225" h="194944">
                <a:moveTo>
                  <a:pt x="21842" y="0"/>
                </a:moveTo>
                <a:lnTo>
                  <a:pt x="20588" y="517"/>
                </a:lnTo>
                <a:lnTo>
                  <a:pt x="0" y="194718"/>
                </a:lnTo>
                <a:lnTo>
                  <a:pt x="1288" y="193937"/>
                </a:lnTo>
                <a:lnTo>
                  <a:pt x="21842" y="0"/>
                </a:lnTo>
                <a:close/>
              </a:path>
            </a:pathLst>
          </a:custGeom>
          <a:solidFill>
            <a:srgbClr val="A5C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bg object 1371"/>
          <p:cNvSpPr/>
          <p:nvPr/>
        </p:nvSpPr>
        <p:spPr>
          <a:xfrm>
            <a:off x="4111947" y="1176755"/>
            <a:ext cx="22225" cy="194945"/>
          </a:xfrm>
          <a:custGeom>
            <a:avLst/>
            <a:gdLst/>
            <a:ahLst/>
            <a:cxnLst/>
            <a:rect l="l" t="t" r="r" b="b"/>
            <a:pathLst>
              <a:path w="22225" h="194944">
                <a:moveTo>
                  <a:pt x="21809" y="0"/>
                </a:moveTo>
                <a:lnTo>
                  <a:pt x="20554" y="518"/>
                </a:lnTo>
                <a:lnTo>
                  <a:pt x="0" y="194455"/>
                </a:lnTo>
                <a:lnTo>
                  <a:pt x="1276" y="193682"/>
                </a:lnTo>
                <a:lnTo>
                  <a:pt x="21809" y="0"/>
                </a:lnTo>
                <a:close/>
              </a:path>
            </a:pathLst>
          </a:custGeom>
          <a:solidFill>
            <a:srgbClr val="A7CE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bg object 1372"/>
          <p:cNvSpPr/>
          <p:nvPr/>
        </p:nvSpPr>
        <p:spPr>
          <a:xfrm>
            <a:off x="4113210" y="1176240"/>
            <a:ext cx="22225" cy="194310"/>
          </a:xfrm>
          <a:custGeom>
            <a:avLst/>
            <a:gdLst/>
            <a:ahLst/>
            <a:cxnLst/>
            <a:rect l="l" t="t" r="r" b="b"/>
            <a:pathLst>
              <a:path w="22225" h="194309">
                <a:moveTo>
                  <a:pt x="21795" y="0"/>
                </a:moveTo>
                <a:lnTo>
                  <a:pt x="20533" y="520"/>
                </a:lnTo>
                <a:lnTo>
                  <a:pt x="0" y="194205"/>
                </a:lnTo>
                <a:lnTo>
                  <a:pt x="1289" y="193424"/>
                </a:lnTo>
                <a:lnTo>
                  <a:pt x="21795" y="0"/>
                </a:lnTo>
                <a:close/>
              </a:path>
            </a:pathLst>
          </a:custGeom>
          <a:solidFill>
            <a:srgbClr val="A8CF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bg object 1373"/>
          <p:cNvSpPr/>
          <p:nvPr/>
        </p:nvSpPr>
        <p:spPr>
          <a:xfrm>
            <a:off x="4114499" y="1175719"/>
            <a:ext cx="22225" cy="194310"/>
          </a:xfrm>
          <a:custGeom>
            <a:avLst/>
            <a:gdLst/>
            <a:ahLst/>
            <a:cxnLst/>
            <a:rect l="l" t="t" r="r" b="b"/>
            <a:pathLst>
              <a:path w="22225" h="194309">
                <a:moveTo>
                  <a:pt x="21767" y="0"/>
                </a:moveTo>
                <a:lnTo>
                  <a:pt x="20505" y="520"/>
                </a:lnTo>
                <a:lnTo>
                  <a:pt x="0" y="193944"/>
                </a:lnTo>
                <a:lnTo>
                  <a:pt x="1289" y="193163"/>
                </a:lnTo>
                <a:lnTo>
                  <a:pt x="21767" y="0"/>
                </a:lnTo>
                <a:close/>
              </a:path>
            </a:pathLst>
          </a:custGeom>
          <a:solidFill>
            <a:srgbClr val="AACF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bg object 1374"/>
          <p:cNvSpPr/>
          <p:nvPr/>
        </p:nvSpPr>
        <p:spPr>
          <a:xfrm>
            <a:off x="4115789" y="1175201"/>
            <a:ext cx="22225" cy="194310"/>
          </a:xfrm>
          <a:custGeom>
            <a:avLst/>
            <a:gdLst/>
            <a:ahLst/>
            <a:cxnLst/>
            <a:rect l="l" t="t" r="r" b="b"/>
            <a:pathLst>
              <a:path w="22225" h="194309">
                <a:moveTo>
                  <a:pt x="21732" y="0"/>
                </a:moveTo>
                <a:lnTo>
                  <a:pt x="20478" y="517"/>
                </a:lnTo>
                <a:lnTo>
                  <a:pt x="0" y="193681"/>
                </a:lnTo>
                <a:lnTo>
                  <a:pt x="1288" y="192900"/>
                </a:lnTo>
                <a:lnTo>
                  <a:pt x="21732" y="0"/>
                </a:lnTo>
                <a:close/>
              </a:path>
            </a:pathLst>
          </a:custGeom>
          <a:solidFill>
            <a:srgbClr val="ABC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bg object 1375"/>
          <p:cNvSpPr/>
          <p:nvPr/>
        </p:nvSpPr>
        <p:spPr>
          <a:xfrm>
            <a:off x="4117064" y="1174689"/>
            <a:ext cx="22225" cy="193675"/>
          </a:xfrm>
          <a:custGeom>
            <a:avLst/>
            <a:gdLst/>
            <a:ahLst/>
            <a:cxnLst/>
            <a:rect l="l" t="t" r="r" b="b"/>
            <a:pathLst>
              <a:path w="22225" h="193675">
                <a:moveTo>
                  <a:pt x="21700" y="0"/>
                </a:moveTo>
                <a:lnTo>
                  <a:pt x="20444" y="518"/>
                </a:lnTo>
                <a:lnTo>
                  <a:pt x="0" y="193421"/>
                </a:lnTo>
                <a:lnTo>
                  <a:pt x="1276" y="192648"/>
                </a:lnTo>
                <a:lnTo>
                  <a:pt x="21700" y="0"/>
                </a:lnTo>
                <a:close/>
              </a:path>
            </a:pathLst>
          </a:custGeom>
          <a:solidFill>
            <a:srgbClr val="AD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bg object 1376"/>
          <p:cNvSpPr/>
          <p:nvPr/>
        </p:nvSpPr>
        <p:spPr>
          <a:xfrm>
            <a:off x="4118340" y="1174168"/>
            <a:ext cx="22225" cy="193675"/>
          </a:xfrm>
          <a:custGeom>
            <a:avLst/>
            <a:gdLst/>
            <a:ahLst/>
            <a:cxnLst/>
            <a:rect l="l" t="t" r="r" b="b"/>
            <a:pathLst>
              <a:path w="22225" h="193675">
                <a:moveTo>
                  <a:pt x="21685" y="0"/>
                </a:moveTo>
                <a:lnTo>
                  <a:pt x="20423" y="520"/>
                </a:lnTo>
                <a:lnTo>
                  <a:pt x="0" y="193168"/>
                </a:lnTo>
                <a:lnTo>
                  <a:pt x="1289" y="192387"/>
                </a:lnTo>
                <a:lnTo>
                  <a:pt x="21685" y="0"/>
                </a:lnTo>
                <a:close/>
              </a:path>
            </a:pathLst>
          </a:custGeom>
          <a:solidFill>
            <a:srgbClr val="AED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bg object 1377"/>
          <p:cNvSpPr/>
          <p:nvPr/>
        </p:nvSpPr>
        <p:spPr>
          <a:xfrm>
            <a:off x="4119630" y="1173647"/>
            <a:ext cx="22225" cy="193040"/>
          </a:xfrm>
          <a:custGeom>
            <a:avLst/>
            <a:gdLst/>
            <a:ahLst/>
            <a:cxnLst/>
            <a:rect l="l" t="t" r="r" b="b"/>
            <a:pathLst>
              <a:path w="22225" h="193040">
                <a:moveTo>
                  <a:pt x="21657" y="0"/>
                </a:moveTo>
                <a:lnTo>
                  <a:pt x="20395" y="520"/>
                </a:lnTo>
                <a:lnTo>
                  <a:pt x="0" y="192908"/>
                </a:lnTo>
                <a:lnTo>
                  <a:pt x="1289" y="192126"/>
                </a:lnTo>
                <a:lnTo>
                  <a:pt x="21657" y="0"/>
                </a:lnTo>
                <a:close/>
              </a:path>
            </a:pathLst>
          </a:custGeom>
          <a:solidFill>
            <a:srgbClr val="B0D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bg object 1378"/>
          <p:cNvSpPr/>
          <p:nvPr/>
        </p:nvSpPr>
        <p:spPr>
          <a:xfrm>
            <a:off x="4120919" y="1173130"/>
            <a:ext cx="22225" cy="193040"/>
          </a:xfrm>
          <a:custGeom>
            <a:avLst/>
            <a:gdLst/>
            <a:ahLst/>
            <a:cxnLst/>
            <a:rect l="l" t="t" r="r" b="b"/>
            <a:pathLst>
              <a:path w="22225" h="193040">
                <a:moveTo>
                  <a:pt x="21622" y="0"/>
                </a:moveTo>
                <a:lnTo>
                  <a:pt x="20368" y="517"/>
                </a:lnTo>
                <a:lnTo>
                  <a:pt x="0" y="192644"/>
                </a:lnTo>
                <a:lnTo>
                  <a:pt x="1288" y="191864"/>
                </a:lnTo>
                <a:lnTo>
                  <a:pt x="21622" y="0"/>
                </a:lnTo>
                <a:close/>
              </a:path>
            </a:pathLst>
          </a:custGeom>
          <a:solidFill>
            <a:srgbClr val="B1D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bg object 1379"/>
          <p:cNvSpPr/>
          <p:nvPr/>
        </p:nvSpPr>
        <p:spPr>
          <a:xfrm>
            <a:off x="4122194" y="1172617"/>
            <a:ext cx="21590" cy="192405"/>
          </a:xfrm>
          <a:custGeom>
            <a:avLst/>
            <a:gdLst/>
            <a:ahLst/>
            <a:cxnLst/>
            <a:rect l="l" t="t" r="r" b="b"/>
            <a:pathLst>
              <a:path w="21589" h="192405">
                <a:moveTo>
                  <a:pt x="21590" y="0"/>
                </a:moveTo>
                <a:lnTo>
                  <a:pt x="20334" y="518"/>
                </a:lnTo>
                <a:lnTo>
                  <a:pt x="0" y="192384"/>
                </a:lnTo>
                <a:lnTo>
                  <a:pt x="1276" y="191611"/>
                </a:lnTo>
                <a:lnTo>
                  <a:pt x="21590" y="0"/>
                </a:lnTo>
                <a:close/>
              </a:path>
            </a:pathLst>
          </a:custGeom>
          <a:solidFill>
            <a:srgbClr val="B3D1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bg object 1380"/>
          <p:cNvSpPr/>
          <p:nvPr/>
        </p:nvSpPr>
        <p:spPr>
          <a:xfrm>
            <a:off x="4123470" y="1172096"/>
            <a:ext cx="21590" cy="192405"/>
          </a:xfrm>
          <a:custGeom>
            <a:avLst/>
            <a:gdLst/>
            <a:ahLst/>
            <a:cxnLst/>
            <a:rect l="l" t="t" r="r" b="b"/>
            <a:pathLst>
              <a:path w="21589" h="192405">
                <a:moveTo>
                  <a:pt x="21575" y="0"/>
                </a:moveTo>
                <a:lnTo>
                  <a:pt x="20313" y="520"/>
                </a:lnTo>
                <a:lnTo>
                  <a:pt x="0" y="192132"/>
                </a:lnTo>
                <a:lnTo>
                  <a:pt x="1286" y="191378"/>
                </a:lnTo>
                <a:lnTo>
                  <a:pt x="21575" y="0"/>
                </a:lnTo>
                <a:close/>
              </a:path>
            </a:pathLst>
          </a:custGeom>
          <a:solidFill>
            <a:srgbClr val="B4D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bg object 1381"/>
          <p:cNvSpPr/>
          <p:nvPr/>
        </p:nvSpPr>
        <p:spPr>
          <a:xfrm>
            <a:off x="4124757" y="1171576"/>
            <a:ext cx="21590" cy="192405"/>
          </a:xfrm>
          <a:custGeom>
            <a:avLst/>
            <a:gdLst/>
            <a:ahLst/>
            <a:cxnLst/>
            <a:rect l="l" t="t" r="r" b="b"/>
            <a:pathLst>
              <a:path w="21589" h="192405">
                <a:moveTo>
                  <a:pt x="21550" y="0"/>
                </a:moveTo>
                <a:lnTo>
                  <a:pt x="20289" y="520"/>
                </a:lnTo>
                <a:lnTo>
                  <a:pt x="0" y="191899"/>
                </a:lnTo>
                <a:lnTo>
                  <a:pt x="1282" y="191179"/>
                </a:lnTo>
                <a:lnTo>
                  <a:pt x="21550" y="0"/>
                </a:lnTo>
                <a:close/>
              </a:path>
            </a:pathLst>
          </a:custGeom>
          <a:solidFill>
            <a:srgbClr val="B5D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bg object 1382"/>
          <p:cNvSpPr/>
          <p:nvPr/>
        </p:nvSpPr>
        <p:spPr>
          <a:xfrm>
            <a:off x="4126040" y="1171058"/>
            <a:ext cx="21590" cy="191770"/>
          </a:xfrm>
          <a:custGeom>
            <a:avLst/>
            <a:gdLst/>
            <a:ahLst/>
            <a:cxnLst/>
            <a:rect l="l" t="t" r="r" b="b"/>
            <a:pathLst>
              <a:path w="21589" h="191769">
                <a:moveTo>
                  <a:pt x="21522" y="0"/>
                </a:moveTo>
                <a:lnTo>
                  <a:pt x="20267" y="517"/>
                </a:lnTo>
                <a:lnTo>
                  <a:pt x="0" y="191696"/>
                </a:lnTo>
                <a:lnTo>
                  <a:pt x="1281" y="190977"/>
                </a:lnTo>
                <a:lnTo>
                  <a:pt x="21522" y="0"/>
                </a:lnTo>
                <a:close/>
              </a:path>
            </a:pathLst>
          </a:custGeom>
          <a:solidFill>
            <a:srgbClr val="B7D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bg object 1383"/>
          <p:cNvSpPr/>
          <p:nvPr/>
        </p:nvSpPr>
        <p:spPr>
          <a:xfrm>
            <a:off x="4127308" y="1170546"/>
            <a:ext cx="21590" cy="191770"/>
          </a:xfrm>
          <a:custGeom>
            <a:avLst/>
            <a:gdLst/>
            <a:ahLst/>
            <a:cxnLst/>
            <a:rect l="l" t="t" r="r" b="b"/>
            <a:pathLst>
              <a:path w="21589" h="191769">
                <a:moveTo>
                  <a:pt x="21496" y="0"/>
                </a:moveTo>
                <a:lnTo>
                  <a:pt x="20240" y="518"/>
                </a:lnTo>
                <a:lnTo>
                  <a:pt x="0" y="191497"/>
                </a:lnTo>
                <a:lnTo>
                  <a:pt x="1270" y="190783"/>
                </a:lnTo>
                <a:lnTo>
                  <a:pt x="21496" y="0"/>
                </a:lnTo>
                <a:close/>
              </a:path>
            </a:pathLst>
          </a:custGeom>
          <a:solidFill>
            <a:srgbClr val="B8D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bg object 1384"/>
          <p:cNvSpPr/>
          <p:nvPr/>
        </p:nvSpPr>
        <p:spPr>
          <a:xfrm>
            <a:off x="4128578" y="1170025"/>
            <a:ext cx="21590" cy="191770"/>
          </a:xfrm>
          <a:custGeom>
            <a:avLst/>
            <a:gdLst/>
            <a:ahLst/>
            <a:cxnLst/>
            <a:rect l="l" t="t" r="r" b="b"/>
            <a:pathLst>
              <a:path w="21589" h="191769">
                <a:moveTo>
                  <a:pt x="21487" y="0"/>
                </a:moveTo>
                <a:lnTo>
                  <a:pt x="20225" y="520"/>
                </a:lnTo>
                <a:lnTo>
                  <a:pt x="0" y="191304"/>
                </a:lnTo>
                <a:lnTo>
                  <a:pt x="1282" y="190584"/>
                </a:lnTo>
                <a:lnTo>
                  <a:pt x="21487" y="0"/>
                </a:lnTo>
                <a:close/>
              </a:path>
            </a:pathLst>
          </a:custGeom>
          <a:solidFill>
            <a:srgbClr val="B9D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bg object 1385"/>
          <p:cNvSpPr/>
          <p:nvPr/>
        </p:nvSpPr>
        <p:spPr>
          <a:xfrm>
            <a:off x="4129861" y="1169504"/>
            <a:ext cx="21590" cy="191135"/>
          </a:xfrm>
          <a:custGeom>
            <a:avLst/>
            <a:gdLst/>
            <a:ahLst/>
            <a:cxnLst/>
            <a:rect l="l" t="t" r="r" b="b"/>
            <a:pathLst>
              <a:path w="21589" h="191134">
                <a:moveTo>
                  <a:pt x="21466" y="0"/>
                </a:moveTo>
                <a:lnTo>
                  <a:pt x="20204" y="520"/>
                </a:lnTo>
                <a:lnTo>
                  <a:pt x="0" y="191104"/>
                </a:lnTo>
                <a:lnTo>
                  <a:pt x="1282" y="190384"/>
                </a:lnTo>
                <a:lnTo>
                  <a:pt x="21466" y="0"/>
                </a:lnTo>
                <a:close/>
              </a:path>
            </a:pathLst>
          </a:custGeom>
          <a:solidFill>
            <a:srgbClr val="BAD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bg object 1386"/>
          <p:cNvSpPr/>
          <p:nvPr/>
        </p:nvSpPr>
        <p:spPr>
          <a:xfrm>
            <a:off x="4131131" y="1168992"/>
            <a:ext cx="21590" cy="191135"/>
          </a:xfrm>
          <a:custGeom>
            <a:avLst/>
            <a:gdLst/>
            <a:ahLst/>
            <a:cxnLst/>
            <a:rect l="l" t="t" r="r" b="b"/>
            <a:pathLst>
              <a:path w="21589" h="191134">
                <a:moveTo>
                  <a:pt x="21438" y="0"/>
                </a:moveTo>
                <a:lnTo>
                  <a:pt x="20183" y="517"/>
                </a:lnTo>
                <a:lnTo>
                  <a:pt x="0" y="190904"/>
                </a:lnTo>
                <a:lnTo>
                  <a:pt x="1281" y="190184"/>
                </a:lnTo>
                <a:lnTo>
                  <a:pt x="21438" y="0"/>
                </a:lnTo>
                <a:close/>
              </a:path>
            </a:pathLst>
          </a:custGeom>
          <a:solidFill>
            <a:srgbClr val="BCD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bg object 1387"/>
          <p:cNvSpPr/>
          <p:nvPr/>
        </p:nvSpPr>
        <p:spPr>
          <a:xfrm>
            <a:off x="4132412" y="1168474"/>
            <a:ext cx="21590" cy="191135"/>
          </a:xfrm>
          <a:custGeom>
            <a:avLst/>
            <a:gdLst/>
            <a:ahLst/>
            <a:cxnLst/>
            <a:rect l="l" t="t" r="r" b="b"/>
            <a:pathLst>
              <a:path w="21589" h="191134">
                <a:moveTo>
                  <a:pt x="21412" y="0"/>
                </a:moveTo>
                <a:lnTo>
                  <a:pt x="20156" y="518"/>
                </a:lnTo>
                <a:lnTo>
                  <a:pt x="0" y="190702"/>
                </a:lnTo>
                <a:lnTo>
                  <a:pt x="1270" y="189989"/>
                </a:lnTo>
                <a:lnTo>
                  <a:pt x="21412" y="0"/>
                </a:lnTo>
                <a:close/>
              </a:path>
            </a:pathLst>
          </a:custGeom>
          <a:solidFill>
            <a:srgbClr val="BDD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bg object 1388"/>
          <p:cNvSpPr/>
          <p:nvPr/>
        </p:nvSpPr>
        <p:spPr>
          <a:xfrm>
            <a:off x="4133683" y="1167953"/>
            <a:ext cx="21590" cy="191135"/>
          </a:xfrm>
          <a:custGeom>
            <a:avLst/>
            <a:gdLst/>
            <a:ahLst/>
            <a:cxnLst/>
            <a:rect l="l" t="t" r="r" b="b"/>
            <a:pathLst>
              <a:path w="21589" h="191134">
                <a:moveTo>
                  <a:pt x="21403" y="0"/>
                </a:moveTo>
                <a:lnTo>
                  <a:pt x="20141" y="520"/>
                </a:lnTo>
                <a:lnTo>
                  <a:pt x="0" y="190509"/>
                </a:lnTo>
                <a:lnTo>
                  <a:pt x="1282" y="189789"/>
                </a:lnTo>
                <a:lnTo>
                  <a:pt x="21403" y="0"/>
                </a:lnTo>
                <a:close/>
              </a:path>
            </a:pathLst>
          </a:custGeom>
          <a:solidFill>
            <a:srgbClr val="BED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bg object 1389"/>
          <p:cNvSpPr/>
          <p:nvPr/>
        </p:nvSpPr>
        <p:spPr>
          <a:xfrm>
            <a:off x="4134966" y="1167433"/>
            <a:ext cx="21590" cy="190500"/>
          </a:xfrm>
          <a:custGeom>
            <a:avLst/>
            <a:gdLst/>
            <a:ahLst/>
            <a:cxnLst/>
            <a:rect l="l" t="t" r="r" b="b"/>
            <a:pathLst>
              <a:path w="21589" h="190500">
                <a:moveTo>
                  <a:pt x="21382" y="0"/>
                </a:moveTo>
                <a:lnTo>
                  <a:pt x="20120" y="520"/>
                </a:lnTo>
                <a:lnTo>
                  <a:pt x="0" y="190310"/>
                </a:lnTo>
                <a:lnTo>
                  <a:pt x="1282" y="189589"/>
                </a:lnTo>
                <a:lnTo>
                  <a:pt x="21382" y="0"/>
                </a:lnTo>
                <a:close/>
              </a:path>
            </a:pathLst>
          </a:custGeom>
          <a:solidFill>
            <a:srgbClr val="BFD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bg object 1390"/>
          <p:cNvSpPr/>
          <p:nvPr/>
        </p:nvSpPr>
        <p:spPr>
          <a:xfrm>
            <a:off x="4136235" y="1166921"/>
            <a:ext cx="21590" cy="190500"/>
          </a:xfrm>
          <a:custGeom>
            <a:avLst/>
            <a:gdLst/>
            <a:ahLst/>
            <a:cxnLst/>
            <a:rect l="l" t="t" r="r" b="b"/>
            <a:pathLst>
              <a:path w="21589" h="190500">
                <a:moveTo>
                  <a:pt x="21353" y="0"/>
                </a:moveTo>
                <a:lnTo>
                  <a:pt x="20099" y="517"/>
                </a:lnTo>
                <a:lnTo>
                  <a:pt x="0" y="190109"/>
                </a:lnTo>
                <a:lnTo>
                  <a:pt x="1281" y="189389"/>
                </a:lnTo>
                <a:lnTo>
                  <a:pt x="21353" y="0"/>
                </a:lnTo>
                <a:close/>
              </a:path>
            </a:pathLst>
          </a:custGeom>
          <a:solidFill>
            <a:srgbClr val="C0D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bg object 1391"/>
          <p:cNvSpPr/>
          <p:nvPr/>
        </p:nvSpPr>
        <p:spPr>
          <a:xfrm>
            <a:off x="4137517" y="1166402"/>
            <a:ext cx="21590" cy="190500"/>
          </a:xfrm>
          <a:custGeom>
            <a:avLst/>
            <a:gdLst/>
            <a:ahLst/>
            <a:cxnLst/>
            <a:rect l="l" t="t" r="r" b="b"/>
            <a:pathLst>
              <a:path w="21589" h="190500">
                <a:moveTo>
                  <a:pt x="21328" y="0"/>
                </a:moveTo>
                <a:lnTo>
                  <a:pt x="20072" y="518"/>
                </a:lnTo>
                <a:lnTo>
                  <a:pt x="0" y="189907"/>
                </a:lnTo>
                <a:lnTo>
                  <a:pt x="1270" y="189194"/>
                </a:lnTo>
                <a:lnTo>
                  <a:pt x="21328" y="0"/>
                </a:lnTo>
                <a:close/>
              </a:path>
            </a:pathLst>
          </a:custGeom>
          <a:solidFill>
            <a:srgbClr val="C2D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bg object 1392"/>
          <p:cNvSpPr/>
          <p:nvPr/>
        </p:nvSpPr>
        <p:spPr>
          <a:xfrm>
            <a:off x="4138787" y="1165929"/>
            <a:ext cx="21590" cy="189865"/>
          </a:xfrm>
          <a:custGeom>
            <a:avLst/>
            <a:gdLst/>
            <a:ahLst/>
            <a:cxnLst/>
            <a:rect l="l" t="t" r="r" b="b"/>
            <a:pathLst>
              <a:path w="21589" h="189865">
                <a:moveTo>
                  <a:pt x="21314" y="0"/>
                </a:moveTo>
                <a:lnTo>
                  <a:pt x="20449" y="311"/>
                </a:lnTo>
                <a:lnTo>
                  <a:pt x="20057" y="473"/>
                </a:lnTo>
                <a:lnTo>
                  <a:pt x="0" y="189667"/>
                </a:lnTo>
                <a:lnTo>
                  <a:pt x="1282" y="188947"/>
                </a:lnTo>
                <a:lnTo>
                  <a:pt x="21314" y="0"/>
                </a:lnTo>
                <a:close/>
              </a:path>
            </a:pathLst>
          </a:custGeom>
          <a:solidFill>
            <a:srgbClr val="C3D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bg object 1393"/>
          <p:cNvSpPr/>
          <p:nvPr/>
        </p:nvSpPr>
        <p:spPr>
          <a:xfrm>
            <a:off x="4140070" y="1165477"/>
            <a:ext cx="21590" cy="189865"/>
          </a:xfrm>
          <a:custGeom>
            <a:avLst/>
            <a:gdLst/>
            <a:ahLst/>
            <a:cxnLst/>
            <a:rect l="l" t="t" r="r" b="b"/>
            <a:pathLst>
              <a:path w="21589" h="189865">
                <a:moveTo>
                  <a:pt x="21285" y="0"/>
                </a:moveTo>
                <a:lnTo>
                  <a:pt x="20031" y="452"/>
                </a:lnTo>
                <a:lnTo>
                  <a:pt x="0" y="189399"/>
                </a:lnTo>
                <a:lnTo>
                  <a:pt x="1282" y="188679"/>
                </a:lnTo>
                <a:lnTo>
                  <a:pt x="21285" y="0"/>
                </a:lnTo>
                <a:close/>
              </a:path>
            </a:pathLst>
          </a:custGeom>
          <a:solidFill>
            <a:srgbClr val="C4D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bg object 1394"/>
          <p:cNvSpPr/>
          <p:nvPr/>
        </p:nvSpPr>
        <p:spPr>
          <a:xfrm>
            <a:off x="4141339" y="1165032"/>
            <a:ext cx="21590" cy="189230"/>
          </a:xfrm>
          <a:custGeom>
            <a:avLst/>
            <a:gdLst/>
            <a:ahLst/>
            <a:cxnLst/>
            <a:rect l="l" t="t" r="r" b="b"/>
            <a:pathLst>
              <a:path w="21589" h="189230">
                <a:moveTo>
                  <a:pt x="21250" y="0"/>
                </a:moveTo>
                <a:lnTo>
                  <a:pt x="20003" y="449"/>
                </a:lnTo>
                <a:lnTo>
                  <a:pt x="0" y="189131"/>
                </a:lnTo>
                <a:lnTo>
                  <a:pt x="1076" y="188527"/>
                </a:lnTo>
                <a:lnTo>
                  <a:pt x="1285" y="188372"/>
                </a:lnTo>
                <a:lnTo>
                  <a:pt x="21250" y="0"/>
                </a:lnTo>
                <a:close/>
              </a:path>
            </a:pathLst>
          </a:custGeom>
          <a:solidFill>
            <a:srgbClr val="C5D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bg object 1395"/>
          <p:cNvSpPr/>
          <p:nvPr/>
        </p:nvSpPr>
        <p:spPr>
          <a:xfrm>
            <a:off x="4142625" y="1164582"/>
            <a:ext cx="21590" cy="189230"/>
          </a:xfrm>
          <a:custGeom>
            <a:avLst/>
            <a:gdLst/>
            <a:ahLst/>
            <a:cxnLst/>
            <a:rect l="l" t="t" r="r" b="b"/>
            <a:pathLst>
              <a:path w="21589" h="189230">
                <a:moveTo>
                  <a:pt x="21213" y="0"/>
                </a:moveTo>
                <a:lnTo>
                  <a:pt x="19964" y="450"/>
                </a:lnTo>
                <a:lnTo>
                  <a:pt x="0" y="188823"/>
                </a:lnTo>
                <a:lnTo>
                  <a:pt x="1296" y="187866"/>
                </a:lnTo>
                <a:lnTo>
                  <a:pt x="21213" y="0"/>
                </a:lnTo>
                <a:close/>
              </a:path>
            </a:pathLst>
          </a:custGeom>
          <a:solidFill>
            <a:srgbClr val="C6D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bg object 1396"/>
          <p:cNvSpPr/>
          <p:nvPr/>
        </p:nvSpPr>
        <p:spPr>
          <a:xfrm>
            <a:off x="4143922" y="1164129"/>
            <a:ext cx="21590" cy="188595"/>
          </a:xfrm>
          <a:custGeom>
            <a:avLst/>
            <a:gdLst/>
            <a:ahLst/>
            <a:cxnLst/>
            <a:rect l="l" t="t" r="r" b="b"/>
            <a:pathLst>
              <a:path w="21589" h="188594">
                <a:moveTo>
                  <a:pt x="21171" y="0"/>
                </a:moveTo>
                <a:lnTo>
                  <a:pt x="19916" y="452"/>
                </a:lnTo>
                <a:lnTo>
                  <a:pt x="0" y="188318"/>
                </a:lnTo>
                <a:lnTo>
                  <a:pt x="1308" y="187352"/>
                </a:lnTo>
                <a:lnTo>
                  <a:pt x="21171" y="0"/>
                </a:lnTo>
                <a:close/>
              </a:path>
            </a:pathLst>
          </a:custGeom>
          <a:solidFill>
            <a:srgbClr val="C7D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bg object 1397"/>
          <p:cNvSpPr/>
          <p:nvPr/>
        </p:nvSpPr>
        <p:spPr>
          <a:xfrm>
            <a:off x="4145231" y="1163677"/>
            <a:ext cx="21590" cy="187960"/>
          </a:xfrm>
          <a:custGeom>
            <a:avLst/>
            <a:gdLst/>
            <a:ahLst/>
            <a:cxnLst/>
            <a:rect l="l" t="t" r="r" b="b"/>
            <a:pathLst>
              <a:path w="21589" h="187959">
                <a:moveTo>
                  <a:pt x="21116" y="0"/>
                </a:moveTo>
                <a:lnTo>
                  <a:pt x="19862" y="452"/>
                </a:lnTo>
                <a:lnTo>
                  <a:pt x="0" y="187805"/>
                </a:lnTo>
                <a:lnTo>
                  <a:pt x="1308" y="186839"/>
                </a:lnTo>
                <a:lnTo>
                  <a:pt x="21116" y="0"/>
                </a:lnTo>
                <a:close/>
              </a:path>
            </a:pathLst>
          </a:custGeom>
          <a:solidFill>
            <a:srgbClr val="C8D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bg object 1398"/>
          <p:cNvSpPr/>
          <p:nvPr/>
        </p:nvSpPr>
        <p:spPr>
          <a:xfrm>
            <a:off x="4146526" y="1163232"/>
            <a:ext cx="21590" cy="187325"/>
          </a:xfrm>
          <a:custGeom>
            <a:avLst/>
            <a:gdLst/>
            <a:ahLst/>
            <a:cxnLst/>
            <a:rect l="l" t="t" r="r" b="b"/>
            <a:pathLst>
              <a:path w="21589" h="187325">
                <a:moveTo>
                  <a:pt x="21055" y="0"/>
                </a:moveTo>
                <a:lnTo>
                  <a:pt x="19808" y="449"/>
                </a:lnTo>
                <a:lnTo>
                  <a:pt x="0" y="187294"/>
                </a:lnTo>
                <a:lnTo>
                  <a:pt x="1307" y="186329"/>
                </a:lnTo>
                <a:lnTo>
                  <a:pt x="21055" y="0"/>
                </a:lnTo>
                <a:close/>
              </a:path>
            </a:pathLst>
          </a:custGeom>
          <a:solidFill>
            <a:srgbClr val="C9D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bg object 1399"/>
          <p:cNvSpPr/>
          <p:nvPr/>
        </p:nvSpPr>
        <p:spPr>
          <a:xfrm>
            <a:off x="4147833" y="1162782"/>
            <a:ext cx="21590" cy="187325"/>
          </a:xfrm>
          <a:custGeom>
            <a:avLst/>
            <a:gdLst/>
            <a:ahLst/>
            <a:cxnLst/>
            <a:rect l="l" t="t" r="r" b="b"/>
            <a:pathLst>
              <a:path w="21589" h="187325">
                <a:moveTo>
                  <a:pt x="20996" y="0"/>
                </a:moveTo>
                <a:lnTo>
                  <a:pt x="19748" y="450"/>
                </a:lnTo>
                <a:lnTo>
                  <a:pt x="0" y="186780"/>
                </a:lnTo>
                <a:lnTo>
                  <a:pt x="1296" y="185823"/>
                </a:lnTo>
                <a:lnTo>
                  <a:pt x="20996" y="0"/>
                </a:lnTo>
                <a:close/>
              </a:path>
            </a:pathLst>
          </a:custGeom>
          <a:solidFill>
            <a:srgbClr val="CAD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bg object 1400"/>
          <p:cNvSpPr/>
          <p:nvPr/>
        </p:nvSpPr>
        <p:spPr>
          <a:xfrm>
            <a:off x="4149130" y="1162330"/>
            <a:ext cx="20955" cy="186690"/>
          </a:xfrm>
          <a:custGeom>
            <a:avLst/>
            <a:gdLst/>
            <a:ahLst/>
            <a:cxnLst/>
            <a:rect l="l" t="t" r="r" b="b"/>
            <a:pathLst>
              <a:path w="20954" h="186690">
                <a:moveTo>
                  <a:pt x="20954" y="0"/>
                </a:moveTo>
                <a:lnTo>
                  <a:pt x="19700" y="452"/>
                </a:lnTo>
                <a:lnTo>
                  <a:pt x="0" y="186275"/>
                </a:lnTo>
                <a:lnTo>
                  <a:pt x="1308" y="185309"/>
                </a:lnTo>
                <a:lnTo>
                  <a:pt x="20954" y="0"/>
                </a:lnTo>
                <a:close/>
              </a:path>
            </a:pathLst>
          </a:custGeom>
          <a:solidFill>
            <a:srgbClr val="CBD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bg object 1401"/>
          <p:cNvSpPr/>
          <p:nvPr/>
        </p:nvSpPr>
        <p:spPr>
          <a:xfrm>
            <a:off x="4150425" y="1161882"/>
            <a:ext cx="20955" cy="186055"/>
          </a:xfrm>
          <a:custGeom>
            <a:avLst/>
            <a:gdLst/>
            <a:ahLst/>
            <a:cxnLst/>
            <a:rect l="l" t="t" r="r" b="b"/>
            <a:pathLst>
              <a:path w="20954" h="186055">
                <a:moveTo>
                  <a:pt x="20900" y="0"/>
                </a:moveTo>
                <a:lnTo>
                  <a:pt x="19646" y="452"/>
                </a:lnTo>
                <a:lnTo>
                  <a:pt x="0" y="185767"/>
                </a:lnTo>
                <a:lnTo>
                  <a:pt x="820" y="185161"/>
                </a:lnTo>
                <a:lnTo>
                  <a:pt x="1327" y="184622"/>
                </a:lnTo>
                <a:lnTo>
                  <a:pt x="20900" y="0"/>
                </a:lnTo>
                <a:close/>
              </a:path>
            </a:pathLst>
          </a:custGeom>
          <a:solidFill>
            <a:srgbClr val="CCD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bg object 1402"/>
          <p:cNvSpPr/>
          <p:nvPr/>
        </p:nvSpPr>
        <p:spPr>
          <a:xfrm>
            <a:off x="4151753" y="1161433"/>
            <a:ext cx="20955" cy="185420"/>
          </a:xfrm>
          <a:custGeom>
            <a:avLst/>
            <a:gdLst/>
            <a:ahLst/>
            <a:cxnLst/>
            <a:rect l="l" t="t" r="r" b="b"/>
            <a:pathLst>
              <a:path w="20954" h="185419">
                <a:moveTo>
                  <a:pt x="20819" y="0"/>
                </a:moveTo>
                <a:lnTo>
                  <a:pt x="19572" y="449"/>
                </a:lnTo>
                <a:lnTo>
                  <a:pt x="0" y="185072"/>
                </a:lnTo>
                <a:lnTo>
                  <a:pt x="1357" y="183628"/>
                </a:lnTo>
                <a:lnTo>
                  <a:pt x="20819" y="0"/>
                </a:lnTo>
                <a:close/>
              </a:path>
            </a:pathLst>
          </a:custGeom>
          <a:solidFill>
            <a:srgbClr val="CDD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bg object 1403"/>
          <p:cNvSpPr/>
          <p:nvPr/>
        </p:nvSpPr>
        <p:spPr>
          <a:xfrm>
            <a:off x="4153111" y="1160983"/>
            <a:ext cx="20955" cy="184150"/>
          </a:xfrm>
          <a:custGeom>
            <a:avLst/>
            <a:gdLst/>
            <a:ahLst/>
            <a:cxnLst/>
            <a:rect l="l" t="t" r="r" b="b"/>
            <a:pathLst>
              <a:path w="20954" h="184150">
                <a:moveTo>
                  <a:pt x="20710" y="0"/>
                </a:moveTo>
                <a:lnTo>
                  <a:pt x="19461" y="450"/>
                </a:lnTo>
                <a:lnTo>
                  <a:pt x="0" y="184078"/>
                </a:lnTo>
                <a:lnTo>
                  <a:pt x="1347" y="182645"/>
                </a:lnTo>
                <a:lnTo>
                  <a:pt x="20710" y="0"/>
                </a:lnTo>
                <a:close/>
              </a:path>
            </a:pathLst>
          </a:custGeom>
          <a:solidFill>
            <a:srgbClr val="CED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bg object 1404"/>
          <p:cNvSpPr/>
          <p:nvPr/>
        </p:nvSpPr>
        <p:spPr>
          <a:xfrm>
            <a:off x="4154458" y="1160530"/>
            <a:ext cx="20955" cy="183515"/>
          </a:xfrm>
          <a:custGeom>
            <a:avLst/>
            <a:gdLst/>
            <a:ahLst/>
            <a:cxnLst/>
            <a:rect l="l" t="t" r="r" b="b"/>
            <a:pathLst>
              <a:path w="20954" h="183515">
                <a:moveTo>
                  <a:pt x="20617" y="0"/>
                </a:moveTo>
                <a:lnTo>
                  <a:pt x="19363" y="452"/>
                </a:lnTo>
                <a:lnTo>
                  <a:pt x="0" y="183098"/>
                </a:lnTo>
                <a:lnTo>
                  <a:pt x="1359" y="181652"/>
                </a:lnTo>
                <a:lnTo>
                  <a:pt x="20617" y="0"/>
                </a:lnTo>
                <a:close/>
              </a:path>
            </a:pathLst>
          </a:custGeom>
          <a:solidFill>
            <a:srgbClr val="CFD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bg object 1405"/>
          <p:cNvSpPr/>
          <p:nvPr/>
        </p:nvSpPr>
        <p:spPr>
          <a:xfrm>
            <a:off x="4155795" y="1159636"/>
            <a:ext cx="22225" cy="182880"/>
          </a:xfrm>
          <a:custGeom>
            <a:avLst/>
            <a:gdLst/>
            <a:ahLst/>
            <a:cxnLst/>
            <a:rect l="l" t="t" r="r" b="b"/>
            <a:pathLst>
              <a:path w="22225" h="182880">
                <a:moveTo>
                  <a:pt x="21767" y="0"/>
                </a:moveTo>
                <a:lnTo>
                  <a:pt x="20510" y="457"/>
                </a:lnTo>
                <a:lnTo>
                  <a:pt x="19265" y="901"/>
                </a:lnTo>
                <a:lnTo>
                  <a:pt x="0" y="182562"/>
                </a:lnTo>
                <a:lnTo>
                  <a:pt x="1358" y="181127"/>
                </a:lnTo>
                <a:lnTo>
                  <a:pt x="2717" y="179679"/>
                </a:lnTo>
                <a:lnTo>
                  <a:pt x="21767" y="0"/>
                </a:lnTo>
                <a:close/>
              </a:path>
            </a:pathLst>
          </a:custGeom>
          <a:solidFill>
            <a:srgbClr val="D0D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bg object 1406"/>
          <p:cNvSpPr/>
          <p:nvPr/>
        </p:nvSpPr>
        <p:spPr>
          <a:xfrm>
            <a:off x="4158521" y="1159183"/>
            <a:ext cx="20320" cy="180340"/>
          </a:xfrm>
          <a:custGeom>
            <a:avLst/>
            <a:gdLst/>
            <a:ahLst/>
            <a:cxnLst/>
            <a:rect l="l" t="t" r="r" b="b"/>
            <a:pathLst>
              <a:path w="20320" h="180340">
                <a:moveTo>
                  <a:pt x="20291" y="0"/>
                </a:moveTo>
                <a:lnTo>
                  <a:pt x="19042" y="450"/>
                </a:lnTo>
                <a:lnTo>
                  <a:pt x="0" y="180125"/>
                </a:lnTo>
                <a:lnTo>
                  <a:pt x="177" y="179936"/>
                </a:lnTo>
                <a:lnTo>
                  <a:pt x="1449" y="177727"/>
                </a:lnTo>
                <a:lnTo>
                  <a:pt x="20291" y="0"/>
                </a:lnTo>
                <a:close/>
              </a:path>
            </a:pathLst>
          </a:custGeom>
          <a:solidFill>
            <a:srgbClr val="D1D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bg object 1407"/>
          <p:cNvSpPr/>
          <p:nvPr/>
        </p:nvSpPr>
        <p:spPr>
          <a:xfrm>
            <a:off x="4159971" y="1158731"/>
            <a:ext cx="20320" cy="178435"/>
          </a:xfrm>
          <a:custGeom>
            <a:avLst/>
            <a:gdLst/>
            <a:ahLst/>
            <a:cxnLst/>
            <a:rect l="l" t="t" r="r" b="b"/>
            <a:pathLst>
              <a:path w="20320" h="178434">
                <a:moveTo>
                  <a:pt x="20096" y="0"/>
                </a:moveTo>
                <a:lnTo>
                  <a:pt x="18841" y="452"/>
                </a:lnTo>
                <a:lnTo>
                  <a:pt x="0" y="178179"/>
                </a:lnTo>
                <a:lnTo>
                  <a:pt x="1478" y="175611"/>
                </a:lnTo>
                <a:lnTo>
                  <a:pt x="20096" y="0"/>
                </a:lnTo>
                <a:close/>
              </a:path>
            </a:pathLst>
          </a:custGeom>
          <a:solidFill>
            <a:srgbClr val="D2D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bg object 1408"/>
          <p:cNvSpPr/>
          <p:nvPr/>
        </p:nvSpPr>
        <p:spPr>
          <a:xfrm>
            <a:off x="4161434" y="1158283"/>
            <a:ext cx="20320" cy="176530"/>
          </a:xfrm>
          <a:custGeom>
            <a:avLst/>
            <a:gdLst/>
            <a:ahLst/>
            <a:cxnLst/>
            <a:rect l="l" t="t" r="r" b="b"/>
            <a:pathLst>
              <a:path w="20320" h="176530">
                <a:moveTo>
                  <a:pt x="19874" y="0"/>
                </a:moveTo>
                <a:lnTo>
                  <a:pt x="18619" y="452"/>
                </a:lnTo>
                <a:lnTo>
                  <a:pt x="0" y="176086"/>
                </a:lnTo>
                <a:lnTo>
                  <a:pt x="1478" y="173518"/>
                </a:lnTo>
                <a:lnTo>
                  <a:pt x="19874" y="0"/>
                </a:lnTo>
                <a:close/>
              </a:path>
            </a:pathLst>
          </a:custGeom>
          <a:solidFill>
            <a:srgbClr val="D3D9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bg object 1409"/>
          <p:cNvSpPr/>
          <p:nvPr/>
        </p:nvSpPr>
        <p:spPr>
          <a:xfrm>
            <a:off x="4162913" y="1157834"/>
            <a:ext cx="19685" cy="173990"/>
          </a:xfrm>
          <a:custGeom>
            <a:avLst/>
            <a:gdLst/>
            <a:ahLst/>
            <a:cxnLst/>
            <a:rect l="l" t="t" r="r" b="b"/>
            <a:pathLst>
              <a:path w="19685" h="173990">
                <a:moveTo>
                  <a:pt x="19642" y="0"/>
                </a:moveTo>
                <a:lnTo>
                  <a:pt x="18395" y="449"/>
                </a:lnTo>
                <a:lnTo>
                  <a:pt x="0" y="173967"/>
                </a:lnTo>
                <a:lnTo>
                  <a:pt x="1391" y="171551"/>
                </a:lnTo>
                <a:lnTo>
                  <a:pt x="1486" y="171303"/>
                </a:lnTo>
                <a:lnTo>
                  <a:pt x="19642" y="0"/>
                </a:lnTo>
                <a:close/>
              </a:path>
            </a:pathLst>
          </a:custGeom>
          <a:solidFill>
            <a:srgbClr val="D4D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bg object 1410"/>
          <p:cNvSpPr/>
          <p:nvPr/>
        </p:nvSpPr>
        <p:spPr>
          <a:xfrm>
            <a:off x="4164400" y="1157384"/>
            <a:ext cx="19685" cy="172085"/>
          </a:xfrm>
          <a:custGeom>
            <a:avLst/>
            <a:gdLst/>
            <a:ahLst/>
            <a:cxnLst/>
            <a:rect l="l" t="t" r="r" b="b"/>
            <a:pathLst>
              <a:path w="19685" h="172084">
                <a:moveTo>
                  <a:pt x="19404" y="0"/>
                </a:moveTo>
                <a:lnTo>
                  <a:pt x="18155" y="450"/>
                </a:lnTo>
                <a:lnTo>
                  <a:pt x="0" y="171753"/>
                </a:lnTo>
                <a:lnTo>
                  <a:pt x="1651" y="167454"/>
                </a:lnTo>
                <a:lnTo>
                  <a:pt x="19404" y="0"/>
                </a:lnTo>
                <a:close/>
              </a:path>
            </a:pathLst>
          </a:custGeom>
          <a:solidFill>
            <a:srgbClr val="D5D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bg object 1411"/>
          <p:cNvSpPr/>
          <p:nvPr/>
        </p:nvSpPr>
        <p:spPr>
          <a:xfrm>
            <a:off x="4166034" y="1156936"/>
            <a:ext cx="19050" cy="168275"/>
          </a:xfrm>
          <a:custGeom>
            <a:avLst/>
            <a:gdLst/>
            <a:ahLst/>
            <a:cxnLst/>
            <a:rect l="l" t="t" r="r" b="b"/>
            <a:pathLst>
              <a:path w="19050" h="168275">
                <a:moveTo>
                  <a:pt x="19011" y="0"/>
                </a:moveTo>
                <a:lnTo>
                  <a:pt x="17756" y="452"/>
                </a:lnTo>
                <a:lnTo>
                  <a:pt x="0" y="167946"/>
                </a:lnTo>
                <a:lnTo>
                  <a:pt x="1534" y="163951"/>
                </a:lnTo>
                <a:lnTo>
                  <a:pt x="1674" y="163530"/>
                </a:lnTo>
                <a:lnTo>
                  <a:pt x="19011" y="0"/>
                </a:lnTo>
                <a:close/>
              </a:path>
            </a:pathLst>
          </a:custGeom>
          <a:solidFill>
            <a:srgbClr val="D5D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bg object 1412"/>
          <p:cNvSpPr/>
          <p:nvPr/>
        </p:nvSpPr>
        <p:spPr>
          <a:xfrm>
            <a:off x="4167708" y="1156484"/>
            <a:ext cx="19050" cy="164465"/>
          </a:xfrm>
          <a:custGeom>
            <a:avLst/>
            <a:gdLst/>
            <a:ahLst/>
            <a:cxnLst/>
            <a:rect l="l" t="t" r="r" b="b"/>
            <a:pathLst>
              <a:path w="19050" h="164465">
                <a:moveTo>
                  <a:pt x="18591" y="0"/>
                </a:moveTo>
                <a:lnTo>
                  <a:pt x="17336" y="452"/>
                </a:lnTo>
                <a:lnTo>
                  <a:pt x="0" y="163982"/>
                </a:lnTo>
                <a:lnTo>
                  <a:pt x="1772" y="158639"/>
                </a:lnTo>
                <a:lnTo>
                  <a:pt x="18591" y="0"/>
                </a:lnTo>
                <a:close/>
              </a:path>
            </a:pathLst>
          </a:custGeom>
          <a:solidFill>
            <a:srgbClr val="D6D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bg object 1413"/>
          <p:cNvSpPr/>
          <p:nvPr/>
        </p:nvSpPr>
        <p:spPr>
          <a:xfrm>
            <a:off x="4169481" y="1001370"/>
            <a:ext cx="34925" cy="314325"/>
          </a:xfrm>
          <a:custGeom>
            <a:avLst/>
            <a:gdLst/>
            <a:ahLst/>
            <a:cxnLst/>
            <a:rect l="l" t="t" r="r" b="b"/>
            <a:pathLst>
              <a:path w="34925" h="314325">
                <a:moveTo>
                  <a:pt x="34457" y="0"/>
                </a:moveTo>
                <a:lnTo>
                  <a:pt x="33381" y="1764"/>
                </a:lnTo>
                <a:lnTo>
                  <a:pt x="33536" y="8688"/>
                </a:lnTo>
                <a:lnTo>
                  <a:pt x="34457" y="0"/>
                </a:lnTo>
                <a:close/>
              </a:path>
              <a:path w="34925" h="314325">
                <a:moveTo>
                  <a:pt x="18065" y="154664"/>
                </a:moveTo>
                <a:lnTo>
                  <a:pt x="16818" y="155114"/>
                </a:lnTo>
                <a:lnTo>
                  <a:pt x="0" y="313753"/>
                </a:lnTo>
                <a:lnTo>
                  <a:pt x="955" y="310875"/>
                </a:lnTo>
                <a:lnTo>
                  <a:pt x="1809" y="308038"/>
                </a:lnTo>
                <a:lnTo>
                  <a:pt x="18065" y="154664"/>
                </a:lnTo>
                <a:close/>
              </a:path>
            </a:pathLst>
          </a:custGeom>
          <a:solidFill>
            <a:srgbClr val="D7D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bg object 1414"/>
          <p:cNvSpPr/>
          <p:nvPr/>
        </p:nvSpPr>
        <p:spPr>
          <a:xfrm>
            <a:off x="4171289" y="997711"/>
            <a:ext cx="35560" cy="311785"/>
          </a:xfrm>
          <a:custGeom>
            <a:avLst/>
            <a:gdLst/>
            <a:ahLst/>
            <a:cxnLst/>
            <a:rect l="l" t="t" r="r" b="b"/>
            <a:pathLst>
              <a:path w="35560" h="311784">
                <a:moveTo>
                  <a:pt x="18745" y="157429"/>
                </a:moveTo>
                <a:lnTo>
                  <a:pt x="17487" y="157886"/>
                </a:lnTo>
                <a:lnTo>
                  <a:pt x="16256" y="158330"/>
                </a:lnTo>
                <a:lnTo>
                  <a:pt x="0" y="311708"/>
                </a:lnTo>
                <a:lnTo>
                  <a:pt x="1828" y="305600"/>
                </a:lnTo>
                <a:lnTo>
                  <a:pt x="3721" y="299110"/>
                </a:lnTo>
                <a:lnTo>
                  <a:pt x="18745" y="157429"/>
                </a:lnTo>
                <a:close/>
              </a:path>
              <a:path w="35560" h="311784">
                <a:moveTo>
                  <a:pt x="35090" y="3251"/>
                </a:moveTo>
                <a:lnTo>
                  <a:pt x="34874" y="0"/>
                </a:lnTo>
                <a:lnTo>
                  <a:pt x="34099" y="1270"/>
                </a:lnTo>
                <a:lnTo>
                  <a:pt x="32639" y="3670"/>
                </a:lnTo>
                <a:lnTo>
                  <a:pt x="31724" y="12357"/>
                </a:lnTo>
                <a:lnTo>
                  <a:pt x="31737" y="13246"/>
                </a:lnTo>
                <a:lnTo>
                  <a:pt x="32486" y="16484"/>
                </a:lnTo>
                <a:lnTo>
                  <a:pt x="33312" y="20040"/>
                </a:lnTo>
                <a:lnTo>
                  <a:pt x="35090" y="3251"/>
                </a:lnTo>
                <a:close/>
              </a:path>
            </a:pathLst>
          </a:custGeom>
          <a:solidFill>
            <a:srgbClr val="D8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bg object 1415"/>
          <p:cNvSpPr/>
          <p:nvPr/>
        </p:nvSpPr>
        <p:spPr>
          <a:xfrm>
            <a:off x="4175016" y="1000960"/>
            <a:ext cx="32384" cy="295910"/>
          </a:xfrm>
          <a:custGeom>
            <a:avLst/>
            <a:gdLst/>
            <a:ahLst/>
            <a:cxnLst/>
            <a:rect l="l" t="t" r="r" b="b"/>
            <a:pathLst>
              <a:path w="32385" h="295909">
                <a:moveTo>
                  <a:pt x="31365" y="0"/>
                </a:moveTo>
                <a:lnTo>
                  <a:pt x="29586" y="16781"/>
                </a:lnTo>
                <a:lnTo>
                  <a:pt x="29908" y="18177"/>
                </a:lnTo>
                <a:lnTo>
                  <a:pt x="30441" y="20100"/>
                </a:lnTo>
                <a:lnTo>
                  <a:pt x="31815" y="7137"/>
                </a:lnTo>
                <a:lnTo>
                  <a:pt x="31365" y="0"/>
                </a:lnTo>
                <a:close/>
              </a:path>
              <a:path w="32385" h="295909">
                <a:moveTo>
                  <a:pt x="16290" y="153583"/>
                </a:moveTo>
                <a:lnTo>
                  <a:pt x="15197" y="154112"/>
                </a:lnTo>
                <a:lnTo>
                  <a:pt x="15020" y="154176"/>
                </a:lnTo>
                <a:lnTo>
                  <a:pt x="0" y="295860"/>
                </a:lnTo>
                <a:lnTo>
                  <a:pt x="591" y="293830"/>
                </a:lnTo>
                <a:lnTo>
                  <a:pt x="1793" y="290326"/>
                </a:lnTo>
                <a:lnTo>
                  <a:pt x="16290" y="153583"/>
                </a:lnTo>
                <a:close/>
              </a:path>
            </a:pathLst>
          </a:custGeom>
          <a:solidFill>
            <a:srgbClr val="D9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bg object 1416"/>
          <p:cNvSpPr/>
          <p:nvPr/>
        </p:nvSpPr>
        <p:spPr>
          <a:xfrm>
            <a:off x="4176809" y="1008096"/>
            <a:ext cx="31115" cy="283210"/>
          </a:xfrm>
          <a:custGeom>
            <a:avLst/>
            <a:gdLst/>
            <a:ahLst/>
            <a:cxnLst/>
            <a:rect l="l" t="t" r="r" b="b"/>
            <a:pathLst>
              <a:path w="31114" h="283209">
                <a:moveTo>
                  <a:pt x="30022" y="0"/>
                </a:moveTo>
                <a:lnTo>
                  <a:pt x="28648" y="12963"/>
                </a:lnTo>
                <a:lnTo>
                  <a:pt x="29512" y="16082"/>
                </a:lnTo>
                <a:lnTo>
                  <a:pt x="30500" y="6762"/>
                </a:lnTo>
                <a:lnTo>
                  <a:pt x="30420" y="6316"/>
                </a:lnTo>
                <a:lnTo>
                  <a:pt x="30022" y="0"/>
                </a:lnTo>
                <a:close/>
              </a:path>
              <a:path w="31114" h="283209">
                <a:moveTo>
                  <a:pt x="15760" y="145833"/>
                </a:moveTo>
                <a:lnTo>
                  <a:pt x="14496" y="146446"/>
                </a:lnTo>
                <a:lnTo>
                  <a:pt x="0" y="283189"/>
                </a:lnTo>
                <a:lnTo>
                  <a:pt x="1741" y="278113"/>
                </a:lnTo>
                <a:lnTo>
                  <a:pt x="15760" y="145833"/>
                </a:lnTo>
                <a:close/>
              </a:path>
            </a:pathLst>
          </a:custGeom>
          <a:solidFill>
            <a:srgbClr val="DAD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bg object 1417"/>
          <p:cNvSpPr/>
          <p:nvPr/>
        </p:nvSpPr>
        <p:spPr>
          <a:xfrm>
            <a:off x="4178541" y="1014869"/>
            <a:ext cx="30480" cy="271780"/>
          </a:xfrm>
          <a:custGeom>
            <a:avLst/>
            <a:gdLst/>
            <a:ahLst/>
            <a:cxnLst/>
            <a:rect l="l" t="t" r="r" b="b"/>
            <a:pathLst>
              <a:path w="30479" h="271780">
                <a:moveTo>
                  <a:pt x="16548" y="137845"/>
                </a:moveTo>
                <a:lnTo>
                  <a:pt x="15290" y="138455"/>
                </a:lnTo>
                <a:lnTo>
                  <a:pt x="14020" y="139065"/>
                </a:lnTo>
                <a:lnTo>
                  <a:pt x="0" y="271348"/>
                </a:lnTo>
                <a:lnTo>
                  <a:pt x="1714" y="266344"/>
                </a:lnTo>
                <a:lnTo>
                  <a:pt x="3467" y="261264"/>
                </a:lnTo>
                <a:lnTo>
                  <a:pt x="16548" y="137845"/>
                </a:lnTo>
                <a:close/>
              </a:path>
              <a:path w="30479" h="271780">
                <a:moveTo>
                  <a:pt x="30264" y="8420"/>
                </a:moveTo>
                <a:lnTo>
                  <a:pt x="29514" y="4229"/>
                </a:lnTo>
                <a:lnTo>
                  <a:pt x="28765" y="0"/>
                </a:lnTo>
                <a:lnTo>
                  <a:pt x="27774" y="9321"/>
                </a:lnTo>
                <a:lnTo>
                  <a:pt x="28206" y="10858"/>
                </a:lnTo>
                <a:lnTo>
                  <a:pt x="28613" y="12738"/>
                </a:lnTo>
                <a:lnTo>
                  <a:pt x="29425" y="16408"/>
                </a:lnTo>
                <a:lnTo>
                  <a:pt x="30264" y="8420"/>
                </a:lnTo>
                <a:close/>
              </a:path>
            </a:pathLst>
          </a:custGeom>
          <a:solidFill>
            <a:srgbClr val="DBD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bg object 1418"/>
          <p:cNvSpPr/>
          <p:nvPr/>
        </p:nvSpPr>
        <p:spPr>
          <a:xfrm>
            <a:off x="4182011" y="1023279"/>
            <a:ext cx="27940" cy="253365"/>
          </a:xfrm>
          <a:custGeom>
            <a:avLst/>
            <a:gdLst/>
            <a:ahLst/>
            <a:cxnLst/>
            <a:rect l="l" t="t" r="r" b="b"/>
            <a:pathLst>
              <a:path w="27939" h="253365">
                <a:moveTo>
                  <a:pt x="26805" y="0"/>
                </a:moveTo>
                <a:lnTo>
                  <a:pt x="25958" y="7985"/>
                </a:lnTo>
                <a:lnTo>
                  <a:pt x="26765" y="11651"/>
                </a:lnTo>
                <a:lnTo>
                  <a:pt x="27555" y="4195"/>
                </a:lnTo>
                <a:lnTo>
                  <a:pt x="26805" y="0"/>
                </a:lnTo>
                <a:close/>
              </a:path>
              <a:path w="27939" h="253365">
                <a:moveTo>
                  <a:pt x="14348" y="128813"/>
                </a:moveTo>
                <a:lnTo>
                  <a:pt x="13083" y="129426"/>
                </a:lnTo>
                <a:lnTo>
                  <a:pt x="0" y="252842"/>
                </a:lnTo>
                <a:lnTo>
                  <a:pt x="901" y="250213"/>
                </a:lnTo>
                <a:lnTo>
                  <a:pt x="1686" y="248276"/>
                </a:lnTo>
                <a:lnTo>
                  <a:pt x="14348" y="128813"/>
                </a:lnTo>
                <a:close/>
              </a:path>
            </a:pathLst>
          </a:custGeom>
          <a:solidFill>
            <a:srgbClr val="DCD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bg object 1419"/>
          <p:cNvSpPr/>
          <p:nvPr/>
        </p:nvSpPr>
        <p:spPr>
          <a:xfrm>
            <a:off x="4183698" y="1027475"/>
            <a:ext cx="26670" cy="244475"/>
          </a:xfrm>
          <a:custGeom>
            <a:avLst/>
            <a:gdLst/>
            <a:ahLst/>
            <a:cxnLst/>
            <a:rect l="l" t="t" r="r" b="b"/>
            <a:pathLst>
              <a:path w="26670" h="244475">
                <a:moveTo>
                  <a:pt x="25868" y="0"/>
                </a:moveTo>
                <a:lnTo>
                  <a:pt x="25078" y="7456"/>
                </a:lnTo>
                <a:lnTo>
                  <a:pt x="25427" y="9041"/>
                </a:lnTo>
                <a:lnTo>
                  <a:pt x="25869" y="11365"/>
                </a:lnTo>
                <a:lnTo>
                  <a:pt x="26625" y="4229"/>
                </a:lnTo>
                <a:lnTo>
                  <a:pt x="25868" y="0"/>
                </a:lnTo>
                <a:close/>
              </a:path>
              <a:path w="26670" h="244475">
                <a:moveTo>
                  <a:pt x="13927" y="124003"/>
                </a:moveTo>
                <a:lnTo>
                  <a:pt x="12661" y="124617"/>
                </a:lnTo>
                <a:lnTo>
                  <a:pt x="0" y="244081"/>
                </a:lnTo>
                <a:lnTo>
                  <a:pt x="1621" y="240080"/>
                </a:lnTo>
                <a:lnTo>
                  <a:pt x="13927" y="124003"/>
                </a:lnTo>
                <a:close/>
              </a:path>
            </a:pathLst>
          </a:custGeom>
          <a:solidFill>
            <a:srgbClr val="DDD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bg object 1420"/>
          <p:cNvSpPr/>
          <p:nvPr/>
        </p:nvSpPr>
        <p:spPr>
          <a:xfrm>
            <a:off x="4185310" y="1031709"/>
            <a:ext cx="26034" cy="236220"/>
          </a:xfrm>
          <a:custGeom>
            <a:avLst/>
            <a:gdLst/>
            <a:ahLst/>
            <a:cxnLst/>
            <a:rect l="l" t="t" r="r" b="b"/>
            <a:pathLst>
              <a:path w="26035" h="236219">
                <a:moveTo>
                  <a:pt x="13576" y="119164"/>
                </a:moveTo>
                <a:lnTo>
                  <a:pt x="12306" y="119773"/>
                </a:lnTo>
                <a:lnTo>
                  <a:pt x="0" y="235851"/>
                </a:lnTo>
                <a:lnTo>
                  <a:pt x="1638" y="231825"/>
                </a:lnTo>
                <a:lnTo>
                  <a:pt x="13576" y="119164"/>
                </a:lnTo>
                <a:close/>
              </a:path>
              <a:path w="26035" h="236219">
                <a:moveTo>
                  <a:pt x="25819" y="3746"/>
                </a:moveTo>
                <a:lnTo>
                  <a:pt x="25006" y="0"/>
                </a:lnTo>
                <a:lnTo>
                  <a:pt x="24244" y="7137"/>
                </a:lnTo>
                <a:lnTo>
                  <a:pt x="25019" y="11214"/>
                </a:lnTo>
                <a:lnTo>
                  <a:pt x="25819" y="3746"/>
                </a:lnTo>
                <a:close/>
              </a:path>
            </a:pathLst>
          </a:custGeom>
          <a:solidFill>
            <a:srgbClr val="DDD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bg object 1421"/>
          <p:cNvSpPr/>
          <p:nvPr/>
        </p:nvSpPr>
        <p:spPr>
          <a:xfrm>
            <a:off x="4186936" y="1035418"/>
            <a:ext cx="25400" cy="228600"/>
          </a:xfrm>
          <a:custGeom>
            <a:avLst/>
            <a:gdLst/>
            <a:ahLst/>
            <a:cxnLst/>
            <a:rect l="l" t="t" r="r" b="b"/>
            <a:pathLst>
              <a:path w="25400" h="228600">
                <a:moveTo>
                  <a:pt x="13208" y="114833"/>
                </a:moveTo>
                <a:lnTo>
                  <a:pt x="11938" y="115455"/>
                </a:lnTo>
                <a:lnTo>
                  <a:pt x="0" y="228155"/>
                </a:lnTo>
                <a:lnTo>
                  <a:pt x="1625" y="224116"/>
                </a:lnTo>
                <a:lnTo>
                  <a:pt x="13208" y="114833"/>
                </a:lnTo>
                <a:close/>
              </a:path>
              <a:path w="25400" h="228600">
                <a:moveTo>
                  <a:pt x="24993" y="3733"/>
                </a:moveTo>
                <a:lnTo>
                  <a:pt x="24180" y="0"/>
                </a:lnTo>
                <a:lnTo>
                  <a:pt x="23393" y="7467"/>
                </a:lnTo>
                <a:lnTo>
                  <a:pt x="24168" y="11544"/>
                </a:lnTo>
                <a:lnTo>
                  <a:pt x="24993" y="3733"/>
                </a:lnTo>
                <a:close/>
              </a:path>
            </a:pathLst>
          </a:custGeom>
          <a:solidFill>
            <a:srgbClr val="DED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bg object 1422"/>
          <p:cNvSpPr/>
          <p:nvPr/>
        </p:nvSpPr>
        <p:spPr>
          <a:xfrm>
            <a:off x="4188570" y="1039148"/>
            <a:ext cx="24765" cy="220979"/>
          </a:xfrm>
          <a:custGeom>
            <a:avLst/>
            <a:gdLst/>
            <a:ahLst/>
            <a:cxnLst/>
            <a:rect l="l" t="t" r="r" b="b"/>
            <a:pathLst>
              <a:path w="24764" h="220980">
                <a:moveTo>
                  <a:pt x="23364" y="0"/>
                </a:moveTo>
                <a:lnTo>
                  <a:pt x="22537" y="7802"/>
                </a:lnTo>
                <a:lnTo>
                  <a:pt x="23271" y="12160"/>
                </a:lnTo>
                <a:lnTo>
                  <a:pt x="24167" y="3706"/>
                </a:lnTo>
                <a:lnTo>
                  <a:pt x="23364" y="0"/>
                </a:lnTo>
                <a:close/>
              </a:path>
              <a:path w="24764" h="220980">
                <a:moveTo>
                  <a:pt x="12849" y="110489"/>
                </a:moveTo>
                <a:lnTo>
                  <a:pt x="11585" y="111102"/>
                </a:lnTo>
                <a:lnTo>
                  <a:pt x="0" y="220386"/>
                </a:lnTo>
                <a:lnTo>
                  <a:pt x="1628" y="216370"/>
                </a:lnTo>
                <a:lnTo>
                  <a:pt x="12849" y="110489"/>
                </a:lnTo>
                <a:close/>
              </a:path>
            </a:pathLst>
          </a:custGeom>
          <a:solidFill>
            <a:srgbClr val="DFD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bg object 1423"/>
          <p:cNvSpPr/>
          <p:nvPr/>
        </p:nvSpPr>
        <p:spPr>
          <a:xfrm>
            <a:off x="4190187" y="1042860"/>
            <a:ext cx="23495" cy="212725"/>
          </a:xfrm>
          <a:custGeom>
            <a:avLst/>
            <a:gdLst/>
            <a:ahLst/>
            <a:cxnLst/>
            <a:rect l="l" t="t" r="r" b="b"/>
            <a:pathLst>
              <a:path w="23495" h="212725">
                <a:moveTo>
                  <a:pt x="12496" y="106172"/>
                </a:moveTo>
                <a:lnTo>
                  <a:pt x="11226" y="106781"/>
                </a:lnTo>
                <a:lnTo>
                  <a:pt x="0" y="212661"/>
                </a:lnTo>
                <a:lnTo>
                  <a:pt x="1625" y="208661"/>
                </a:lnTo>
                <a:lnTo>
                  <a:pt x="12496" y="106172"/>
                </a:lnTo>
                <a:close/>
              </a:path>
              <a:path w="23495" h="212725">
                <a:moveTo>
                  <a:pt x="23355" y="3733"/>
                </a:moveTo>
                <a:lnTo>
                  <a:pt x="22542" y="0"/>
                </a:lnTo>
                <a:lnTo>
                  <a:pt x="21653" y="8458"/>
                </a:lnTo>
                <a:lnTo>
                  <a:pt x="22377" y="12877"/>
                </a:lnTo>
                <a:lnTo>
                  <a:pt x="23355" y="3733"/>
                </a:lnTo>
                <a:close/>
              </a:path>
            </a:pathLst>
          </a:custGeom>
          <a:solidFill>
            <a:srgbClr val="DFD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bg object 1424"/>
          <p:cNvSpPr/>
          <p:nvPr/>
        </p:nvSpPr>
        <p:spPr>
          <a:xfrm>
            <a:off x="4191800" y="1046022"/>
            <a:ext cx="23495" cy="205740"/>
          </a:xfrm>
          <a:custGeom>
            <a:avLst/>
            <a:gdLst/>
            <a:ahLst/>
            <a:cxnLst/>
            <a:rect l="l" t="t" r="r" b="b"/>
            <a:pathLst>
              <a:path w="23495" h="205740">
                <a:moveTo>
                  <a:pt x="13411" y="101777"/>
                </a:moveTo>
                <a:lnTo>
                  <a:pt x="12141" y="102400"/>
                </a:lnTo>
                <a:lnTo>
                  <a:pt x="10871" y="103009"/>
                </a:lnTo>
                <a:lnTo>
                  <a:pt x="0" y="205536"/>
                </a:lnTo>
                <a:lnTo>
                  <a:pt x="1625" y="201510"/>
                </a:lnTo>
                <a:lnTo>
                  <a:pt x="3263" y="197485"/>
                </a:lnTo>
                <a:lnTo>
                  <a:pt x="13411" y="101777"/>
                </a:lnTo>
                <a:close/>
              </a:path>
              <a:path w="23495" h="205740">
                <a:moveTo>
                  <a:pt x="23063" y="7620"/>
                </a:moveTo>
                <a:lnTo>
                  <a:pt x="22961" y="5080"/>
                </a:lnTo>
                <a:lnTo>
                  <a:pt x="22580" y="5080"/>
                </a:lnTo>
                <a:lnTo>
                  <a:pt x="22580" y="3810"/>
                </a:lnTo>
                <a:lnTo>
                  <a:pt x="22529" y="5080"/>
                </a:lnTo>
                <a:lnTo>
                  <a:pt x="22326" y="5080"/>
                </a:lnTo>
                <a:lnTo>
                  <a:pt x="22326" y="7620"/>
                </a:lnTo>
                <a:lnTo>
                  <a:pt x="22250" y="3810"/>
                </a:lnTo>
                <a:lnTo>
                  <a:pt x="22021" y="3810"/>
                </a:lnTo>
                <a:lnTo>
                  <a:pt x="22021" y="0"/>
                </a:lnTo>
                <a:lnTo>
                  <a:pt x="21590" y="0"/>
                </a:lnTo>
                <a:lnTo>
                  <a:pt x="21590" y="3810"/>
                </a:lnTo>
                <a:lnTo>
                  <a:pt x="21043" y="3810"/>
                </a:lnTo>
                <a:lnTo>
                  <a:pt x="21043" y="10160"/>
                </a:lnTo>
                <a:lnTo>
                  <a:pt x="21056" y="12700"/>
                </a:lnTo>
                <a:lnTo>
                  <a:pt x="21348" y="12700"/>
                </a:lnTo>
                <a:lnTo>
                  <a:pt x="21348" y="13970"/>
                </a:lnTo>
                <a:lnTo>
                  <a:pt x="21577" y="13970"/>
                </a:lnTo>
                <a:lnTo>
                  <a:pt x="21577" y="12700"/>
                </a:lnTo>
                <a:lnTo>
                  <a:pt x="21780" y="12700"/>
                </a:lnTo>
                <a:lnTo>
                  <a:pt x="21780" y="10160"/>
                </a:lnTo>
                <a:lnTo>
                  <a:pt x="21856" y="13970"/>
                </a:lnTo>
                <a:lnTo>
                  <a:pt x="21818" y="19050"/>
                </a:lnTo>
                <a:lnTo>
                  <a:pt x="22453" y="19050"/>
                </a:lnTo>
                <a:lnTo>
                  <a:pt x="22453" y="13970"/>
                </a:lnTo>
                <a:lnTo>
                  <a:pt x="23063" y="13970"/>
                </a:lnTo>
                <a:lnTo>
                  <a:pt x="23063" y="7620"/>
                </a:lnTo>
                <a:close/>
              </a:path>
            </a:pathLst>
          </a:custGeom>
          <a:solidFill>
            <a:srgbClr val="E0D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bg object 1425"/>
          <p:cNvSpPr/>
          <p:nvPr/>
        </p:nvSpPr>
        <p:spPr>
          <a:xfrm>
            <a:off x="4195267" y="1054252"/>
            <a:ext cx="21590" cy="190500"/>
          </a:xfrm>
          <a:custGeom>
            <a:avLst/>
            <a:gdLst/>
            <a:ahLst/>
            <a:cxnLst/>
            <a:rect l="l" t="t" r="r" b="b"/>
            <a:pathLst>
              <a:path w="21589" h="190500">
                <a:moveTo>
                  <a:pt x="571" y="184810"/>
                </a:moveTo>
                <a:lnTo>
                  <a:pt x="0" y="184810"/>
                </a:lnTo>
                <a:lnTo>
                  <a:pt x="0" y="189890"/>
                </a:lnTo>
                <a:lnTo>
                  <a:pt x="571" y="189890"/>
                </a:lnTo>
                <a:lnTo>
                  <a:pt x="571" y="184810"/>
                </a:lnTo>
                <a:close/>
              </a:path>
              <a:path w="21589" h="190500">
                <a:moveTo>
                  <a:pt x="12573" y="91401"/>
                </a:moveTo>
                <a:lnTo>
                  <a:pt x="11239" y="92633"/>
                </a:lnTo>
                <a:lnTo>
                  <a:pt x="11226" y="92760"/>
                </a:lnTo>
                <a:lnTo>
                  <a:pt x="11226" y="92100"/>
                </a:lnTo>
                <a:lnTo>
                  <a:pt x="11125" y="93370"/>
                </a:lnTo>
                <a:lnTo>
                  <a:pt x="6311" y="139115"/>
                </a:lnTo>
                <a:lnTo>
                  <a:pt x="6311" y="93370"/>
                </a:lnTo>
                <a:lnTo>
                  <a:pt x="5118" y="93370"/>
                </a:lnTo>
                <a:lnTo>
                  <a:pt x="5118" y="150380"/>
                </a:lnTo>
                <a:lnTo>
                  <a:pt x="1422" y="185229"/>
                </a:lnTo>
                <a:lnTo>
                  <a:pt x="3048" y="181229"/>
                </a:lnTo>
                <a:lnTo>
                  <a:pt x="5118" y="161709"/>
                </a:lnTo>
                <a:lnTo>
                  <a:pt x="5118" y="184810"/>
                </a:lnTo>
                <a:lnTo>
                  <a:pt x="6311" y="184810"/>
                </a:lnTo>
                <a:lnTo>
                  <a:pt x="6311" y="150456"/>
                </a:lnTo>
                <a:lnTo>
                  <a:pt x="12573" y="91401"/>
                </a:lnTo>
                <a:close/>
              </a:path>
              <a:path w="21589" h="190500">
                <a:moveTo>
                  <a:pt x="21399" y="8077"/>
                </a:moveTo>
                <a:lnTo>
                  <a:pt x="20624" y="4025"/>
                </a:lnTo>
                <a:lnTo>
                  <a:pt x="19862" y="0"/>
                </a:lnTo>
                <a:lnTo>
                  <a:pt x="18719" y="10756"/>
                </a:lnTo>
                <a:lnTo>
                  <a:pt x="19418" y="15506"/>
                </a:lnTo>
                <a:lnTo>
                  <a:pt x="20104" y="20408"/>
                </a:lnTo>
                <a:lnTo>
                  <a:pt x="21399" y="8077"/>
                </a:lnTo>
                <a:close/>
              </a:path>
            </a:pathLst>
          </a:custGeom>
          <a:solidFill>
            <a:srgbClr val="E1D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bg object 1426"/>
          <p:cNvSpPr/>
          <p:nvPr/>
        </p:nvSpPr>
        <p:spPr>
          <a:xfrm>
            <a:off x="4198302" y="1062291"/>
            <a:ext cx="20320" cy="173355"/>
          </a:xfrm>
          <a:custGeom>
            <a:avLst/>
            <a:gdLst/>
            <a:ahLst/>
            <a:cxnLst/>
            <a:rect l="l" t="t" r="r" b="b"/>
            <a:pathLst>
              <a:path w="20320" h="173355">
                <a:moveTo>
                  <a:pt x="12192" y="80911"/>
                </a:moveTo>
                <a:lnTo>
                  <a:pt x="10858" y="82143"/>
                </a:lnTo>
                <a:lnTo>
                  <a:pt x="9525" y="83375"/>
                </a:lnTo>
                <a:lnTo>
                  <a:pt x="0" y="173240"/>
                </a:lnTo>
                <a:lnTo>
                  <a:pt x="1524" y="169456"/>
                </a:lnTo>
                <a:lnTo>
                  <a:pt x="1638" y="169138"/>
                </a:lnTo>
                <a:lnTo>
                  <a:pt x="3378" y="164109"/>
                </a:lnTo>
                <a:lnTo>
                  <a:pt x="12192" y="80911"/>
                </a:lnTo>
                <a:close/>
              </a:path>
              <a:path w="20320" h="173355">
                <a:moveTo>
                  <a:pt x="19913" y="8115"/>
                </a:moveTo>
                <a:lnTo>
                  <a:pt x="19138" y="4051"/>
                </a:lnTo>
                <a:lnTo>
                  <a:pt x="18364" y="0"/>
                </a:lnTo>
                <a:lnTo>
                  <a:pt x="17056" y="12319"/>
                </a:lnTo>
                <a:lnTo>
                  <a:pt x="17741" y="17233"/>
                </a:lnTo>
                <a:lnTo>
                  <a:pt x="18427" y="22148"/>
                </a:lnTo>
                <a:lnTo>
                  <a:pt x="19913" y="8115"/>
                </a:lnTo>
                <a:close/>
              </a:path>
            </a:pathLst>
          </a:custGeom>
          <a:solidFill>
            <a:srgbClr val="E2D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bg object 1427"/>
          <p:cNvSpPr/>
          <p:nvPr/>
        </p:nvSpPr>
        <p:spPr>
          <a:xfrm>
            <a:off x="4201680" y="1070406"/>
            <a:ext cx="18415" cy="156210"/>
          </a:xfrm>
          <a:custGeom>
            <a:avLst/>
            <a:gdLst/>
            <a:ahLst/>
            <a:cxnLst/>
            <a:rect l="l" t="t" r="r" b="b"/>
            <a:pathLst>
              <a:path w="18414" h="156209">
                <a:moveTo>
                  <a:pt x="11480" y="70345"/>
                </a:moveTo>
                <a:lnTo>
                  <a:pt x="10147" y="71577"/>
                </a:lnTo>
                <a:lnTo>
                  <a:pt x="8813" y="72796"/>
                </a:lnTo>
                <a:lnTo>
                  <a:pt x="0" y="155994"/>
                </a:lnTo>
                <a:lnTo>
                  <a:pt x="1727" y="150977"/>
                </a:lnTo>
                <a:lnTo>
                  <a:pt x="3454" y="145973"/>
                </a:lnTo>
                <a:lnTo>
                  <a:pt x="11480" y="70345"/>
                </a:lnTo>
                <a:close/>
              </a:path>
              <a:path w="18414" h="156209">
                <a:moveTo>
                  <a:pt x="18059" y="8305"/>
                </a:moveTo>
                <a:lnTo>
                  <a:pt x="17513" y="5080"/>
                </a:lnTo>
                <a:lnTo>
                  <a:pt x="17310" y="4025"/>
                </a:lnTo>
                <a:lnTo>
                  <a:pt x="16535" y="0"/>
                </a:lnTo>
                <a:lnTo>
                  <a:pt x="15049" y="14033"/>
                </a:lnTo>
                <a:lnTo>
                  <a:pt x="15392" y="16471"/>
                </a:lnTo>
                <a:lnTo>
                  <a:pt x="15684" y="19329"/>
                </a:lnTo>
                <a:lnTo>
                  <a:pt x="16281" y="25082"/>
                </a:lnTo>
                <a:lnTo>
                  <a:pt x="18059" y="8305"/>
                </a:lnTo>
                <a:close/>
              </a:path>
            </a:pathLst>
          </a:custGeom>
          <a:solidFill>
            <a:srgbClr val="E3D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bg object 1428"/>
          <p:cNvSpPr/>
          <p:nvPr/>
        </p:nvSpPr>
        <p:spPr>
          <a:xfrm>
            <a:off x="4205128" y="1078656"/>
            <a:ext cx="15875" cy="137795"/>
          </a:xfrm>
          <a:custGeom>
            <a:avLst/>
            <a:gdLst/>
            <a:ahLst/>
            <a:cxnLst/>
            <a:rect l="l" t="t" r="r" b="b"/>
            <a:pathLst>
              <a:path w="15875" h="137794">
                <a:moveTo>
                  <a:pt x="14606" y="0"/>
                </a:moveTo>
                <a:lnTo>
                  <a:pt x="12828" y="16766"/>
                </a:lnTo>
                <a:lnTo>
                  <a:pt x="13423" y="22536"/>
                </a:lnTo>
                <a:lnTo>
                  <a:pt x="15349" y="4371"/>
                </a:lnTo>
                <a:lnTo>
                  <a:pt x="14606" y="0"/>
                </a:lnTo>
                <a:close/>
              </a:path>
              <a:path w="15875" h="137794">
                <a:moveTo>
                  <a:pt x="9359" y="60871"/>
                </a:moveTo>
                <a:lnTo>
                  <a:pt x="8022" y="62103"/>
                </a:lnTo>
                <a:lnTo>
                  <a:pt x="0" y="137776"/>
                </a:lnTo>
                <a:lnTo>
                  <a:pt x="1740" y="132743"/>
                </a:lnTo>
                <a:lnTo>
                  <a:pt x="9359" y="60871"/>
                </a:lnTo>
                <a:close/>
              </a:path>
            </a:pathLst>
          </a:custGeom>
          <a:solidFill>
            <a:srgbClr val="E4D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bg object 1429"/>
          <p:cNvSpPr/>
          <p:nvPr/>
        </p:nvSpPr>
        <p:spPr>
          <a:xfrm>
            <a:off x="4206862" y="1083030"/>
            <a:ext cx="15875" cy="128905"/>
          </a:xfrm>
          <a:custGeom>
            <a:avLst/>
            <a:gdLst/>
            <a:ahLst/>
            <a:cxnLst/>
            <a:rect l="l" t="t" r="r" b="b"/>
            <a:pathLst>
              <a:path w="15875" h="128905">
                <a:moveTo>
                  <a:pt x="15798" y="13347"/>
                </a:moveTo>
                <a:lnTo>
                  <a:pt x="15087" y="8763"/>
                </a:lnTo>
                <a:lnTo>
                  <a:pt x="14351" y="4381"/>
                </a:lnTo>
                <a:lnTo>
                  <a:pt x="13614" y="0"/>
                </a:lnTo>
                <a:lnTo>
                  <a:pt x="11684" y="18173"/>
                </a:lnTo>
                <a:lnTo>
                  <a:pt x="12268" y="23863"/>
                </a:lnTo>
                <a:lnTo>
                  <a:pt x="12268" y="24003"/>
                </a:lnTo>
                <a:lnTo>
                  <a:pt x="12357" y="34493"/>
                </a:lnTo>
                <a:lnTo>
                  <a:pt x="12420" y="42100"/>
                </a:lnTo>
                <a:lnTo>
                  <a:pt x="10896" y="48260"/>
                </a:lnTo>
                <a:lnTo>
                  <a:pt x="9220" y="55029"/>
                </a:lnTo>
                <a:lnTo>
                  <a:pt x="8953" y="55270"/>
                </a:lnTo>
                <a:lnTo>
                  <a:pt x="7620" y="56502"/>
                </a:lnTo>
                <a:lnTo>
                  <a:pt x="0" y="128371"/>
                </a:lnTo>
                <a:lnTo>
                  <a:pt x="1778" y="123050"/>
                </a:lnTo>
                <a:lnTo>
                  <a:pt x="3543" y="117678"/>
                </a:lnTo>
                <a:lnTo>
                  <a:pt x="5308" y="112306"/>
                </a:lnTo>
                <a:lnTo>
                  <a:pt x="15798" y="13347"/>
                </a:lnTo>
                <a:close/>
              </a:path>
            </a:pathLst>
          </a:custGeom>
          <a:solidFill>
            <a:srgbClr val="E5D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bg object 1430"/>
          <p:cNvSpPr/>
          <p:nvPr/>
        </p:nvSpPr>
        <p:spPr>
          <a:xfrm>
            <a:off x="4212158" y="1096327"/>
            <a:ext cx="12065" cy="99060"/>
          </a:xfrm>
          <a:custGeom>
            <a:avLst/>
            <a:gdLst/>
            <a:ahLst/>
            <a:cxnLst/>
            <a:rect l="l" t="t" r="r" b="b"/>
            <a:pathLst>
              <a:path w="12064" h="99059">
                <a:moveTo>
                  <a:pt x="11912" y="9410"/>
                </a:moveTo>
                <a:lnTo>
                  <a:pt x="11760" y="8077"/>
                </a:lnTo>
                <a:lnTo>
                  <a:pt x="11214" y="4597"/>
                </a:lnTo>
                <a:lnTo>
                  <a:pt x="10502" y="0"/>
                </a:lnTo>
                <a:lnTo>
                  <a:pt x="0" y="99060"/>
                </a:lnTo>
                <a:lnTo>
                  <a:pt x="1765" y="93713"/>
                </a:lnTo>
                <a:lnTo>
                  <a:pt x="3530" y="88455"/>
                </a:lnTo>
                <a:lnTo>
                  <a:pt x="11912" y="9410"/>
                </a:lnTo>
                <a:close/>
              </a:path>
            </a:pathLst>
          </a:custGeom>
          <a:solidFill>
            <a:srgbClr val="E6D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bg object 1431"/>
          <p:cNvSpPr/>
          <p:nvPr/>
        </p:nvSpPr>
        <p:spPr>
          <a:xfrm>
            <a:off x="4215689" y="1105737"/>
            <a:ext cx="10160" cy="79375"/>
          </a:xfrm>
          <a:custGeom>
            <a:avLst/>
            <a:gdLst/>
            <a:ahLst/>
            <a:cxnLst/>
            <a:rect l="l" t="t" r="r" b="b"/>
            <a:pathLst>
              <a:path w="10160" h="79375">
                <a:moveTo>
                  <a:pt x="9613" y="10922"/>
                </a:moveTo>
                <a:lnTo>
                  <a:pt x="8991" y="5511"/>
                </a:lnTo>
                <a:lnTo>
                  <a:pt x="8382" y="0"/>
                </a:lnTo>
                <a:lnTo>
                  <a:pt x="0" y="79044"/>
                </a:lnTo>
                <a:lnTo>
                  <a:pt x="1739" y="73850"/>
                </a:lnTo>
                <a:lnTo>
                  <a:pt x="3492" y="68643"/>
                </a:lnTo>
                <a:lnTo>
                  <a:pt x="9613" y="10922"/>
                </a:lnTo>
                <a:close/>
              </a:path>
            </a:pathLst>
          </a:custGeom>
          <a:solidFill>
            <a:srgbClr val="E7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bg object 1432"/>
          <p:cNvSpPr/>
          <p:nvPr/>
        </p:nvSpPr>
        <p:spPr>
          <a:xfrm>
            <a:off x="4219181" y="1116659"/>
            <a:ext cx="6985" cy="57785"/>
          </a:xfrm>
          <a:custGeom>
            <a:avLst/>
            <a:gdLst/>
            <a:ahLst/>
            <a:cxnLst/>
            <a:rect l="l" t="t" r="r" b="b"/>
            <a:pathLst>
              <a:path w="6985" h="57784">
                <a:moveTo>
                  <a:pt x="6985" y="14643"/>
                </a:moveTo>
                <a:lnTo>
                  <a:pt x="6578" y="7048"/>
                </a:lnTo>
                <a:lnTo>
                  <a:pt x="6286" y="1460"/>
                </a:lnTo>
                <a:lnTo>
                  <a:pt x="6121" y="0"/>
                </a:lnTo>
                <a:lnTo>
                  <a:pt x="0" y="57721"/>
                </a:lnTo>
                <a:lnTo>
                  <a:pt x="571" y="56019"/>
                </a:lnTo>
                <a:lnTo>
                  <a:pt x="1981" y="50431"/>
                </a:lnTo>
                <a:lnTo>
                  <a:pt x="4064" y="42164"/>
                </a:lnTo>
                <a:lnTo>
                  <a:pt x="6985" y="14643"/>
                </a:lnTo>
                <a:close/>
              </a:path>
            </a:pathLst>
          </a:custGeom>
          <a:solidFill>
            <a:srgbClr val="E8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bg object 1433"/>
          <p:cNvSpPr/>
          <p:nvPr/>
        </p:nvSpPr>
        <p:spPr>
          <a:xfrm>
            <a:off x="4223250" y="1131294"/>
            <a:ext cx="3175" cy="27940"/>
          </a:xfrm>
          <a:custGeom>
            <a:avLst/>
            <a:gdLst/>
            <a:ahLst/>
            <a:cxnLst/>
            <a:rect l="l" t="t" r="r" b="b"/>
            <a:pathLst>
              <a:path w="3175" h="27940">
                <a:moveTo>
                  <a:pt x="2917" y="0"/>
                </a:moveTo>
                <a:lnTo>
                  <a:pt x="0" y="27523"/>
                </a:lnTo>
                <a:lnTo>
                  <a:pt x="1361" y="22117"/>
                </a:lnTo>
                <a:lnTo>
                  <a:pt x="3042" y="2357"/>
                </a:lnTo>
                <a:lnTo>
                  <a:pt x="2917" y="0"/>
                </a:lnTo>
                <a:close/>
              </a:path>
            </a:pathLst>
          </a:custGeom>
          <a:solidFill>
            <a:srgbClr val="E9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bg object 1434"/>
          <p:cNvSpPr/>
          <p:nvPr/>
        </p:nvSpPr>
        <p:spPr>
          <a:xfrm>
            <a:off x="4373835" y="102200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4" y="0"/>
                </a:moveTo>
                <a:lnTo>
                  <a:pt x="389" y="318"/>
                </a:lnTo>
                <a:lnTo>
                  <a:pt x="360" y="743"/>
                </a:lnTo>
                <a:lnTo>
                  <a:pt x="0" y="68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bg object 1435"/>
          <p:cNvSpPr/>
          <p:nvPr/>
        </p:nvSpPr>
        <p:spPr>
          <a:xfrm>
            <a:off x="4374206" y="102233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9" y="0"/>
                </a:moveTo>
                <a:lnTo>
                  <a:pt x="413" y="317"/>
                </a:lnTo>
                <a:lnTo>
                  <a:pt x="358" y="1107"/>
                </a:lnTo>
                <a:lnTo>
                  <a:pt x="0" y="435"/>
                </a:lnTo>
                <a:lnTo>
                  <a:pt x="29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bg object 1436"/>
          <p:cNvSpPr/>
          <p:nvPr/>
        </p:nvSpPr>
        <p:spPr>
          <a:xfrm>
            <a:off x="4374565" y="1022652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54" y="0"/>
                </a:moveTo>
                <a:lnTo>
                  <a:pt x="428" y="310"/>
                </a:lnTo>
                <a:lnTo>
                  <a:pt x="350" y="1446"/>
                </a:lnTo>
                <a:lnTo>
                  <a:pt x="0" y="789"/>
                </a:lnTo>
                <a:lnTo>
                  <a:pt x="54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bg object 1437"/>
          <p:cNvSpPr/>
          <p:nvPr/>
        </p:nvSpPr>
        <p:spPr>
          <a:xfrm>
            <a:off x="4374916" y="1022961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77" y="0"/>
                </a:moveTo>
                <a:lnTo>
                  <a:pt x="461" y="319"/>
                </a:lnTo>
                <a:lnTo>
                  <a:pt x="360" y="1811"/>
                </a:lnTo>
                <a:lnTo>
                  <a:pt x="0" y="1136"/>
                </a:lnTo>
                <a:lnTo>
                  <a:pt x="77" y="0"/>
                </a:lnTo>
                <a:close/>
              </a:path>
            </a:pathLst>
          </a:custGeom>
          <a:solidFill>
            <a:srgbClr val="D0B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bg object 1438"/>
          <p:cNvSpPr/>
          <p:nvPr/>
        </p:nvSpPr>
        <p:spPr>
          <a:xfrm>
            <a:off x="4375277" y="1023281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40">
                <a:moveTo>
                  <a:pt x="101" y="0"/>
                </a:moveTo>
                <a:lnTo>
                  <a:pt x="484" y="317"/>
                </a:lnTo>
                <a:lnTo>
                  <a:pt x="357" y="2162"/>
                </a:lnTo>
                <a:lnTo>
                  <a:pt x="0" y="1492"/>
                </a:lnTo>
                <a:lnTo>
                  <a:pt x="101" y="0"/>
                </a:lnTo>
                <a:close/>
              </a:path>
            </a:pathLst>
          </a:custGeom>
          <a:solidFill>
            <a:srgbClr val="D1B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bg object 1439"/>
          <p:cNvSpPr/>
          <p:nvPr/>
        </p:nvSpPr>
        <p:spPr>
          <a:xfrm>
            <a:off x="4375646" y="1023608"/>
            <a:ext cx="635" cy="2540"/>
          </a:xfrm>
          <a:custGeom>
            <a:avLst/>
            <a:gdLst/>
            <a:ahLst/>
            <a:cxnLst/>
            <a:rect l="l" t="t" r="r" b="b"/>
            <a:pathLst>
              <a:path w="635" h="2540">
                <a:moveTo>
                  <a:pt x="127" y="0"/>
                </a:moveTo>
                <a:lnTo>
                  <a:pt x="501" y="310"/>
                </a:lnTo>
                <a:lnTo>
                  <a:pt x="351" y="2514"/>
                </a:lnTo>
                <a:lnTo>
                  <a:pt x="0" y="1855"/>
                </a:lnTo>
                <a:lnTo>
                  <a:pt x="127" y="0"/>
                </a:lnTo>
                <a:close/>
              </a:path>
            </a:pathLst>
          </a:custGeom>
          <a:solidFill>
            <a:srgbClr val="D1B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bg object 1440"/>
          <p:cNvSpPr/>
          <p:nvPr/>
        </p:nvSpPr>
        <p:spPr>
          <a:xfrm>
            <a:off x="4375998" y="1023919"/>
            <a:ext cx="635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149" y="0"/>
                </a:moveTo>
                <a:lnTo>
                  <a:pt x="534" y="319"/>
                </a:lnTo>
                <a:lnTo>
                  <a:pt x="360" y="2879"/>
                </a:lnTo>
                <a:lnTo>
                  <a:pt x="0" y="2204"/>
                </a:lnTo>
                <a:lnTo>
                  <a:pt x="149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bg object 1441"/>
          <p:cNvSpPr/>
          <p:nvPr/>
        </p:nvSpPr>
        <p:spPr>
          <a:xfrm>
            <a:off x="4376358" y="1024238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09">
                <a:moveTo>
                  <a:pt x="174" y="0"/>
                </a:moveTo>
                <a:lnTo>
                  <a:pt x="556" y="317"/>
                </a:lnTo>
                <a:lnTo>
                  <a:pt x="356" y="3228"/>
                </a:lnTo>
                <a:lnTo>
                  <a:pt x="0" y="2559"/>
                </a:lnTo>
                <a:lnTo>
                  <a:pt x="174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bg object 1442"/>
          <p:cNvSpPr/>
          <p:nvPr/>
        </p:nvSpPr>
        <p:spPr>
          <a:xfrm>
            <a:off x="4376715" y="1024555"/>
            <a:ext cx="635" cy="3810"/>
          </a:xfrm>
          <a:custGeom>
            <a:avLst/>
            <a:gdLst/>
            <a:ahLst/>
            <a:cxnLst/>
            <a:rect l="l" t="t" r="r" b="b"/>
            <a:pathLst>
              <a:path w="635" h="3809">
                <a:moveTo>
                  <a:pt x="199" y="0"/>
                </a:moveTo>
                <a:lnTo>
                  <a:pt x="574" y="310"/>
                </a:lnTo>
                <a:lnTo>
                  <a:pt x="352" y="3571"/>
                </a:lnTo>
                <a:lnTo>
                  <a:pt x="0" y="2910"/>
                </a:lnTo>
                <a:lnTo>
                  <a:pt x="199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bg object 1443"/>
          <p:cNvSpPr/>
          <p:nvPr/>
        </p:nvSpPr>
        <p:spPr>
          <a:xfrm>
            <a:off x="4377079" y="1024876"/>
            <a:ext cx="635" cy="4445"/>
          </a:xfrm>
          <a:custGeom>
            <a:avLst/>
            <a:gdLst/>
            <a:ahLst/>
            <a:cxnLst/>
            <a:rect l="l" t="t" r="r" b="b"/>
            <a:pathLst>
              <a:path w="635" h="4444">
                <a:moveTo>
                  <a:pt x="222" y="0"/>
                </a:moveTo>
                <a:lnTo>
                  <a:pt x="0" y="3272"/>
                </a:lnTo>
                <a:lnTo>
                  <a:pt x="366" y="3855"/>
                </a:lnTo>
                <a:lnTo>
                  <a:pt x="617" y="165"/>
                </a:lnTo>
                <a:lnTo>
                  <a:pt x="330" y="89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bg object 1444"/>
          <p:cNvSpPr/>
          <p:nvPr/>
        </p:nvSpPr>
        <p:spPr>
          <a:xfrm>
            <a:off x="4377446" y="1025041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250" y="0"/>
                </a:moveTo>
                <a:lnTo>
                  <a:pt x="647" y="104"/>
                </a:lnTo>
                <a:lnTo>
                  <a:pt x="363" y="4246"/>
                </a:lnTo>
                <a:lnTo>
                  <a:pt x="0" y="3689"/>
                </a:lnTo>
                <a:lnTo>
                  <a:pt x="250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bg object 1445"/>
          <p:cNvSpPr/>
          <p:nvPr/>
        </p:nvSpPr>
        <p:spPr>
          <a:xfrm>
            <a:off x="4377810" y="1025145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80">
                <a:moveTo>
                  <a:pt x="283" y="0"/>
                </a:moveTo>
                <a:lnTo>
                  <a:pt x="673" y="102"/>
                </a:lnTo>
                <a:lnTo>
                  <a:pt x="361" y="4695"/>
                </a:lnTo>
                <a:lnTo>
                  <a:pt x="0" y="4142"/>
                </a:lnTo>
                <a:lnTo>
                  <a:pt x="283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bg object 1446"/>
          <p:cNvSpPr/>
          <p:nvPr/>
        </p:nvSpPr>
        <p:spPr>
          <a:xfrm>
            <a:off x="4378171" y="1025248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5">
                <a:moveTo>
                  <a:pt x="312" y="0"/>
                </a:moveTo>
                <a:lnTo>
                  <a:pt x="0" y="4592"/>
                </a:lnTo>
                <a:lnTo>
                  <a:pt x="368" y="5156"/>
                </a:lnTo>
                <a:lnTo>
                  <a:pt x="711" y="105"/>
                </a:lnTo>
                <a:lnTo>
                  <a:pt x="312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bg object 1447"/>
          <p:cNvSpPr/>
          <p:nvPr/>
        </p:nvSpPr>
        <p:spPr>
          <a:xfrm>
            <a:off x="4378539" y="1025353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5">
                <a:moveTo>
                  <a:pt x="343" y="0"/>
                </a:moveTo>
                <a:lnTo>
                  <a:pt x="0" y="5051"/>
                </a:lnTo>
                <a:lnTo>
                  <a:pt x="362" y="5606"/>
                </a:lnTo>
                <a:lnTo>
                  <a:pt x="739" y="104"/>
                </a:lnTo>
                <a:lnTo>
                  <a:pt x="343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bg object 1448"/>
          <p:cNvSpPr/>
          <p:nvPr/>
        </p:nvSpPr>
        <p:spPr>
          <a:xfrm>
            <a:off x="4378913" y="1025461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378" y="0"/>
                </a:moveTo>
                <a:lnTo>
                  <a:pt x="0" y="5516"/>
                </a:lnTo>
                <a:lnTo>
                  <a:pt x="362" y="6071"/>
                </a:lnTo>
                <a:lnTo>
                  <a:pt x="767" y="102"/>
                </a:lnTo>
                <a:lnTo>
                  <a:pt x="378" y="0"/>
                </a:lnTo>
                <a:close/>
              </a:path>
            </a:pathLst>
          </a:custGeom>
          <a:solidFill>
            <a:srgbClr val="D8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bg object 1449"/>
          <p:cNvSpPr/>
          <p:nvPr/>
        </p:nvSpPr>
        <p:spPr>
          <a:xfrm>
            <a:off x="4379275" y="1025563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4">
                <a:moveTo>
                  <a:pt x="405" y="0"/>
                </a:moveTo>
                <a:lnTo>
                  <a:pt x="0" y="5968"/>
                </a:lnTo>
                <a:lnTo>
                  <a:pt x="368" y="6531"/>
                </a:lnTo>
                <a:lnTo>
                  <a:pt x="804" y="105"/>
                </a:lnTo>
                <a:lnTo>
                  <a:pt x="405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bg object 1450"/>
          <p:cNvSpPr/>
          <p:nvPr/>
        </p:nvSpPr>
        <p:spPr>
          <a:xfrm>
            <a:off x="4379643" y="1025669"/>
            <a:ext cx="1270" cy="6985"/>
          </a:xfrm>
          <a:custGeom>
            <a:avLst/>
            <a:gdLst/>
            <a:ahLst/>
            <a:cxnLst/>
            <a:rect l="l" t="t" r="r" b="b"/>
            <a:pathLst>
              <a:path w="1270" h="6984">
                <a:moveTo>
                  <a:pt x="436" y="0"/>
                </a:moveTo>
                <a:lnTo>
                  <a:pt x="0" y="6427"/>
                </a:lnTo>
                <a:lnTo>
                  <a:pt x="361" y="6980"/>
                </a:lnTo>
                <a:lnTo>
                  <a:pt x="833" y="104"/>
                </a:lnTo>
                <a:lnTo>
                  <a:pt x="436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bg object 1451"/>
          <p:cNvSpPr/>
          <p:nvPr/>
        </p:nvSpPr>
        <p:spPr>
          <a:xfrm>
            <a:off x="4380005" y="1025773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19">
                <a:moveTo>
                  <a:pt x="471" y="0"/>
                </a:moveTo>
                <a:lnTo>
                  <a:pt x="0" y="6876"/>
                </a:lnTo>
                <a:lnTo>
                  <a:pt x="363" y="7432"/>
                </a:lnTo>
                <a:lnTo>
                  <a:pt x="861" y="102"/>
                </a:lnTo>
                <a:lnTo>
                  <a:pt x="471" y="0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bg object 1452"/>
          <p:cNvSpPr/>
          <p:nvPr/>
        </p:nvSpPr>
        <p:spPr>
          <a:xfrm>
            <a:off x="4380379" y="1025879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5">
                <a:moveTo>
                  <a:pt x="499" y="0"/>
                </a:moveTo>
                <a:lnTo>
                  <a:pt x="0" y="7344"/>
                </a:lnTo>
                <a:lnTo>
                  <a:pt x="368" y="7907"/>
                </a:lnTo>
                <a:lnTo>
                  <a:pt x="898" y="105"/>
                </a:lnTo>
                <a:lnTo>
                  <a:pt x="499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bg object 1453"/>
          <p:cNvSpPr/>
          <p:nvPr/>
        </p:nvSpPr>
        <p:spPr>
          <a:xfrm>
            <a:off x="4380747" y="1025984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90">
                <a:moveTo>
                  <a:pt x="530" y="0"/>
                </a:moveTo>
                <a:lnTo>
                  <a:pt x="0" y="7802"/>
                </a:lnTo>
                <a:lnTo>
                  <a:pt x="360" y="8352"/>
                </a:lnTo>
                <a:lnTo>
                  <a:pt x="926" y="104"/>
                </a:lnTo>
                <a:lnTo>
                  <a:pt x="530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bg object 1454"/>
          <p:cNvSpPr/>
          <p:nvPr/>
        </p:nvSpPr>
        <p:spPr>
          <a:xfrm>
            <a:off x="4381108" y="1026088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90">
                <a:moveTo>
                  <a:pt x="565" y="0"/>
                </a:moveTo>
                <a:lnTo>
                  <a:pt x="0" y="8248"/>
                </a:lnTo>
                <a:lnTo>
                  <a:pt x="364" y="8797"/>
                </a:lnTo>
                <a:lnTo>
                  <a:pt x="955" y="102"/>
                </a:lnTo>
                <a:lnTo>
                  <a:pt x="565" y="0"/>
                </a:lnTo>
                <a:close/>
              </a:path>
            </a:pathLst>
          </a:custGeom>
          <a:solidFill>
            <a:srgbClr val="DD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bg object 1455"/>
          <p:cNvSpPr/>
          <p:nvPr/>
        </p:nvSpPr>
        <p:spPr>
          <a:xfrm>
            <a:off x="4381473" y="1026191"/>
            <a:ext cx="1270" cy="9525"/>
          </a:xfrm>
          <a:custGeom>
            <a:avLst/>
            <a:gdLst/>
            <a:ahLst/>
            <a:cxnLst/>
            <a:rect l="l" t="t" r="r" b="b"/>
            <a:pathLst>
              <a:path w="1270" h="9525">
                <a:moveTo>
                  <a:pt x="590" y="0"/>
                </a:moveTo>
                <a:lnTo>
                  <a:pt x="0" y="8694"/>
                </a:lnTo>
                <a:lnTo>
                  <a:pt x="368" y="9249"/>
                </a:lnTo>
                <a:lnTo>
                  <a:pt x="990" y="105"/>
                </a:lnTo>
                <a:lnTo>
                  <a:pt x="590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bg object 1456"/>
          <p:cNvSpPr/>
          <p:nvPr/>
        </p:nvSpPr>
        <p:spPr>
          <a:xfrm>
            <a:off x="4381853" y="102629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59">
                <a:moveTo>
                  <a:pt x="622" y="0"/>
                </a:moveTo>
                <a:lnTo>
                  <a:pt x="0" y="9158"/>
                </a:lnTo>
                <a:lnTo>
                  <a:pt x="360" y="9701"/>
                </a:lnTo>
                <a:lnTo>
                  <a:pt x="1019" y="82"/>
                </a:lnTo>
                <a:lnTo>
                  <a:pt x="622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bg object 1457"/>
          <p:cNvSpPr/>
          <p:nvPr/>
        </p:nvSpPr>
        <p:spPr>
          <a:xfrm>
            <a:off x="4382213" y="1026382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659" y="0"/>
                </a:moveTo>
                <a:lnTo>
                  <a:pt x="0" y="9618"/>
                </a:lnTo>
                <a:lnTo>
                  <a:pt x="365" y="10169"/>
                </a:lnTo>
                <a:lnTo>
                  <a:pt x="1052" y="61"/>
                </a:lnTo>
                <a:lnTo>
                  <a:pt x="659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bg object 1458"/>
          <p:cNvSpPr/>
          <p:nvPr/>
        </p:nvSpPr>
        <p:spPr>
          <a:xfrm>
            <a:off x="4382579" y="1026444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4">
                <a:moveTo>
                  <a:pt x="687" y="0"/>
                </a:moveTo>
                <a:lnTo>
                  <a:pt x="0" y="10107"/>
                </a:lnTo>
                <a:lnTo>
                  <a:pt x="368" y="10662"/>
                </a:lnTo>
                <a:lnTo>
                  <a:pt x="1089" y="63"/>
                </a:lnTo>
                <a:lnTo>
                  <a:pt x="687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bg object 1459"/>
          <p:cNvSpPr/>
          <p:nvPr/>
        </p:nvSpPr>
        <p:spPr>
          <a:xfrm>
            <a:off x="4382947" y="1026507"/>
            <a:ext cx="1270" cy="11430"/>
          </a:xfrm>
          <a:custGeom>
            <a:avLst/>
            <a:gdLst/>
            <a:ahLst/>
            <a:cxnLst/>
            <a:rect l="l" t="t" r="r" b="b"/>
            <a:pathLst>
              <a:path w="1270" h="11430">
                <a:moveTo>
                  <a:pt x="720" y="0"/>
                </a:moveTo>
                <a:lnTo>
                  <a:pt x="0" y="10599"/>
                </a:lnTo>
                <a:lnTo>
                  <a:pt x="359" y="11140"/>
                </a:lnTo>
                <a:lnTo>
                  <a:pt x="1118" y="62"/>
                </a:lnTo>
                <a:lnTo>
                  <a:pt x="720" y="0"/>
                </a:lnTo>
                <a:close/>
              </a:path>
            </a:pathLst>
          </a:custGeom>
          <a:solidFill>
            <a:srgbClr val="E2C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bg object 1460"/>
          <p:cNvSpPr/>
          <p:nvPr/>
        </p:nvSpPr>
        <p:spPr>
          <a:xfrm>
            <a:off x="4383319" y="1026572"/>
            <a:ext cx="1270" cy="12065"/>
          </a:xfrm>
          <a:custGeom>
            <a:avLst/>
            <a:gdLst/>
            <a:ahLst/>
            <a:cxnLst/>
            <a:rect l="l" t="t" r="r" b="b"/>
            <a:pathLst>
              <a:path w="1270" h="12065">
                <a:moveTo>
                  <a:pt x="760" y="0"/>
                </a:moveTo>
                <a:lnTo>
                  <a:pt x="0" y="11093"/>
                </a:lnTo>
                <a:lnTo>
                  <a:pt x="366" y="11645"/>
                </a:lnTo>
                <a:lnTo>
                  <a:pt x="1153" y="61"/>
                </a:lnTo>
                <a:lnTo>
                  <a:pt x="760" y="0"/>
                </a:lnTo>
                <a:close/>
              </a:path>
            </a:pathLst>
          </a:custGeom>
          <a:solidFill>
            <a:srgbClr val="E3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bg object 1461"/>
          <p:cNvSpPr/>
          <p:nvPr/>
        </p:nvSpPr>
        <p:spPr>
          <a:xfrm>
            <a:off x="4383685" y="1026634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787" y="0"/>
                </a:moveTo>
                <a:lnTo>
                  <a:pt x="0" y="11583"/>
                </a:lnTo>
                <a:lnTo>
                  <a:pt x="368" y="12138"/>
                </a:lnTo>
                <a:lnTo>
                  <a:pt x="1189" y="63"/>
                </a:lnTo>
                <a:lnTo>
                  <a:pt x="787" y="0"/>
                </a:lnTo>
                <a:close/>
              </a:path>
            </a:pathLst>
          </a:custGeom>
          <a:solidFill>
            <a:srgbClr val="E4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bg object 1462"/>
          <p:cNvSpPr/>
          <p:nvPr/>
        </p:nvSpPr>
        <p:spPr>
          <a:xfrm>
            <a:off x="4384053" y="1026698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820" y="0"/>
                </a:moveTo>
                <a:lnTo>
                  <a:pt x="0" y="12075"/>
                </a:lnTo>
                <a:lnTo>
                  <a:pt x="358" y="12615"/>
                </a:lnTo>
                <a:lnTo>
                  <a:pt x="1219" y="62"/>
                </a:lnTo>
                <a:lnTo>
                  <a:pt x="820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bg object 1463"/>
          <p:cNvSpPr/>
          <p:nvPr/>
        </p:nvSpPr>
        <p:spPr>
          <a:xfrm>
            <a:off x="4384412" y="1026760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860" y="0"/>
                </a:moveTo>
                <a:lnTo>
                  <a:pt x="0" y="12552"/>
                </a:lnTo>
                <a:lnTo>
                  <a:pt x="367" y="13105"/>
                </a:lnTo>
                <a:lnTo>
                  <a:pt x="1253" y="61"/>
                </a:lnTo>
                <a:lnTo>
                  <a:pt x="860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bg object 1464"/>
          <p:cNvSpPr/>
          <p:nvPr/>
        </p:nvSpPr>
        <p:spPr>
          <a:xfrm>
            <a:off x="4384779" y="102682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886" y="0"/>
                </a:moveTo>
                <a:lnTo>
                  <a:pt x="0" y="13043"/>
                </a:lnTo>
                <a:lnTo>
                  <a:pt x="174" y="13307"/>
                </a:lnTo>
                <a:lnTo>
                  <a:pt x="383" y="13385"/>
                </a:lnTo>
                <a:lnTo>
                  <a:pt x="1288" y="63"/>
                </a:lnTo>
                <a:lnTo>
                  <a:pt x="886" y="0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bg object 1465"/>
          <p:cNvSpPr/>
          <p:nvPr/>
        </p:nvSpPr>
        <p:spPr>
          <a:xfrm>
            <a:off x="4385175" y="1026888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905" y="0"/>
                </a:moveTo>
                <a:lnTo>
                  <a:pt x="0" y="13324"/>
                </a:lnTo>
                <a:lnTo>
                  <a:pt x="385" y="13468"/>
                </a:lnTo>
                <a:lnTo>
                  <a:pt x="1304" y="62"/>
                </a:lnTo>
                <a:lnTo>
                  <a:pt x="905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bg object 1466"/>
          <p:cNvSpPr/>
          <p:nvPr/>
        </p:nvSpPr>
        <p:spPr>
          <a:xfrm>
            <a:off x="4385560" y="102695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918" y="0"/>
                </a:moveTo>
                <a:lnTo>
                  <a:pt x="0" y="13406"/>
                </a:lnTo>
                <a:lnTo>
                  <a:pt x="395" y="13554"/>
                </a:lnTo>
                <a:lnTo>
                  <a:pt x="1312" y="62"/>
                </a:lnTo>
                <a:lnTo>
                  <a:pt x="918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bg object 1467"/>
          <p:cNvSpPr/>
          <p:nvPr/>
        </p:nvSpPr>
        <p:spPr>
          <a:xfrm>
            <a:off x="4385955" y="1027013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917" y="0"/>
                </a:moveTo>
                <a:lnTo>
                  <a:pt x="0" y="13492"/>
                </a:lnTo>
                <a:lnTo>
                  <a:pt x="402" y="13552"/>
                </a:lnTo>
                <a:lnTo>
                  <a:pt x="1318" y="69"/>
                </a:lnTo>
                <a:lnTo>
                  <a:pt x="917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bg object 1468"/>
          <p:cNvSpPr/>
          <p:nvPr/>
        </p:nvSpPr>
        <p:spPr>
          <a:xfrm>
            <a:off x="4386357" y="102708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916" y="0"/>
                </a:moveTo>
                <a:lnTo>
                  <a:pt x="0" y="13483"/>
                </a:lnTo>
                <a:lnTo>
                  <a:pt x="390" y="13538"/>
                </a:lnTo>
                <a:lnTo>
                  <a:pt x="1314" y="68"/>
                </a:lnTo>
                <a:lnTo>
                  <a:pt x="916" y="0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bg object 1469"/>
          <p:cNvSpPr/>
          <p:nvPr/>
        </p:nvSpPr>
        <p:spPr>
          <a:xfrm>
            <a:off x="4386761" y="1027152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923" y="0"/>
                </a:moveTo>
                <a:lnTo>
                  <a:pt x="0" y="13469"/>
                </a:lnTo>
                <a:lnTo>
                  <a:pt x="401" y="13520"/>
                </a:lnTo>
                <a:lnTo>
                  <a:pt x="1316" y="67"/>
                </a:lnTo>
                <a:lnTo>
                  <a:pt x="923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bg object 1470"/>
          <p:cNvSpPr/>
          <p:nvPr/>
        </p:nvSpPr>
        <p:spPr>
          <a:xfrm>
            <a:off x="4387163" y="1027220"/>
            <a:ext cx="1905" cy="13970"/>
          </a:xfrm>
          <a:custGeom>
            <a:avLst/>
            <a:gdLst/>
            <a:ahLst/>
            <a:cxnLst/>
            <a:rect l="l" t="t" r="r" b="b"/>
            <a:pathLst>
              <a:path w="1904" h="13969">
                <a:moveTo>
                  <a:pt x="914" y="0"/>
                </a:moveTo>
                <a:lnTo>
                  <a:pt x="0" y="13452"/>
                </a:lnTo>
                <a:lnTo>
                  <a:pt x="409" y="13408"/>
                </a:lnTo>
                <a:lnTo>
                  <a:pt x="1316" y="69"/>
                </a:lnTo>
                <a:lnTo>
                  <a:pt x="914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bg object 1471"/>
          <p:cNvSpPr/>
          <p:nvPr/>
        </p:nvSpPr>
        <p:spPr>
          <a:xfrm>
            <a:off x="4387572" y="1027289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906" y="0"/>
                </a:moveTo>
                <a:lnTo>
                  <a:pt x="0" y="13339"/>
                </a:lnTo>
                <a:lnTo>
                  <a:pt x="397" y="13296"/>
                </a:lnTo>
                <a:lnTo>
                  <a:pt x="1304" y="68"/>
                </a:lnTo>
                <a:lnTo>
                  <a:pt x="906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bg object 1472"/>
          <p:cNvSpPr/>
          <p:nvPr/>
        </p:nvSpPr>
        <p:spPr>
          <a:xfrm>
            <a:off x="4387970" y="1027358"/>
            <a:ext cx="1905" cy="13335"/>
          </a:xfrm>
          <a:custGeom>
            <a:avLst/>
            <a:gdLst/>
            <a:ahLst/>
            <a:cxnLst/>
            <a:rect l="l" t="t" r="r" b="b"/>
            <a:pathLst>
              <a:path w="1904" h="13334">
                <a:moveTo>
                  <a:pt x="906" y="0"/>
                </a:moveTo>
                <a:lnTo>
                  <a:pt x="0" y="13227"/>
                </a:lnTo>
                <a:lnTo>
                  <a:pt x="408" y="13183"/>
                </a:lnTo>
                <a:lnTo>
                  <a:pt x="1299" y="67"/>
                </a:lnTo>
                <a:lnTo>
                  <a:pt x="906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bg object 1473"/>
          <p:cNvSpPr/>
          <p:nvPr/>
        </p:nvSpPr>
        <p:spPr>
          <a:xfrm>
            <a:off x="4388383" y="1026185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60" h="14605">
                <a:moveTo>
                  <a:pt x="9817" y="6096"/>
                </a:moveTo>
                <a:lnTo>
                  <a:pt x="9245" y="1511"/>
                </a:lnTo>
                <a:lnTo>
                  <a:pt x="9067" y="0"/>
                </a:lnTo>
                <a:lnTo>
                  <a:pt x="5829" y="1511"/>
                </a:lnTo>
                <a:lnTo>
                  <a:pt x="1866" y="1422"/>
                </a:lnTo>
                <a:lnTo>
                  <a:pt x="1282" y="1333"/>
                </a:lnTo>
                <a:lnTo>
                  <a:pt x="889" y="1244"/>
                </a:lnTo>
                <a:lnTo>
                  <a:pt x="0" y="14363"/>
                </a:lnTo>
                <a:lnTo>
                  <a:pt x="406" y="14312"/>
                </a:lnTo>
                <a:lnTo>
                  <a:pt x="6146" y="13703"/>
                </a:lnTo>
                <a:lnTo>
                  <a:pt x="9817" y="6096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bg object 1474"/>
          <p:cNvSpPr/>
          <p:nvPr/>
        </p:nvSpPr>
        <p:spPr>
          <a:xfrm>
            <a:off x="4262452" y="974463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0" y="0"/>
                </a:moveTo>
                <a:lnTo>
                  <a:pt x="1091" y="2995"/>
                </a:lnTo>
                <a:lnTo>
                  <a:pt x="2992" y="2483"/>
                </a:lnTo>
                <a:lnTo>
                  <a:pt x="2601" y="2483"/>
                </a:lnTo>
                <a:lnTo>
                  <a:pt x="0" y="0"/>
                </a:lnTo>
                <a:close/>
              </a:path>
              <a:path w="3810" h="3175">
                <a:moveTo>
                  <a:pt x="3274" y="2407"/>
                </a:moveTo>
                <a:lnTo>
                  <a:pt x="2601" y="2483"/>
                </a:lnTo>
                <a:lnTo>
                  <a:pt x="2992" y="2483"/>
                </a:lnTo>
                <a:lnTo>
                  <a:pt x="3274" y="2407"/>
                </a:lnTo>
                <a:close/>
              </a:path>
            </a:pathLst>
          </a:custGeom>
          <a:solidFill>
            <a:srgbClr val="9A8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bg object 1475"/>
          <p:cNvSpPr/>
          <p:nvPr/>
        </p:nvSpPr>
        <p:spPr>
          <a:xfrm>
            <a:off x="4257662" y="970352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0" y="0"/>
                </a:moveTo>
                <a:lnTo>
                  <a:pt x="2881" y="7914"/>
                </a:lnTo>
                <a:lnTo>
                  <a:pt x="5880" y="7106"/>
                </a:lnTo>
                <a:lnTo>
                  <a:pt x="4789" y="4110"/>
                </a:lnTo>
                <a:lnTo>
                  <a:pt x="1231" y="714"/>
                </a:lnTo>
                <a:lnTo>
                  <a:pt x="0" y="0"/>
                </a:lnTo>
                <a:close/>
              </a:path>
            </a:pathLst>
          </a:custGeom>
          <a:solidFill>
            <a:srgbClr val="998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bg object 1476"/>
          <p:cNvSpPr/>
          <p:nvPr/>
        </p:nvSpPr>
        <p:spPr>
          <a:xfrm>
            <a:off x="4253506" y="968002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30">
                <a:moveTo>
                  <a:pt x="0" y="0"/>
                </a:moveTo>
                <a:lnTo>
                  <a:pt x="4032" y="11073"/>
                </a:lnTo>
                <a:lnTo>
                  <a:pt x="7038" y="10264"/>
                </a:lnTo>
                <a:lnTo>
                  <a:pt x="4156" y="2350"/>
                </a:lnTo>
                <a:lnTo>
                  <a:pt x="0" y="0"/>
                </a:lnTo>
                <a:close/>
              </a:path>
            </a:pathLst>
          </a:custGeom>
          <a:solidFill>
            <a:srgbClr val="988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bg object 1477"/>
          <p:cNvSpPr/>
          <p:nvPr/>
        </p:nvSpPr>
        <p:spPr>
          <a:xfrm>
            <a:off x="4249647" y="966475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69">
                <a:moveTo>
                  <a:pt x="0" y="0"/>
                </a:moveTo>
                <a:lnTo>
                  <a:pt x="4883" y="13412"/>
                </a:lnTo>
                <a:lnTo>
                  <a:pt x="7891" y="12601"/>
                </a:lnTo>
                <a:lnTo>
                  <a:pt x="3859" y="1528"/>
                </a:lnTo>
                <a:lnTo>
                  <a:pt x="1169" y="7"/>
                </a:lnTo>
                <a:lnTo>
                  <a:pt x="0" y="0"/>
                </a:lnTo>
                <a:close/>
              </a:path>
            </a:pathLst>
          </a:custGeom>
          <a:solidFill>
            <a:srgbClr val="977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bg object 1478"/>
          <p:cNvSpPr/>
          <p:nvPr/>
        </p:nvSpPr>
        <p:spPr>
          <a:xfrm>
            <a:off x="4246337" y="966453"/>
            <a:ext cx="8255" cy="15240"/>
          </a:xfrm>
          <a:custGeom>
            <a:avLst/>
            <a:gdLst/>
            <a:ahLst/>
            <a:cxnLst/>
            <a:rect l="l" t="t" r="r" b="b"/>
            <a:pathLst>
              <a:path w="8254" h="15240">
                <a:moveTo>
                  <a:pt x="0" y="0"/>
                </a:moveTo>
                <a:lnTo>
                  <a:pt x="5347" y="14686"/>
                </a:lnTo>
                <a:lnTo>
                  <a:pt x="6716" y="13831"/>
                </a:lnTo>
                <a:lnTo>
                  <a:pt x="8193" y="13434"/>
                </a:lnTo>
                <a:lnTo>
                  <a:pt x="3309" y="21"/>
                </a:lnTo>
                <a:lnTo>
                  <a:pt x="0" y="0"/>
                </a:lnTo>
                <a:close/>
              </a:path>
            </a:pathLst>
          </a:custGeom>
          <a:solidFill>
            <a:srgbClr val="967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bg object 1479"/>
          <p:cNvSpPr/>
          <p:nvPr/>
        </p:nvSpPr>
        <p:spPr>
          <a:xfrm>
            <a:off x="4243020" y="966402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0" y="0"/>
                </a:moveTo>
                <a:lnTo>
                  <a:pt x="5978" y="16413"/>
                </a:lnTo>
                <a:lnTo>
                  <a:pt x="8664" y="14736"/>
                </a:lnTo>
                <a:lnTo>
                  <a:pt x="3316" y="50"/>
                </a:lnTo>
                <a:lnTo>
                  <a:pt x="125" y="29"/>
                </a:lnTo>
                <a:close/>
              </a:path>
            </a:pathLst>
          </a:custGeom>
          <a:solidFill>
            <a:srgbClr val="957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bg object 1480"/>
          <p:cNvSpPr/>
          <p:nvPr/>
        </p:nvSpPr>
        <p:spPr>
          <a:xfrm>
            <a:off x="4239435" y="965565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60" h="19050">
                <a:moveTo>
                  <a:pt x="0" y="0"/>
                </a:moveTo>
                <a:lnTo>
                  <a:pt x="6889" y="18919"/>
                </a:lnTo>
                <a:lnTo>
                  <a:pt x="9573" y="17244"/>
                </a:lnTo>
                <a:lnTo>
                  <a:pt x="3598" y="840"/>
                </a:lnTo>
                <a:lnTo>
                  <a:pt x="0" y="0"/>
                </a:lnTo>
                <a:close/>
              </a:path>
            </a:pathLst>
          </a:custGeom>
          <a:solidFill>
            <a:srgbClr val="947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bg object 1481"/>
          <p:cNvSpPr/>
          <p:nvPr/>
        </p:nvSpPr>
        <p:spPr>
          <a:xfrm>
            <a:off x="4235826" y="964722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90">
                <a:moveTo>
                  <a:pt x="0" y="0"/>
                </a:moveTo>
                <a:lnTo>
                  <a:pt x="7808" y="21442"/>
                </a:lnTo>
                <a:lnTo>
                  <a:pt x="10498" y="19763"/>
                </a:lnTo>
                <a:lnTo>
                  <a:pt x="3608" y="843"/>
                </a:lnTo>
                <a:lnTo>
                  <a:pt x="0" y="0"/>
                </a:lnTo>
                <a:close/>
              </a:path>
            </a:pathLst>
          </a:custGeom>
          <a:solidFill>
            <a:srgbClr val="937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bg object 1482"/>
          <p:cNvSpPr/>
          <p:nvPr/>
        </p:nvSpPr>
        <p:spPr>
          <a:xfrm>
            <a:off x="4232217" y="963879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5">
                <a:moveTo>
                  <a:pt x="0" y="0"/>
                </a:moveTo>
                <a:lnTo>
                  <a:pt x="8814" y="24205"/>
                </a:lnTo>
                <a:lnTo>
                  <a:pt x="9898" y="23233"/>
                </a:lnTo>
                <a:lnTo>
                  <a:pt x="11417" y="22285"/>
                </a:lnTo>
                <a:lnTo>
                  <a:pt x="3608" y="843"/>
                </a:lnTo>
                <a:lnTo>
                  <a:pt x="0" y="0"/>
                </a:lnTo>
                <a:close/>
              </a:path>
            </a:pathLst>
          </a:custGeom>
          <a:solidFill>
            <a:srgbClr val="927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bg object 1483"/>
          <p:cNvSpPr/>
          <p:nvPr/>
        </p:nvSpPr>
        <p:spPr>
          <a:xfrm>
            <a:off x="4228335" y="962286"/>
            <a:ext cx="12700" cy="28575"/>
          </a:xfrm>
          <a:custGeom>
            <a:avLst/>
            <a:gdLst/>
            <a:ahLst/>
            <a:cxnLst/>
            <a:rect l="l" t="t" r="r" b="b"/>
            <a:pathLst>
              <a:path w="12700" h="28575">
                <a:moveTo>
                  <a:pt x="0" y="0"/>
                </a:moveTo>
                <a:lnTo>
                  <a:pt x="10207" y="28030"/>
                </a:lnTo>
                <a:lnTo>
                  <a:pt x="12696" y="25797"/>
                </a:lnTo>
                <a:lnTo>
                  <a:pt x="3881" y="1592"/>
                </a:lnTo>
                <a:lnTo>
                  <a:pt x="3393" y="1478"/>
                </a:lnTo>
                <a:lnTo>
                  <a:pt x="0" y="0"/>
                </a:lnTo>
                <a:close/>
              </a:path>
            </a:pathLst>
          </a:custGeom>
          <a:solidFill>
            <a:srgbClr val="91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bg object 1484"/>
          <p:cNvSpPr/>
          <p:nvPr/>
        </p:nvSpPr>
        <p:spPr>
          <a:xfrm>
            <a:off x="4224974" y="962088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80">
                <a:moveTo>
                  <a:pt x="2906" y="0"/>
                </a:moveTo>
                <a:lnTo>
                  <a:pt x="0" y="0"/>
                </a:lnTo>
                <a:lnTo>
                  <a:pt x="11088" y="30451"/>
                </a:lnTo>
                <a:lnTo>
                  <a:pt x="13578" y="28219"/>
                </a:lnTo>
                <a:lnTo>
                  <a:pt x="3376" y="204"/>
                </a:lnTo>
                <a:lnTo>
                  <a:pt x="2906" y="0"/>
                </a:lnTo>
                <a:close/>
              </a:path>
            </a:pathLst>
          </a:custGeom>
          <a:solidFill>
            <a:srgbClr val="907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bg object 1485"/>
          <p:cNvSpPr/>
          <p:nvPr/>
        </p:nvSpPr>
        <p:spPr>
          <a:xfrm>
            <a:off x="4221725" y="962088"/>
            <a:ext cx="14604" cy="33020"/>
          </a:xfrm>
          <a:custGeom>
            <a:avLst/>
            <a:gdLst/>
            <a:ahLst/>
            <a:cxnLst/>
            <a:rect l="l" t="t" r="r" b="b"/>
            <a:pathLst>
              <a:path w="14604" h="33019">
                <a:moveTo>
                  <a:pt x="3248" y="0"/>
                </a:moveTo>
                <a:lnTo>
                  <a:pt x="1253" y="0"/>
                </a:lnTo>
                <a:lnTo>
                  <a:pt x="440" y="63"/>
                </a:lnTo>
                <a:lnTo>
                  <a:pt x="0" y="146"/>
                </a:lnTo>
                <a:lnTo>
                  <a:pt x="11848" y="32684"/>
                </a:lnTo>
                <a:lnTo>
                  <a:pt x="14337" y="30451"/>
                </a:lnTo>
                <a:lnTo>
                  <a:pt x="3248" y="0"/>
                </a:lnTo>
                <a:close/>
              </a:path>
            </a:pathLst>
          </a:custGeom>
          <a:solidFill>
            <a:srgbClr val="8F7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bg object 1486"/>
          <p:cNvSpPr/>
          <p:nvPr/>
        </p:nvSpPr>
        <p:spPr>
          <a:xfrm>
            <a:off x="4218866" y="962234"/>
            <a:ext cx="15240" cy="34925"/>
          </a:xfrm>
          <a:custGeom>
            <a:avLst/>
            <a:gdLst/>
            <a:ahLst/>
            <a:cxnLst/>
            <a:rect l="l" t="t" r="r" b="b"/>
            <a:pathLst>
              <a:path w="15239" h="34925">
                <a:moveTo>
                  <a:pt x="2858" y="0"/>
                </a:moveTo>
                <a:lnTo>
                  <a:pt x="2486" y="69"/>
                </a:lnTo>
                <a:lnTo>
                  <a:pt x="0" y="1217"/>
                </a:lnTo>
                <a:lnTo>
                  <a:pt x="12253" y="34868"/>
                </a:lnTo>
                <a:lnTo>
                  <a:pt x="13461" y="33655"/>
                </a:lnTo>
                <a:lnTo>
                  <a:pt x="14707" y="32538"/>
                </a:lnTo>
                <a:lnTo>
                  <a:pt x="2858" y="0"/>
                </a:lnTo>
                <a:close/>
              </a:path>
            </a:pathLst>
          </a:custGeom>
          <a:solidFill>
            <a:srgbClr val="8E7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bg object 1487"/>
          <p:cNvSpPr/>
          <p:nvPr/>
        </p:nvSpPr>
        <p:spPr>
          <a:xfrm>
            <a:off x="4216039" y="963451"/>
            <a:ext cx="15240" cy="36195"/>
          </a:xfrm>
          <a:custGeom>
            <a:avLst/>
            <a:gdLst/>
            <a:ahLst/>
            <a:cxnLst/>
            <a:rect l="l" t="t" r="r" b="b"/>
            <a:pathLst>
              <a:path w="15239" h="36194">
                <a:moveTo>
                  <a:pt x="2826" y="0"/>
                </a:moveTo>
                <a:lnTo>
                  <a:pt x="0" y="1304"/>
                </a:lnTo>
                <a:lnTo>
                  <a:pt x="12663" y="36079"/>
                </a:lnTo>
                <a:lnTo>
                  <a:pt x="15080" y="33650"/>
                </a:lnTo>
                <a:lnTo>
                  <a:pt x="2826" y="0"/>
                </a:lnTo>
                <a:close/>
              </a:path>
            </a:pathLst>
          </a:custGeom>
          <a:solidFill>
            <a:srgbClr val="8D7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bg object 1488"/>
          <p:cNvSpPr/>
          <p:nvPr/>
        </p:nvSpPr>
        <p:spPr>
          <a:xfrm>
            <a:off x="4213226" y="964751"/>
            <a:ext cx="15875" cy="37465"/>
          </a:xfrm>
          <a:custGeom>
            <a:avLst/>
            <a:gdLst/>
            <a:ahLst/>
            <a:cxnLst/>
            <a:rect l="l" t="t" r="r" b="b"/>
            <a:pathLst>
              <a:path w="15875" h="37465">
                <a:moveTo>
                  <a:pt x="2823" y="0"/>
                </a:moveTo>
                <a:lnTo>
                  <a:pt x="0" y="1303"/>
                </a:lnTo>
                <a:lnTo>
                  <a:pt x="13073" y="37194"/>
                </a:lnTo>
                <a:lnTo>
                  <a:pt x="15485" y="34770"/>
                </a:lnTo>
                <a:lnTo>
                  <a:pt x="2823" y="0"/>
                </a:lnTo>
                <a:close/>
              </a:path>
            </a:pathLst>
          </a:custGeom>
          <a:solidFill>
            <a:srgbClr val="8C7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bg object 1489"/>
          <p:cNvSpPr/>
          <p:nvPr/>
        </p:nvSpPr>
        <p:spPr>
          <a:xfrm>
            <a:off x="4210773" y="966054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2453" y="0"/>
                </a:moveTo>
                <a:lnTo>
                  <a:pt x="1287" y="537"/>
                </a:lnTo>
                <a:lnTo>
                  <a:pt x="0" y="2330"/>
                </a:lnTo>
                <a:lnTo>
                  <a:pt x="13108" y="38319"/>
                </a:lnTo>
                <a:lnTo>
                  <a:pt x="15526" y="35891"/>
                </a:lnTo>
                <a:lnTo>
                  <a:pt x="2453" y="0"/>
                </a:lnTo>
                <a:close/>
              </a:path>
            </a:pathLst>
          </a:custGeom>
          <a:solidFill>
            <a:srgbClr val="8B7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bg object 1490"/>
          <p:cNvSpPr/>
          <p:nvPr/>
        </p:nvSpPr>
        <p:spPr>
          <a:xfrm>
            <a:off x="4208588" y="968385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2185" y="0"/>
                </a:moveTo>
                <a:lnTo>
                  <a:pt x="0" y="3041"/>
                </a:lnTo>
                <a:lnTo>
                  <a:pt x="12811" y="38223"/>
                </a:lnTo>
                <a:lnTo>
                  <a:pt x="14517" y="36769"/>
                </a:lnTo>
                <a:lnTo>
                  <a:pt x="15294" y="35989"/>
                </a:lnTo>
                <a:lnTo>
                  <a:pt x="2185" y="0"/>
                </a:lnTo>
                <a:close/>
              </a:path>
            </a:pathLst>
          </a:custGeom>
          <a:solidFill>
            <a:srgbClr val="8A7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bg object 1491"/>
          <p:cNvSpPr/>
          <p:nvPr/>
        </p:nvSpPr>
        <p:spPr>
          <a:xfrm>
            <a:off x="4206451" y="971426"/>
            <a:ext cx="15240" cy="37465"/>
          </a:xfrm>
          <a:custGeom>
            <a:avLst/>
            <a:gdLst/>
            <a:ahLst/>
            <a:cxnLst/>
            <a:rect l="l" t="t" r="r" b="b"/>
            <a:pathLst>
              <a:path w="15239" h="37465">
                <a:moveTo>
                  <a:pt x="2136" y="0"/>
                </a:moveTo>
                <a:lnTo>
                  <a:pt x="202" y="2691"/>
                </a:lnTo>
                <a:lnTo>
                  <a:pt x="0" y="3200"/>
                </a:lnTo>
                <a:lnTo>
                  <a:pt x="12427" y="37328"/>
                </a:lnTo>
                <a:lnTo>
                  <a:pt x="14947" y="35181"/>
                </a:lnTo>
                <a:lnTo>
                  <a:pt x="2136" y="0"/>
                </a:lnTo>
                <a:close/>
              </a:path>
            </a:pathLst>
          </a:custGeom>
          <a:solidFill>
            <a:srgbClr val="89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bg object 1492"/>
          <p:cNvSpPr/>
          <p:nvPr/>
        </p:nvSpPr>
        <p:spPr>
          <a:xfrm>
            <a:off x="4204727" y="974627"/>
            <a:ext cx="14604" cy="36830"/>
          </a:xfrm>
          <a:custGeom>
            <a:avLst/>
            <a:gdLst/>
            <a:ahLst/>
            <a:cxnLst/>
            <a:rect l="l" t="t" r="r" b="b"/>
            <a:pathLst>
              <a:path w="14604" h="36830">
                <a:moveTo>
                  <a:pt x="1724" y="0"/>
                </a:moveTo>
                <a:lnTo>
                  <a:pt x="0" y="4332"/>
                </a:lnTo>
                <a:lnTo>
                  <a:pt x="11631" y="36274"/>
                </a:lnTo>
                <a:lnTo>
                  <a:pt x="14151" y="34127"/>
                </a:lnTo>
                <a:lnTo>
                  <a:pt x="1724" y="0"/>
                </a:lnTo>
                <a:close/>
              </a:path>
            </a:pathLst>
          </a:custGeom>
          <a:solidFill>
            <a:srgbClr val="887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bg object 1493"/>
          <p:cNvSpPr/>
          <p:nvPr/>
        </p:nvSpPr>
        <p:spPr>
          <a:xfrm>
            <a:off x="4203008" y="978943"/>
            <a:ext cx="13970" cy="34290"/>
          </a:xfrm>
          <a:custGeom>
            <a:avLst/>
            <a:gdLst/>
            <a:ahLst/>
            <a:cxnLst/>
            <a:rect l="l" t="t" r="r" b="b"/>
            <a:pathLst>
              <a:path w="13970" h="34290">
                <a:moveTo>
                  <a:pt x="1725" y="0"/>
                </a:moveTo>
                <a:lnTo>
                  <a:pt x="0" y="4329"/>
                </a:lnTo>
                <a:lnTo>
                  <a:pt x="10839" y="34097"/>
                </a:lnTo>
                <a:lnTo>
                  <a:pt x="13359" y="31950"/>
                </a:lnTo>
                <a:lnTo>
                  <a:pt x="1725" y="0"/>
                </a:lnTo>
                <a:close/>
              </a:path>
            </a:pathLst>
          </a:custGeom>
          <a:solidFill>
            <a:srgbClr val="876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bg object 1494"/>
          <p:cNvSpPr/>
          <p:nvPr/>
        </p:nvSpPr>
        <p:spPr>
          <a:xfrm>
            <a:off x="4201207" y="983273"/>
            <a:ext cx="12700" cy="31750"/>
          </a:xfrm>
          <a:custGeom>
            <a:avLst/>
            <a:gdLst/>
            <a:ahLst/>
            <a:cxnLst/>
            <a:rect l="l" t="t" r="r" b="b"/>
            <a:pathLst>
              <a:path w="12700" h="31750">
                <a:moveTo>
                  <a:pt x="1801" y="0"/>
                </a:moveTo>
                <a:lnTo>
                  <a:pt x="0" y="4121"/>
                </a:lnTo>
                <a:lnTo>
                  <a:pt x="9997" y="31577"/>
                </a:lnTo>
                <a:lnTo>
                  <a:pt x="11748" y="30528"/>
                </a:lnTo>
                <a:lnTo>
                  <a:pt x="12641" y="29767"/>
                </a:lnTo>
                <a:lnTo>
                  <a:pt x="1801" y="0"/>
                </a:lnTo>
                <a:close/>
              </a:path>
            </a:pathLst>
          </a:custGeom>
          <a:solidFill>
            <a:srgbClr val="866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bg object 1495"/>
          <p:cNvSpPr/>
          <p:nvPr/>
        </p:nvSpPr>
        <p:spPr>
          <a:xfrm>
            <a:off x="4199405" y="987394"/>
            <a:ext cx="12065" cy="29209"/>
          </a:xfrm>
          <a:custGeom>
            <a:avLst/>
            <a:gdLst/>
            <a:ahLst/>
            <a:cxnLst/>
            <a:rect l="l" t="t" r="r" b="b"/>
            <a:pathLst>
              <a:path w="12064" h="29209">
                <a:moveTo>
                  <a:pt x="1801" y="0"/>
                </a:moveTo>
                <a:lnTo>
                  <a:pt x="0" y="4121"/>
                </a:lnTo>
                <a:lnTo>
                  <a:pt x="9088" y="29080"/>
                </a:lnTo>
                <a:lnTo>
                  <a:pt x="11799" y="27456"/>
                </a:lnTo>
                <a:lnTo>
                  <a:pt x="1801" y="0"/>
                </a:lnTo>
                <a:close/>
              </a:path>
            </a:pathLst>
          </a:custGeom>
          <a:solidFill>
            <a:srgbClr val="856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bg object 1496"/>
          <p:cNvSpPr/>
          <p:nvPr/>
        </p:nvSpPr>
        <p:spPr>
          <a:xfrm>
            <a:off x="4197427" y="991515"/>
            <a:ext cx="11430" cy="26670"/>
          </a:xfrm>
          <a:custGeom>
            <a:avLst/>
            <a:gdLst/>
            <a:ahLst/>
            <a:cxnLst/>
            <a:rect l="l" t="t" r="r" b="b"/>
            <a:pathLst>
              <a:path w="11429" h="26669">
                <a:moveTo>
                  <a:pt x="1978" y="0"/>
                </a:moveTo>
                <a:lnTo>
                  <a:pt x="1662" y="722"/>
                </a:lnTo>
                <a:lnTo>
                  <a:pt x="0" y="3635"/>
                </a:lnTo>
                <a:lnTo>
                  <a:pt x="8356" y="26583"/>
                </a:lnTo>
                <a:lnTo>
                  <a:pt x="11066" y="24959"/>
                </a:lnTo>
                <a:lnTo>
                  <a:pt x="1978" y="0"/>
                </a:lnTo>
                <a:close/>
              </a:path>
            </a:pathLst>
          </a:custGeom>
          <a:solidFill>
            <a:srgbClr val="846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bg object 1497"/>
          <p:cNvSpPr/>
          <p:nvPr/>
        </p:nvSpPr>
        <p:spPr>
          <a:xfrm>
            <a:off x="4195460" y="995137"/>
            <a:ext cx="10795" cy="24765"/>
          </a:xfrm>
          <a:custGeom>
            <a:avLst/>
            <a:gdLst/>
            <a:ahLst/>
            <a:cxnLst/>
            <a:rect l="l" t="t" r="r" b="b"/>
            <a:pathLst>
              <a:path w="10795" h="24765">
                <a:moveTo>
                  <a:pt x="1974" y="0"/>
                </a:moveTo>
                <a:lnTo>
                  <a:pt x="759" y="2130"/>
                </a:lnTo>
                <a:lnTo>
                  <a:pt x="0" y="3644"/>
                </a:lnTo>
                <a:lnTo>
                  <a:pt x="7623" y="24579"/>
                </a:lnTo>
                <a:lnTo>
                  <a:pt x="10333" y="22955"/>
                </a:lnTo>
                <a:lnTo>
                  <a:pt x="1974" y="0"/>
                </a:lnTo>
                <a:close/>
              </a:path>
            </a:pathLst>
          </a:custGeom>
          <a:solidFill>
            <a:srgbClr val="836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bg object 1498"/>
          <p:cNvSpPr/>
          <p:nvPr/>
        </p:nvSpPr>
        <p:spPr>
          <a:xfrm>
            <a:off x="4193546" y="998782"/>
            <a:ext cx="10160" cy="22860"/>
          </a:xfrm>
          <a:custGeom>
            <a:avLst/>
            <a:gdLst/>
            <a:ahLst/>
            <a:cxnLst/>
            <a:rect l="l" t="t" r="r" b="b"/>
            <a:pathLst>
              <a:path w="10160" h="22859">
                <a:moveTo>
                  <a:pt x="1914" y="0"/>
                </a:moveTo>
                <a:lnTo>
                  <a:pt x="0" y="3791"/>
                </a:lnTo>
                <a:lnTo>
                  <a:pt x="6717" y="22233"/>
                </a:lnTo>
                <a:lnTo>
                  <a:pt x="8439" y="21593"/>
                </a:lnTo>
                <a:lnTo>
                  <a:pt x="9537" y="20934"/>
                </a:lnTo>
                <a:lnTo>
                  <a:pt x="1914" y="0"/>
                </a:lnTo>
                <a:close/>
              </a:path>
            </a:pathLst>
          </a:custGeom>
          <a:solidFill>
            <a:srgbClr val="82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bg object 1499"/>
          <p:cNvSpPr/>
          <p:nvPr/>
        </p:nvSpPr>
        <p:spPr>
          <a:xfrm>
            <a:off x="4165155" y="1002575"/>
            <a:ext cx="35560" cy="26670"/>
          </a:xfrm>
          <a:custGeom>
            <a:avLst/>
            <a:gdLst/>
            <a:ahLst/>
            <a:cxnLst/>
            <a:rect l="l" t="t" r="r" b="b"/>
            <a:pathLst>
              <a:path w="35560" h="26669">
                <a:moveTo>
                  <a:pt x="35102" y="18440"/>
                </a:moveTo>
                <a:lnTo>
                  <a:pt x="28384" y="0"/>
                </a:lnTo>
                <a:lnTo>
                  <a:pt x="26301" y="3327"/>
                </a:lnTo>
                <a:lnTo>
                  <a:pt x="25361" y="4826"/>
                </a:lnTo>
                <a:lnTo>
                  <a:pt x="20180" y="11645"/>
                </a:lnTo>
                <a:lnTo>
                  <a:pt x="13995" y="17538"/>
                </a:lnTo>
                <a:lnTo>
                  <a:pt x="7150" y="22415"/>
                </a:lnTo>
                <a:lnTo>
                  <a:pt x="0" y="26200"/>
                </a:lnTo>
                <a:lnTo>
                  <a:pt x="7645" y="24879"/>
                </a:lnTo>
                <a:lnTo>
                  <a:pt x="11709" y="24536"/>
                </a:lnTo>
                <a:lnTo>
                  <a:pt x="24853" y="22250"/>
                </a:lnTo>
                <a:lnTo>
                  <a:pt x="32194" y="19519"/>
                </a:lnTo>
                <a:lnTo>
                  <a:pt x="35102" y="18440"/>
                </a:lnTo>
                <a:close/>
              </a:path>
            </a:pathLst>
          </a:custGeom>
          <a:solidFill>
            <a:srgbClr val="816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bg object 1500"/>
          <p:cNvSpPr/>
          <p:nvPr/>
        </p:nvSpPr>
        <p:spPr>
          <a:xfrm>
            <a:off x="4366474" y="93695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30" y="0"/>
                </a:moveTo>
                <a:lnTo>
                  <a:pt x="0" y="759"/>
                </a:lnTo>
                <a:lnTo>
                  <a:pt x="1030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bg object 1501"/>
          <p:cNvSpPr/>
          <p:nvPr/>
        </p:nvSpPr>
        <p:spPr>
          <a:xfrm>
            <a:off x="4363890" y="93771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583" y="0"/>
                </a:moveTo>
                <a:lnTo>
                  <a:pt x="1391" y="878"/>
                </a:lnTo>
                <a:lnTo>
                  <a:pt x="0" y="1511"/>
                </a:lnTo>
                <a:lnTo>
                  <a:pt x="159" y="1993"/>
                </a:lnTo>
                <a:lnTo>
                  <a:pt x="2599" y="48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bg object 1502"/>
          <p:cNvSpPr/>
          <p:nvPr/>
        </p:nvSpPr>
        <p:spPr>
          <a:xfrm>
            <a:off x="4359973" y="93657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3914" y="2654"/>
                </a:moveTo>
                <a:lnTo>
                  <a:pt x="2820" y="3136"/>
                </a:lnTo>
                <a:lnTo>
                  <a:pt x="1149" y="3618"/>
                </a:lnTo>
                <a:lnTo>
                  <a:pt x="1633" y="5081"/>
                </a:lnTo>
                <a:lnTo>
                  <a:pt x="4073" y="3136"/>
                </a:lnTo>
                <a:lnTo>
                  <a:pt x="3914" y="2654"/>
                </a:lnTo>
                <a:close/>
              </a:path>
              <a:path w="4445" h="5080">
                <a:moveTo>
                  <a:pt x="2502" y="0"/>
                </a:moveTo>
                <a:lnTo>
                  <a:pt x="0" y="146"/>
                </a:lnTo>
                <a:lnTo>
                  <a:pt x="930" y="2956"/>
                </a:lnTo>
                <a:lnTo>
                  <a:pt x="1168" y="2565"/>
                </a:lnTo>
                <a:lnTo>
                  <a:pt x="1880" y="1295"/>
                </a:lnTo>
                <a:lnTo>
                  <a:pt x="2502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bg object 1503"/>
          <p:cNvSpPr/>
          <p:nvPr/>
        </p:nvSpPr>
        <p:spPr>
          <a:xfrm>
            <a:off x="4357027" y="936720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4">
                <a:moveTo>
                  <a:pt x="2945" y="0"/>
                </a:moveTo>
                <a:lnTo>
                  <a:pt x="673" y="132"/>
                </a:lnTo>
                <a:lnTo>
                  <a:pt x="0" y="418"/>
                </a:lnTo>
                <a:lnTo>
                  <a:pt x="2139" y="6880"/>
                </a:lnTo>
                <a:lnTo>
                  <a:pt x="4579" y="4935"/>
                </a:lnTo>
                <a:lnTo>
                  <a:pt x="4166" y="3688"/>
                </a:lnTo>
                <a:lnTo>
                  <a:pt x="3340" y="3688"/>
                </a:lnTo>
                <a:lnTo>
                  <a:pt x="3876" y="2810"/>
                </a:lnTo>
                <a:lnTo>
                  <a:pt x="2945" y="0"/>
                </a:lnTo>
                <a:close/>
              </a:path>
              <a:path w="5079" h="6984">
                <a:moveTo>
                  <a:pt x="4095" y="3471"/>
                </a:moveTo>
                <a:lnTo>
                  <a:pt x="3340" y="3688"/>
                </a:lnTo>
                <a:lnTo>
                  <a:pt x="4166" y="3688"/>
                </a:lnTo>
                <a:lnTo>
                  <a:pt x="4095" y="3471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bg object 1504"/>
          <p:cNvSpPr/>
          <p:nvPr/>
        </p:nvSpPr>
        <p:spPr>
          <a:xfrm>
            <a:off x="4354332" y="937138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90">
                <a:moveTo>
                  <a:pt x="2696" y="0"/>
                </a:moveTo>
                <a:lnTo>
                  <a:pt x="0" y="1144"/>
                </a:lnTo>
                <a:lnTo>
                  <a:pt x="2441" y="8521"/>
                </a:lnTo>
                <a:lnTo>
                  <a:pt x="2973" y="7944"/>
                </a:lnTo>
                <a:lnTo>
                  <a:pt x="4835" y="6461"/>
                </a:lnTo>
                <a:lnTo>
                  <a:pt x="2696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bg object 1505"/>
          <p:cNvSpPr/>
          <p:nvPr/>
        </p:nvSpPr>
        <p:spPr>
          <a:xfrm>
            <a:off x="4351640" y="938283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2689" y="0"/>
                </a:moveTo>
                <a:lnTo>
                  <a:pt x="1690" y="423"/>
                </a:lnTo>
                <a:lnTo>
                  <a:pt x="0" y="1195"/>
                </a:lnTo>
                <a:lnTo>
                  <a:pt x="2860" y="9838"/>
                </a:lnTo>
                <a:lnTo>
                  <a:pt x="5131" y="7378"/>
                </a:lnTo>
                <a:lnTo>
                  <a:pt x="2689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bg object 1506"/>
          <p:cNvSpPr/>
          <p:nvPr/>
        </p:nvSpPr>
        <p:spPr>
          <a:xfrm>
            <a:off x="4348959" y="939484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4" h="11430">
                <a:moveTo>
                  <a:pt x="2669" y="0"/>
                </a:moveTo>
                <a:lnTo>
                  <a:pt x="0" y="1218"/>
                </a:lnTo>
                <a:lnTo>
                  <a:pt x="3270" y="11098"/>
                </a:lnTo>
                <a:lnTo>
                  <a:pt x="5532" y="8647"/>
                </a:lnTo>
                <a:lnTo>
                  <a:pt x="2669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bg object 1507"/>
          <p:cNvSpPr/>
          <p:nvPr/>
        </p:nvSpPr>
        <p:spPr>
          <a:xfrm>
            <a:off x="4346310" y="940703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2649" y="0"/>
                </a:moveTo>
                <a:lnTo>
                  <a:pt x="1763" y="404"/>
                </a:lnTo>
                <a:lnTo>
                  <a:pt x="887" y="887"/>
                </a:lnTo>
                <a:lnTo>
                  <a:pt x="0" y="1318"/>
                </a:lnTo>
                <a:lnTo>
                  <a:pt x="3648" y="12340"/>
                </a:lnTo>
                <a:lnTo>
                  <a:pt x="5919" y="9879"/>
                </a:lnTo>
                <a:lnTo>
                  <a:pt x="2649" y="0"/>
                </a:lnTo>
                <a:close/>
              </a:path>
            </a:pathLst>
          </a:custGeom>
          <a:solidFill>
            <a:srgbClr val="BE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bg object 1508"/>
          <p:cNvSpPr/>
          <p:nvPr/>
        </p:nvSpPr>
        <p:spPr>
          <a:xfrm>
            <a:off x="4343260" y="942022"/>
            <a:ext cx="6985" cy="13970"/>
          </a:xfrm>
          <a:custGeom>
            <a:avLst/>
            <a:gdLst/>
            <a:ahLst/>
            <a:cxnLst/>
            <a:rect l="l" t="t" r="r" b="b"/>
            <a:pathLst>
              <a:path w="6985" h="13969">
                <a:moveTo>
                  <a:pt x="3049" y="0"/>
                </a:moveTo>
                <a:lnTo>
                  <a:pt x="0" y="72"/>
                </a:lnTo>
                <a:lnTo>
                  <a:pt x="4435" y="13473"/>
                </a:lnTo>
                <a:lnTo>
                  <a:pt x="6697" y="11022"/>
                </a:lnTo>
                <a:lnTo>
                  <a:pt x="3049" y="0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bg object 1509"/>
          <p:cNvSpPr/>
          <p:nvPr/>
        </p:nvSpPr>
        <p:spPr>
          <a:xfrm>
            <a:off x="4340188" y="942094"/>
            <a:ext cx="7620" cy="15875"/>
          </a:xfrm>
          <a:custGeom>
            <a:avLst/>
            <a:gdLst/>
            <a:ahLst/>
            <a:cxnLst/>
            <a:rect l="l" t="t" r="r" b="b"/>
            <a:pathLst>
              <a:path w="7620" h="15875">
                <a:moveTo>
                  <a:pt x="3071" y="0"/>
                </a:moveTo>
                <a:lnTo>
                  <a:pt x="0" y="42"/>
                </a:lnTo>
                <a:lnTo>
                  <a:pt x="5235" y="15861"/>
                </a:lnTo>
                <a:lnTo>
                  <a:pt x="7507" y="13400"/>
                </a:lnTo>
                <a:lnTo>
                  <a:pt x="3071" y="0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bg object 1510"/>
          <p:cNvSpPr/>
          <p:nvPr/>
        </p:nvSpPr>
        <p:spPr>
          <a:xfrm>
            <a:off x="4337130" y="942137"/>
            <a:ext cx="8890" cy="18415"/>
          </a:xfrm>
          <a:custGeom>
            <a:avLst/>
            <a:gdLst/>
            <a:ahLst/>
            <a:cxnLst/>
            <a:rect l="l" t="t" r="r" b="b"/>
            <a:pathLst>
              <a:path w="8889" h="18415">
                <a:moveTo>
                  <a:pt x="3058" y="0"/>
                </a:moveTo>
                <a:lnTo>
                  <a:pt x="97" y="24"/>
                </a:lnTo>
                <a:lnTo>
                  <a:pt x="6032" y="18269"/>
                </a:lnTo>
                <a:lnTo>
                  <a:pt x="8294" y="15818"/>
                </a:lnTo>
                <a:lnTo>
                  <a:pt x="3058" y="0"/>
                </a:lnTo>
                <a:close/>
              </a:path>
            </a:pathLst>
          </a:custGeom>
          <a:solidFill>
            <a:srgbClr val="BA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bg object 1511"/>
          <p:cNvSpPr/>
          <p:nvPr/>
        </p:nvSpPr>
        <p:spPr>
          <a:xfrm>
            <a:off x="4334227" y="942184"/>
            <a:ext cx="9525" cy="20320"/>
          </a:xfrm>
          <a:custGeom>
            <a:avLst/>
            <a:gdLst/>
            <a:ahLst/>
            <a:cxnLst/>
            <a:rect l="l" t="t" r="r" b="b"/>
            <a:pathLst>
              <a:path w="9525" h="20319">
                <a:moveTo>
                  <a:pt x="2891" y="0"/>
                </a:moveTo>
                <a:lnTo>
                  <a:pt x="0" y="588"/>
                </a:lnTo>
                <a:lnTo>
                  <a:pt x="6439" y="20044"/>
                </a:lnTo>
                <a:lnTo>
                  <a:pt x="8839" y="18325"/>
                </a:lnTo>
                <a:lnTo>
                  <a:pt x="2891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bg object 1512"/>
          <p:cNvSpPr/>
          <p:nvPr/>
        </p:nvSpPr>
        <p:spPr>
          <a:xfrm>
            <a:off x="4331423" y="942773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2803" y="0"/>
                </a:moveTo>
                <a:lnTo>
                  <a:pt x="1562" y="252"/>
                </a:lnTo>
                <a:lnTo>
                  <a:pt x="0" y="815"/>
                </a:lnTo>
                <a:lnTo>
                  <a:pt x="6758" y="21235"/>
                </a:lnTo>
                <a:lnTo>
                  <a:pt x="9243" y="19456"/>
                </a:lnTo>
                <a:lnTo>
                  <a:pt x="2803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bg object 1513"/>
          <p:cNvSpPr/>
          <p:nvPr/>
        </p:nvSpPr>
        <p:spPr>
          <a:xfrm>
            <a:off x="4328666" y="943588"/>
            <a:ext cx="9525" cy="22225"/>
          </a:xfrm>
          <a:custGeom>
            <a:avLst/>
            <a:gdLst/>
            <a:ahLst/>
            <a:cxnLst/>
            <a:rect l="l" t="t" r="r" b="b"/>
            <a:pathLst>
              <a:path w="9525" h="22225">
                <a:moveTo>
                  <a:pt x="2757" y="0"/>
                </a:moveTo>
                <a:lnTo>
                  <a:pt x="0" y="992"/>
                </a:lnTo>
                <a:lnTo>
                  <a:pt x="7021" y="22206"/>
                </a:lnTo>
                <a:lnTo>
                  <a:pt x="9516" y="20420"/>
                </a:lnTo>
                <a:lnTo>
                  <a:pt x="2757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bg object 1514"/>
          <p:cNvSpPr/>
          <p:nvPr/>
        </p:nvSpPr>
        <p:spPr>
          <a:xfrm>
            <a:off x="4325920" y="944581"/>
            <a:ext cx="10160" cy="23495"/>
          </a:xfrm>
          <a:custGeom>
            <a:avLst/>
            <a:gdLst/>
            <a:ahLst/>
            <a:cxnLst/>
            <a:rect l="l" t="t" r="r" b="b"/>
            <a:pathLst>
              <a:path w="10160" h="23494">
                <a:moveTo>
                  <a:pt x="2746" y="0"/>
                </a:moveTo>
                <a:lnTo>
                  <a:pt x="0" y="988"/>
                </a:lnTo>
                <a:lnTo>
                  <a:pt x="7283" y="22992"/>
                </a:lnTo>
                <a:lnTo>
                  <a:pt x="9767" y="21213"/>
                </a:lnTo>
                <a:lnTo>
                  <a:pt x="2746" y="0"/>
                </a:lnTo>
                <a:close/>
              </a:path>
            </a:pathLst>
          </a:custGeom>
          <a:solidFill>
            <a:srgbClr val="B6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bg object 1515"/>
          <p:cNvSpPr/>
          <p:nvPr/>
        </p:nvSpPr>
        <p:spPr>
          <a:xfrm>
            <a:off x="4323281" y="945570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60" h="24130">
                <a:moveTo>
                  <a:pt x="2638" y="0"/>
                </a:moveTo>
                <a:lnTo>
                  <a:pt x="1384" y="451"/>
                </a:lnTo>
                <a:lnTo>
                  <a:pt x="0" y="1352"/>
                </a:lnTo>
                <a:lnTo>
                  <a:pt x="7426" y="23790"/>
                </a:lnTo>
                <a:lnTo>
                  <a:pt x="9921" y="22004"/>
                </a:lnTo>
                <a:lnTo>
                  <a:pt x="2638" y="0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bg object 1516"/>
          <p:cNvSpPr/>
          <p:nvPr/>
        </p:nvSpPr>
        <p:spPr>
          <a:xfrm>
            <a:off x="4320753" y="946922"/>
            <a:ext cx="10160" cy="24765"/>
          </a:xfrm>
          <a:custGeom>
            <a:avLst/>
            <a:gdLst/>
            <a:ahLst/>
            <a:cxnLst/>
            <a:rect l="l" t="t" r="r" b="b"/>
            <a:pathLst>
              <a:path w="10160" h="24765">
                <a:moveTo>
                  <a:pt x="2528" y="0"/>
                </a:moveTo>
                <a:lnTo>
                  <a:pt x="0" y="1645"/>
                </a:lnTo>
                <a:lnTo>
                  <a:pt x="7470" y="24217"/>
                </a:lnTo>
                <a:lnTo>
                  <a:pt x="9955" y="22437"/>
                </a:lnTo>
                <a:lnTo>
                  <a:pt x="2528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bg object 1517"/>
          <p:cNvSpPr/>
          <p:nvPr/>
        </p:nvSpPr>
        <p:spPr>
          <a:xfrm>
            <a:off x="4318203" y="948575"/>
            <a:ext cx="10160" cy="24765"/>
          </a:xfrm>
          <a:custGeom>
            <a:avLst/>
            <a:gdLst/>
            <a:ahLst/>
            <a:cxnLst/>
            <a:rect l="l" t="t" r="r" b="b"/>
            <a:pathLst>
              <a:path w="10160" h="24765">
                <a:moveTo>
                  <a:pt x="2539" y="0"/>
                </a:moveTo>
                <a:lnTo>
                  <a:pt x="0" y="1652"/>
                </a:lnTo>
                <a:lnTo>
                  <a:pt x="7515" y="24358"/>
                </a:lnTo>
                <a:lnTo>
                  <a:pt x="10010" y="22571"/>
                </a:lnTo>
                <a:lnTo>
                  <a:pt x="2539" y="0"/>
                </a:lnTo>
                <a:close/>
              </a:path>
            </a:pathLst>
          </a:custGeom>
          <a:solidFill>
            <a:srgbClr val="B2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bg object 1518"/>
          <p:cNvSpPr/>
          <p:nvPr/>
        </p:nvSpPr>
        <p:spPr>
          <a:xfrm>
            <a:off x="4315748" y="950228"/>
            <a:ext cx="10160" cy="24765"/>
          </a:xfrm>
          <a:custGeom>
            <a:avLst/>
            <a:gdLst/>
            <a:ahLst/>
            <a:cxnLst/>
            <a:rect l="l" t="t" r="r" b="b"/>
            <a:pathLst>
              <a:path w="10160" h="24765">
                <a:moveTo>
                  <a:pt x="2455" y="0"/>
                </a:moveTo>
                <a:lnTo>
                  <a:pt x="1780" y="439"/>
                </a:lnTo>
                <a:lnTo>
                  <a:pt x="0" y="1867"/>
                </a:lnTo>
                <a:lnTo>
                  <a:pt x="7371" y="24137"/>
                </a:lnTo>
                <a:lnTo>
                  <a:pt x="9090" y="23336"/>
                </a:lnTo>
                <a:lnTo>
                  <a:pt x="9970" y="22705"/>
                </a:lnTo>
                <a:lnTo>
                  <a:pt x="2455" y="0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bg object 1519"/>
          <p:cNvSpPr/>
          <p:nvPr/>
        </p:nvSpPr>
        <p:spPr>
          <a:xfrm>
            <a:off x="4313309" y="952096"/>
            <a:ext cx="10160" cy="24130"/>
          </a:xfrm>
          <a:custGeom>
            <a:avLst/>
            <a:gdLst/>
            <a:ahLst/>
            <a:cxnLst/>
            <a:rect l="l" t="t" r="r" b="b"/>
            <a:pathLst>
              <a:path w="10160" h="24130">
                <a:moveTo>
                  <a:pt x="2438" y="0"/>
                </a:moveTo>
                <a:lnTo>
                  <a:pt x="0" y="1956"/>
                </a:lnTo>
                <a:lnTo>
                  <a:pt x="7136" y="23516"/>
                </a:lnTo>
                <a:lnTo>
                  <a:pt x="9809" y="22269"/>
                </a:lnTo>
                <a:lnTo>
                  <a:pt x="2438" y="0"/>
                </a:lnTo>
                <a:close/>
              </a:path>
            </a:pathLst>
          </a:custGeom>
          <a:solidFill>
            <a:srgbClr val="B0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bg object 1520"/>
          <p:cNvSpPr/>
          <p:nvPr/>
        </p:nvSpPr>
        <p:spPr>
          <a:xfrm>
            <a:off x="4310881" y="954052"/>
            <a:ext cx="10160" cy="22860"/>
          </a:xfrm>
          <a:custGeom>
            <a:avLst/>
            <a:gdLst/>
            <a:ahLst/>
            <a:cxnLst/>
            <a:rect l="l" t="t" r="r" b="b"/>
            <a:pathLst>
              <a:path w="10160" h="22859">
                <a:moveTo>
                  <a:pt x="2428" y="0"/>
                </a:moveTo>
                <a:lnTo>
                  <a:pt x="0" y="1948"/>
                </a:lnTo>
                <a:lnTo>
                  <a:pt x="6902" y="22801"/>
                </a:lnTo>
                <a:lnTo>
                  <a:pt x="9564" y="21560"/>
                </a:lnTo>
                <a:lnTo>
                  <a:pt x="2428" y="0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bg object 1521"/>
          <p:cNvSpPr/>
          <p:nvPr/>
        </p:nvSpPr>
        <p:spPr>
          <a:xfrm>
            <a:off x="4308403" y="956001"/>
            <a:ext cx="9525" cy="22225"/>
          </a:xfrm>
          <a:custGeom>
            <a:avLst/>
            <a:gdLst/>
            <a:ahLst/>
            <a:cxnLst/>
            <a:rect l="l" t="t" r="r" b="b"/>
            <a:pathLst>
              <a:path w="9525" h="22225">
                <a:moveTo>
                  <a:pt x="2477" y="0"/>
                </a:moveTo>
                <a:lnTo>
                  <a:pt x="0" y="1837"/>
                </a:lnTo>
                <a:lnTo>
                  <a:pt x="6706" y="22099"/>
                </a:lnTo>
                <a:lnTo>
                  <a:pt x="9380" y="20853"/>
                </a:lnTo>
                <a:lnTo>
                  <a:pt x="2477" y="0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bg object 1522"/>
          <p:cNvSpPr/>
          <p:nvPr/>
        </p:nvSpPr>
        <p:spPr>
          <a:xfrm>
            <a:off x="4305934" y="957838"/>
            <a:ext cx="9525" cy="21590"/>
          </a:xfrm>
          <a:custGeom>
            <a:avLst/>
            <a:gdLst/>
            <a:ahLst/>
            <a:cxnLst/>
            <a:rect l="l" t="t" r="r" b="b"/>
            <a:pathLst>
              <a:path w="9525" h="21590">
                <a:moveTo>
                  <a:pt x="2468" y="0"/>
                </a:moveTo>
                <a:lnTo>
                  <a:pt x="0" y="1826"/>
                </a:lnTo>
                <a:lnTo>
                  <a:pt x="6512" y="21503"/>
                </a:lnTo>
                <a:lnTo>
                  <a:pt x="9175" y="20262"/>
                </a:lnTo>
                <a:lnTo>
                  <a:pt x="2468" y="0"/>
                </a:lnTo>
                <a:close/>
              </a:path>
            </a:pathLst>
          </a:custGeom>
          <a:solidFill>
            <a:srgbClr val="AD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bg object 1523"/>
          <p:cNvSpPr/>
          <p:nvPr/>
        </p:nvSpPr>
        <p:spPr>
          <a:xfrm>
            <a:off x="4303442" y="959673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2481" y="0"/>
                </a:moveTo>
                <a:lnTo>
                  <a:pt x="0" y="1825"/>
                </a:lnTo>
                <a:lnTo>
                  <a:pt x="6320" y="20920"/>
                </a:lnTo>
                <a:lnTo>
                  <a:pt x="8993" y="19674"/>
                </a:lnTo>
                <a:lnTo>
                  <a:pt x="2481" y="0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bg object 1524"/>
          <p:cNvSpPr/>
          <p:nvPr/>
        </p:nvSpPr>
        <p:spPr>
          <a:xfrm>
            <a:off x="4300951" y="9614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5">
                <a:moveTo>
                  <a:pt x="2491" y="0"/>
                </a:moveTo>
                <a:lnTo>
                  <a:pt x="0" y="1757"/>
                </a:lnTo>
                <a:lnTo>
                  <a:pt x="6149" y="20336"/>
                </a:lnTo>
                <a:lnTo>
                  <a:pt x="8812" y="19095"/>
                </a:lnTo>
                <a:lnTo>
                  <a:pt x="2491" y="0"/>
                </a:lnTo>
                <a:close/>
              </a:path>
            </a:pathLst>
          </a:custGeom>
          <a:solidFill>
            <a:srgbClr val="AA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bg object 1525"/>
          <p:cNvSpPr/>
          <p:nvPr/>
        </p:nvSpPr>
        <p:spPr>
          <a:xfrm>
            <a:off x="4298449" y="963255"/>
            <a:ext cx="8890" cy="20320"/>
          </a:xfrm>
          <a:custGeom>
            <a:avLst/>
            <a:gdLst/>
            <a:ahLst/>
            <a:cxnLst/>
            <a:rect l="l" t="t" r="r" b="b"/>
            <a:pathLst>
              <a:path w="8889" h="20319">
                <a:moveTo>
                  <a:pt x="2501" y="0"/>
                </a:moveTo>
                <a:lnTo>
                  <a:pt x="0" y="1765"/>
                </a:lnTo>
                <a:lnTo>
                  <a:pt x="5962" y="19777"/>
                </a:lnTo>
                <a:lnTo>
                  <a:pt x="6190" y="19726"/>
                </a:lnTo>
                <a:lnTo>
                  <a:pt x="8651" y="18579"/>
                </a:lnTo>
                <a:lnTo>
                  <a:pt x="2501" y="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bg object 1526"/>
          <p:cNvSpPr/>
          <p:nvPr/>
        </p:nvSpPr>
        <p:spPr>
          <a:xfrm>
            <a:off x="4295957" y="965020"/>
            <a:ext cx="8890" cy="19050"/>
          </a:xfrm>
          <a:custGeom>
            <a:avLst/>
            <a:gdLst/>
            <a:ahLst/>
            <a:cxnLst/>
            <a:rect l="l" t="t" r="r" b="b"/>
            <a:pathLst>
              <a:path w="8889" h="19050">
                <a:moveTo>
                  <a:pt x="2491" y="0"/>
                </a:moveTo>
                <a:lnTo>
                  <a:pt x="0" y="1757"/>
                </a:lnTo>
                <a:lnTo>
                  <a:pt x="5592" y="18654"/>
                </a:lnTo>
                <a:lnTo>
                  <a:pt x="8453" y="18012"/>
                </a:lnTo>
                <a:lnTo>
                  <a:pt x="2491" y="0"/>
                </a:lnTo>
                <a:close/>
              </a:path>
            </a:pathLst>
          </a:custGeom>
          <a:solidFill>
            <a:srgbClr val="A8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bg object 1527"/>
          <p:cNvSpPr/>
          <p:nvPr/>
        </p:nvSpPr>
        <p:spPr>
          <a:xfrm>
            <a:off x="4293455" y="966778"/>
            <a:ext cx="8255" cy="17780"/>
          </a:xfrm>
          <a:custGeom>
            <a:avLst/>
            <a:gdLst/>
            <a:ahLst/>
            <a:cxnLst/>
            <a:rect l="l" t="t" r="r" b="b"/>
            <a:pathLst>
              <a:path w="8254" h="17780">
                <a:moveTo>
                  <a:pt x="2501" y="0"/>
                </a:moveTo>
                <a:lnTo>
                  <a:pt x="0" y="1765"/>
                </a:lnTo>
                <a:lnTo>
                  <a:pt x="5221" y="17540"/>
                </a:lnTo>
                <a:lnTo>
                  <a:pt x="8094" y="16896"/>
                </a:lnTo>
                <a:lnTo>
                  <a:pt x="2501" y="0"/>
                </a:lnTo>
                <a:close/>
              </a:path>
            </a:pathLst>
          </a:custGeom>
          <a:solidFill>
            <a:srgbClr val="A79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bg object 1528"/>
          <p:cNvSpPr/>
          <p:nvPr/>
        </p:nvSpPr>
        <p:spPr>
          <a:xfrm>
            <a:off x="4290953" y="968550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2491" y="0"/>
                </a:moveTo>
                <a:lnTo>
                  <a:pt x="0" y="1757"/>
                </a:lnTo>
                <a:lnTo>
                  <a:pt x="4850" y="16412"/>
                </a:lnTo>
                <a:lnTo>
                  <a:pt x="7711" y="15770"/>
                </a:lnTo>
                <a:lnTo>
                  <a:pt x="2491" y="0"/>
                </a:lnTo>
                <a:close/>
              </a:path>
            </a:pathLst>
          </a:custGeom>
          <a:solidFill>
            <a:srgbClr val="A68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bg object 1529"/>
          <p:cNvSpPr/>
          <p:nvPr/>
        </p:nvSpPr>
        <p:spPr>
          <a:xfrm>
            <a:off x="4288455" y="970308"/>
            <a:ext cx="7620" cy="15875"/>
          </a:xfrm>
          <a:custGeom>
            <a:avLst/>
            <a:gdLst/>
            <a:ahLst/>
            <a:cxnLst/>
            <a:rect l="l" t="t" r="r" b="b"/>
            <a:pathLst>
              <a:path w="7620" h="15875">
                <a:moveTo>
                  <a:pt x="2498" y="0"/>
                </a:moveTo>
                <a:lnTo>
                  <a:pt x="0" y="1757"/>
                </a:lnTo>
                <a:lnTo>
                  <a:pt x="4480" y="15297"/>
                </a:lnTo>
                <a:lnTo>
                  <a:pt x="7349" y="14654"/>
                </a:lnTo>
                <a:lnTo>
                  <a:pt x="2498" y="0"/>
                </a:lnTo>
                <a:close/>
              </a:path>
            </a:pathLst>
          </a:custGeom>
          <a:solidFill>
            <a:srgbClr val="A58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bg object 1530"/>
          <p:cNvSpPr/>
          <p:nvPr/>
        </p:nvSpPr>
        <p:spPr>
          <a:xfrm>
            <a:off x="4285938" y="972066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5">
                <a:moveTo>
                  <a:pt x="2516" y="0"/>
                </a:moveTo>
                <a:lnTo>
                  <a:pt x="0" y="1700"/>
                </a:lnTo>
                <a:lnTo>
                  <a:pt x="4131" y="14182"/>
                </a:lnTo>
                <a:lnTo>
                  <a:pt x="6996" y="13539"/>
                </a:lnTo>
                <a:lnTo>
                  <a:pt x="2516" y="0"/>
                </a:lnTo>
                <a:close/>
              </a:path>
            </a:pathLst>
          </a:custGeom>
          <a:solidFill>
            <a:srgbClr val="A48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bg object 1531"/>
          <p:cNvSpPr/>
          <p:nvPr/>
        </p:nvSpPr>
        <p:spPr>
          <a:xfrm>
            <a:off x="4283421" y="973766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5" h="13334">
                <a:moveTo>
                  <a:pt x="2517" y="0"/>
                </a:moveTo>
                <a:lnTo>
                  <a:pt x="0" y="1700"/>
                </a:lnTo>
                <a:lnTo>
                  <a:pt x="3780" y="13125"/>
                </a:lnTo>
                <a:lnTo>
                  <a:pt x="6649" y="12482"/>
                </a:lnTo>
                <a:lnTo>
                  <a:pt x="2517" y="0"/>
                </a:lnTo>
                <a:close/>
              </a:path>
            </a:pathLst>
          </a:custGeom>
          <a:solidFill>
            <a:srgbClr val="A38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bg object 1532"/>
          <p:cNvSpPr/>
          <p:nvPr/>
        </p:nvSpPr>
        <p:spPr>
          <a:xfrm>
            <a:off x="4280904" y="975467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2516" y="0"/>
                </a:moveTo>
                <a:lnTo>
                  <a:pt x="0" y="1699"/>
                </a:lnTo>
                <a:lnTo>
                  <a:pt x="3436" y="12082"/>
                </a:lnTo>
                <a:lnTo>
                  <a:pt x="3579" y="12033"/>
                </a:lnTo>
                <a:lnTo>
                  <a:pt x="6296" y="11424"/>
                </a:lnTo>
                <a:lnTo>
                  <a:pt x="2516" y="0"/>
                </a:lnTo>
                <a:close/>
              </a:path>
            </a:pathLst>
          </a:custGeom>
          <a:solidFill>
            <a:srgbClr val="A28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bg object 1533"/>
          <p:cNvSpPr/>
          <p:nvPr/>
        </p:nvSpPr>
        <p:spPr>
          <a:xfrm>
            <a:off x="4278387" y="97716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2517" y="0"/>
                </a:moveTo>
                <a:lnTo>
                  <a:pt x="0" y="1700"/>
                </a:lnTo>
                <a:lnTo>
                  <a:pt x="3182" y="11317"/>
                </a:lnTo>
                <a:lnTo>
                  <a:pt x="5954" y="10382"/>
                </a:lnTo>
                <a:lnTo>
                  <a:pt x="2517" y="0"/>
                </a:lnTo>
                <a:close/>
              </a:path>
            </a:pathLst>
          </a:custGeom>
          <a:solidFill>
            <a:srgbClr val="A18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bg object 1534"/>
          <p:cNvSpPr/>
          <p:nvPr/>
        </p:nvSpPr>
        <p:spPr>
          <a:xfrm>
            <a:off x="4275860" y="978875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4" h="10794">
                <a:moveTo>
                  <a:pt x="2516" y="0"/>
                </a:moveTo>
                <a:lnTo>
                  <a:pt x="0" y="1699"/>
                </a:lnTo>
                <a:lnTo>
                  <a:pt x="2928" y="10546"/>
                </a:lnTo>
                <a:lnTo>
                  <a:pt x="5697" y="9613"/>
                </a:lnTo>
                <a:lnTo>
                  <a:pt x="2516" y="0"/>
                </a:lnTo>
                <a:close/>
              </a:path>
            </a:pathLst>
          </a:custGeom>
          <a:solidFill>
            <a:srgbClr val="A08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bg object 1535"/>
          <p:cNvSpPr/>
          <p:nvPr/>
        </p:nvSpPr>
        <p:spPr>
          <a:xfrm>
            <a:off x="4273342" y="980574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4" h="10159">
                <a:moveTo>
                  <a:pt x="2518" y="0"/>
                </a:moveTo>
                <a:lnTo>
                  <a:pt x="0" y="1701"/>
                </a:lnTo>
                <a:lnTo>
                  <a:pt x="2674" y="9782"/>
                </a:lnTo>
                <a:lnTo>
                  <a:pt x="5446" y="8847"/>
                </a:lnTo>
                <a:lnTo>
                  <a:pt x="2518" y="0"/>
                </a:lnTo>
                <a:close/>
              </a:path>
            </a:pathLst>
          </a:custGeom>
          <a:solidFill>
            <a:srgbClr val="9E8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bg object 1536"/>
          <p:cNvSpPr/>
          <p:nvPr/>
        </p:nvSpPr>
        <p:spPr>
          <a:xfrm>
            <a:off x="4270718" y="982275"/>
            <a:ext cx="5715" cy="9525"/>
          </a:xfrm>
          <a:custGeom>
            <a:avLst/>
            <a:gdLst/>
            <a:ahLst/>
            <a:cxnLst/>
            <a:rect l="l" t="t" r="r" b="b"/>
            <a:pathLst>
              <a:path w="5714" h="9525">
                <a:moveTo>
                  <a:pt x="2623" y="0"/>
                </a:moveTo>
                <a:lnTo>
                  <a:pt x="1788" y="564"/>
                </a:lnTo>
                <a:lnTo>
                  <a:pt x="0" y="1373"/>
                </a:lnTo>
                <a:lnTo>
                  <a:pt x="2529" y="9014"/>
                </a:lnTo>
                <a:lnTo>
                  <a:pt x="5297" y="8081"/>
                </a:lnTo>
                <a:lnTo>
                  <a:pt x="2623" y="0"/>
                </a:lnTo>
                <a:close/>
              </a:path>
            </a:pathLst>
          </a:custGeom>
          <a:solidFill>
            <a:srgbClr val="9D8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bg object 1537"/>
          <p:cNvSpPr/>
          <p:nvPr/>
        </p:nvSpPr>
        <p:spPr>
          <a:xfrm>
            <a:off x="4268038" y="983649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2680" y="0"/>
                </a:moveTo>
                <a:lnTo>
                  <a:pt x="0" y="1212"/>
                </a:lnTo>
                <a:lnTo>
                  <a:pt x="2322" y="8231"/>
                </a:lnTo>
                <a:lnTo>
                  <a:pt x="4947" y="7729"/>
                </a:lnTo>
                <a:lnTo>
                  <a:pt x="5209" y="7641"/>
                </a:lnTo>
                <a:lnTo>
                  <a:pt x="2680" y="0"/>
                </a:lnTo>
                <a:close/>
              </a:path>
            </a:pathLst>
          </a:custGeom>
          <a:solidFill>
            <a:srgbClr val="9C8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bg object 1538"/>
          <p:cNvSpPr/>
          <p:nvPr/>
        </p:nvSpPr>
        <p:spPr>
          <a:xfrm>
            <a:off x="4265361" y="984861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2677" y="0"/>
                </a:moveTo>
                <a:lnTo>
                  <a:pt x="0" y="1210"/>
                </a:lnTo>
                <a:lnTo>
                  <a:pt x="2105" y="7572"/>
                </a:lnTo>
                <a:lnTo>
                  <a:pt x="5000" y="7019"/>
                </a:lnTo>
                <a:lnTo>
                  <a:pt x="2677" y="0"/>
                </a:lnTo>
                <a:close/>
              </a:path>
            </a:pathLst>
          </a:custGeom>
          <a:solidFill>
            <a:srgbClr val="9B8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bg object 1539"/>
          <p:cNvSpPr/>
          <p:nvPr/>
        </p:nvSpPr>
        <p:spPr>
          <a:xfrm>
            <a:off x="4262680" y="986071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4">
                <a:moveTo>
                  <a:pt x="2680" y="0"/>
                </a:moveTo>
                <a:lnTo>
                  <a:pt x="0" y="1212"/>
                </a:lnTo>
                <a:lnTo>
                  <a:pt x="1887" y="6916"/>
                </a:lnTo>
                <a:lnTo>
                  <a:pt x="4786" y="6362"/>
                </a:lnTo>
                <a:lnTo>
                  <a:pt x="2680" y="0"/>
                </a:lnTo>
                <a:close/>
              </a:path>
            </a:pathLst>
          </a:custGeom>
          <a:solidFill>
            <a:srgbClr val="9A8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bg object 1540"/>
          <p:cNvSpPr/>
          <p:nvPr/>
        </p:nvSpPr>
        <p:spPr>
          <a:xfrm>
            <a:off x="4259992" y="98728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2677" y="0"/>
                </a:moveTo>
                <a:lnTo>
                  <a:pt x="0" y="1210"/>
                </a:lnTo>
                <a:lnTo>
                  <a:pt x="1669" y="6254"/>
                </a:lnTo>
                <a:lnTo>
                  <a:pt x="4563" y="5701"/>
                </a:lnTo>
                <a:lnTo>
                  <a:pt x="2677" y="0"/>
                </a:lnTo>
                <a:close/>
              </a:path>
            </a:pathLst>
          </a:custGeom>
          <a:solidFill>
            <a:srgbClr val="998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bg object 1541"/>
          <p:cNvSpPr/>
          <p:nvPr/>
        </p:nvSpPr>
        <p:spPr>
          <a:xfrm>
            <a:off x="4257311" y="98849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2680" y="0"/>
                </a:moveTo>
                <a:lnTo>
                  <a:pt x="0" y="1212"/>
                </a:lnTo>
                <a:lnTo>
                  <a:pt x="1320" y="5201"/>
                </a:lnTo>
                <a:lnTo>
                  <a:pt x="3868" y="5135"/>
                </a:lnTo>
                <a:lnTo>
                  <a:pt x="4350" y="5043"/>
                </a:lnTo>
                <a:lnTo>
                  <a:pt x="2680" y="0"/>
                </a:lnTo>
                <a:close/>
              </a:path>
            </a:pathLst>
          </a:custGeom>
          <a:solidFill>
            <a:srgbClr val="988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bg object 1542"/>
          <p:cNvSpPr/>
          <p:nvPr/>
        </p:nvSpPr>
        <p:spPr>
          <a:xfrm>
            <a:off x="4254552" y="98971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759" y="0"/>
                </a:moveTo>
                <a:lnTo>
                  <a:pt x="758" y="904"/>
                </a:lnTo>
                <a:lnTo>
                  <a:pt x="0" y="961"/>
                </a:lnTo>
                <a:lnTo>
                  <a:pt x="1028" y="4068"/>
                </a:lnTo>
                <a:lnTo>
                  <a:pt x="4079" y="3989"/>
                </a:lnTo>
                <a:lnTo>
                  <a:pt x="2759" y="0"/>
                </a:lnTo>
                <a:close/>
              </a:path>
            </a:pathLst>
          </a:custGeom>
          <a:solidFill>
            <a:srgbClr val="977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bg object 1543"/>
          <p:cNvSpPr/>
          <p:nvPr/>
        </p:nvSpPr>
        <p:spPr>
          <a:xfrm>
            <a:off x="4251545" y="99067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09">
                <a:moveTo>
                  <a:pt x="3007" y="0"/>
                </a:moveTo>
                <a:lnTo>
                  <a:pt x="0" y="225"/>
                </a:lnTo>
                <a:lnTo>
                  <a:pt x="979" y="3186"/>
                </a:lnTo>
                <a:lnTo>
                  <a:pt x="4035" y="3107"/>
                </a:lnTo>
                <a:lnTo>
                  <a:pt x="3007" y="0"/>
                </a:lnTo>
                <a:close/>
              </a:path>
            </a:pathLst>
          </a:custGeom>
          <a:solidFill>
            <a:srgbClr val="967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bg object 1544"/>
          <p:cNvSpPr/>
          <p:nvPr/>
        </p:nvSpPr>
        <p:spPr>
          <a:xfrm>
            <a:off x="4248539" y="99089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05" y="0"/>
                </a:moveTo>
                <a:lnTo>
                  <a:pt x="0" y="225"/>
                </a:lnTo>
                <a:lnTo>
                  <a:pt x="932" y="3040"/>
                </a:lnTo>
                <a:lnTo>
                  <a:pt x="3985" y="2961"/>
                </a:lnTo>
                <a:lnTo>
                  <a:pt x="3005" y="0"/>
                </a:lnTo>
                <a:close/>
              </a:path>
            </a:pathLst>
          </a:custGeom>
          <a:solidFill>
            <a:srgbClr val="957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bg object 1545"/>
          <p:cNvSpPr/>
          <p:nvPr/>
        </p:nvSpPr>
        <p:spPr>
          <a:xfrm>
            <a:off x="4245519" y="99112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08" y="0"/>
                </a:moveTo>
                <a:lnTo>
                  <a:pt x="0" y="225"/>
                </a:lnTo>
                <a:lnTo>
                  <a:pt x="706" y="2361"/>
                </a:lnTo>
                <a:lnTo>
                  <a:pt x="3607" y="2823"/>
                </a:lnTo>
                <a:lnTo>
                  <a:pt x="3940" y="2814"/>
                </a:lnTo>
                <a:lnTo>
                  <a:pt x="3008" y="0"/>
                </a:lnTo>
                <a:close/>
              </a:path>
            </a:pathLst>
          </a:custGeom>
          <a:solidFill>
            <a:srgbClr val="947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bg object 1546"/>
          <p:cNvSpPr/>
          <p:nvPr/>
        </p:nvSpPr>
        <p:spPr>
          <a:xfrm>
            <a:off x="4242520" y="99134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3003" y="0"/>
                </a:moveTo>
                <a:lnTo>
                  <a:pt x="0" y="224"/>
                </a:lnTo>
                <a:lnTo>
                  <a:pt x="461" y="1618"/>
                </a:lnTo>
                <a:lnTo>
                  <a:pt x="3710" y="2136"/>
                </a:lnTo>
                <a:lnTo>
                  <a:pt x="3003" y="0"/>
                </a:lnTo>
                <a:close/>
              </a:path>
            </a:pathLst>
          </a:custGeom>
          <a:solidFill>
            <a:srgbClr val="937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bg object 1547"/>
          <p:cNvSpPr/>
          <p:nvPr/>
        </p:nvSpPr>
        <p:spPr>
          <a:xfrm>
            <a:off x="4239511" y="991574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5">
                <a:moveTo>
                  <a:pt x="3009" y="0"/>
                </a:moveTo>
                <a:lnTo>
                  <a:pt x="0" y="225"/>
                </a:lnTo>
                <a:lnTo>
                  <a:pt x="214" y="874"/>
                </a:lnTo>
                <a:lnTo>
                  <a:pt x="3470" y="1393"/>
                </a:lnTo>
                <a:lnTo>
                  <a:pt x="3009" y="0"/>
                </a:lnTo>
                <a:close/>
              </a:path>
            </a:pathLst>
          </a:custGeom>
          <a:solidFill>
            <a:srgbClr val="927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bg object 1548"/>
          <p:cNvSpPr/>
          <p:nvPr/>
        </p:nvSpPr>
        <p:spPr>
          <a:xfrm>
            <a:off x="4236884" y="99180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626" y="0"/>
                </a:moveTo>
                <a:lnTo>
                  <a:pt x="0" y="196"/>
                </a:lnTo>
                <a:lnTo>
                  <a:pt x="2841" y="649"/>
                </a:lnTo>
                <a:lnTo>
                  <a:pt x="2626" y="0"/>
                </a:lnTo>
                <a:close/>
              </a:path>
            </a:pathLst>
          </a:custGeom>
          <a:solidFill>
            <a:srgbClr val="91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bg object 1549"/>
          <p:cNvSpPr/>
          <p:nvPr/>
        </p:nvSpPr>
        <p:spPr>
          <a:xfrm>
            <a:off x="4634855" y="1301711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59">
                <a:moveTo>
                  <a:pt x="2396" y="0"/>
                </a:moveTo>
                <a:lnTo>
                  <a:pt x="0" y="61"/>
                </a:lnTo>
                <a:lnTo>
                  <a:pt x="2339" y="9736"/>
                </a:lnTo>
                <a:lnTo>
                  <a:pt x="2396" y="0"/>
                </a:lnTo>
                <a:close/>
              </a:path>
            </a:pathLst>
          </a:custGeom>
          <a:solidFill>
            <a:srgbClr val="F2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bg object 1550"/>
          <p:cNvSpPr/>
          <p:nvPr/>
        </p:nvSpPr>
        <p:spPr>
          <a:xfrm>
            <a:off x="4631473" y="1301773"/>
            <a:ext cx="6350" cy="19685"/>
          </a:xfrm>
          <a:custGeom>
            <a:avLst/>
            <a:gdLst/>
            <a:ahLst/>
            <a:cxnLst/>
            <a:rect l="l" t="t" r="r" b="b"/>
            <a:pathLst>
              <a:path w="6350" h="19684">
                <a:moveTo>
                  <a:pt x="3383" y="0"/>
                </a:moveTo>
                <a:lnTo>
                  <a:pt x="0" y="87"/>
                </a:lnTo>
                <a:lnTo>
                  <a:pt x="4686" y="19468"/>
                </a:lnTo>
                <a:lnTo>
                  <a:pt x="5664" y="19369"/>
                </a:lnTo>
                <a:lnTo>
                  <a:pt x="5721" y="9668"/>
                </a:lnTo>
                <a:lnTo>
                  <a:pt x="3383" y="0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bg object 1551"/>
          <p:cNvSpPr/>
          <p:nvPr/>
        </p:nvSpPr>
        <p:spPr>
          <a:xfrm>
            <a:off x="4628089" y="1301861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84" y="0"/>
                </a:moveTo>
                <a:lnTo>
                  <a:pt x="0" y="87"/>
                </a:lnTo>
                <a:lnTo>
                  <a:pt x="4746" y="19718"/>
                </a:lnTo>
                <a:lnTo>
                  <a:pt x="8071" y="19380"/>
                </a:lnTo>
                <a:lnTo>
                  <a:pt x="3384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bg object 1552"/>
          <p:cNvSpPr/>
          <p:nvPr/>
        </p:nvSpPr>
        <p:spPr>
          <a:xfrm>
            <a:off x="4624723" y="1301948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65" y="0"/>
                </a:moveTo>
                <a:lnTo>
                  <a:pt x="1537" y="47"/>
                </a:lnTo>
                <a:lnTo>
                  <a:pt x="0" y="191"/>
                </a:lnTo>
                <a:lnTo>
                  <a:pt x="4782" y="19968"/>
                </a:lnTo>
                <a:lnTo>
                  <a:pt x="8112" y="19630"/>
                </a:lnTo>
                <a:lnTo>
                  <a:pt x="3365" y="0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bg object 1553"/>
          <p:cNvSpPr/>
          <p:nvPr/>
        </p:nvSpPr>
        <p:spPr>
          <a:xfrm>
            <a:off x="4621393" y="1302140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30" y="0"/>
                </a:moveTo>
                <a:lnTo>
                  <a:pt x="0" y="312"/>
                </a:lnTo>
                <a:lnTo>
                  <a:pt x="4788" y="20113"/>
                </a:lnTo>
                <a:lnTo>
                  <a:pt x="8112" y="19776"/>
                </a:lnTo>
                <a:lnTo>
                  <a:pt x="3330" y="0"/>
                </a:lnTo>
                <a:close/>
              </a:path>
            </a:pathLst>
          </a:custGeom>
          <a:solidFill>
            <a:srgbClr val="EF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bg object 1554"/>
          <p:cNvSpPr/>
          <p:nvPr/>
        </p:nvSpPr>
        <p:spPr>
          <a:xfrm>
            <a:off x="4618064" y="1302452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28" y="0"/>
                </a:moveTo>
                <a:lnTo>
                  <a:pt x="0" y="312"/>
                </a:lnTo>
                <a:lnTo>
                  <a:pt x="4793" y="20137"/>
                </a:lnTo>
                <a:lnTo>
                  <a:pt x="8117" y="19801"/>
                </a:lnTo>
                <a:lnTo>
                  <a:pt x="3328" y="0"/>
                </a:lnTo>
                <a:close/>
              </a:path>
            </a:pathLst>
          </a:custGeom>
          <a:solidFill>
            <a:srgbClr val="EFD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bg object 1555"/>
          <p:cNvSpPr/>
          <p:nvPr/>
        </p:nvSpPr>
        <p:spPr>
          <a:xfrm>
            <a:off x="4614734" y="1302765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29" y="0"/>
                </a:moveTo>
                <a:lnTo>
                  <a:pt x="0" y="312"/>
                </a:lnTo>
                <a:lnTo>
                  <a:pt x="4799" y="20162"/>
                </a:lnTo>
                <a:lnTo>
                  <a:pt x="8123" y="19825"/>
                </a:lnTo>
                <a:lnTo>
                  <a:pt x="3329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bg object 1556"/>
          <p:cNvSpPr/>
          <p:nvPr/>
        </p:nvSpPr>
        <p:spPr>
          <a:xfrm>
            <a:off x="4611395" y="1303078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36" y="0"/>
                </a:moveTo>
                <a:lnTo>
                  <a:pt x="0" y="313"/>
                </a:lnTo>
                <a:lnTo>
                  <a:pt x="4806" y="20187"/>
                </a:lnTo>
                <a:lnTo>
                  <a:pt x="8136" y="19849"/>
                </a:lnTo>
                <a:lnTo>
                  <a:pt x="3336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bg object 1557"/>
          <p:cNvSpPr/>
          <p:nvPr/>
        </p:nvSpPr>
        <p:spPr>
          <a:xfrm>
            <a:off x="4608068" y="1303391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29" y="0"/>
                </a:moveTo>
                <a:lnTo>
                  <a:pt x="0" y="312"/>
                </a:lnTo>
                <a:lnTo>
                  <a:pt x="4811" y="20211"/>
                </a:lnTo>
                <a:lnTo>
                  <a:pt x="8135" y="19874"/>
                </a:lnTo>
                <a:lnTo>
                  <a:pt x="3329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bg object 1558"/>
          <p:cNvSpPr/>
          <p:nvPr/>
        </p:nvSpPr>
        <p:spPr>
          <a:xfrm>
            <a:off x="4604738" y="1303704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28" y="0"/>
                </a:moveTo>
                <a:lnTo>
                  <a:pt x="0" y="312"/>
                </a:lnTo>
                <a:lnTo>
                  <a:pt x="4817" y="20235"/>
                </a:lnTo>
                <a:lnTo>
                  <a:pt x="8140" y="19898"/>
                </a:lnTo>
                <a:lnTo>
                  <a:pt x="3328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bg object 1559"/>
          <p:cNvSpPr/>
          <p:nvPr/>
        </p:nvSpPr>
        <p:spPr>
          <a:xfrm>
            <a:off x="4601398" y="1304016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3337" y="0"/>
                </a:moveTo>
                <a:lnTo>
                  <a:pt x="0" y="313"/>
                </a:lnTo>
                <a:lnTo>
                  <a:pt x="4823" y="20260"/>
                </a:lnTo>
                <a:lnTo>
                  <a:pt x="8155" y="19922"/>
                </a:lnTo>
                <a:lnTo>
                  <a:pt x="3337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bg object 1560"/>
          <p:cNvSpPr/>
          <p:nvPr/>
        </p:nvSpPr>
        <p:spPr>
          <a:xfrm>
            <a:off x="4598058" y="1304330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337" y="0"/>
                </a:moveTo>
                <a:lnTo>
                  <a:pt x="0" y="313"/>
                </a:lnTo>
                <a:lnTo>
                  <a:pt x="4863" y="20426"/>
                </a:lnTo>
                <a:lnTo>
                  <a:pt x="6454" y="20120"/>
                </a:lnTo>
                <a:lnTo>
                  <a:pt x="8160" y="19947"/>
                </a:lnTo>
                <a:lnTo>
                  <a:pt x="3337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bg object 1561"/>
          <p:cNvSpPr/>
          <p:nvPr/>
        </p:nvSpPr>
        <p:spPr>
          <a:xfrm>
            <a:off x="4594809" y="1304642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1" y="0"/>
                </a:moveTo>
                <a:lnTo>
                  <a:pt x="0" y="623"/>
                </a:lnTo>
                <a:lnTo>
                  <a:pt x="4864" y="20738"/>
                </a:lnTo>
                <a:lnTo>
                  <a:pt x="8124" y="20111"/>
                </a:lnTo>
                <a:lnTo>
                  <a:pt x="3261" y="0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bg object 1562"/>
          <p:cNvSpPr/>
          <p:nvPr/>
        </p:nvSpPr>
        <p:spPr>
          <a:xfrm>
            <a:off x="4591553" y="1305266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56" y="0"/>
                </a:moveTo>
                <a:lnTo>
                  <a:pt x="0" y="626"/>
                </a:lnTo>
                <a:lnTo>
                  <a:pt x="4863" y="20740"/>
                </a:lnTo>
                <a:lnTo>
                  <a:pt x="8120" y="20114"/>
                </a:lnTo>
                <a:lnTo>
                  <a:pt x="3256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bg object 1563"/>
          <p:cNvSpPr/>
          <p:nvPr/>
        </p:nvSpPr>
        <p:spPr>
          <a:xfrm>
            <a:off x="4588300" y="1305890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4" y="0"/>
                </a:moveTo>
                <a:lnTo>
                  <a:pt x="0" y="628"/>
                </a:lnTo>
                <a:lnTo>
                  <a:pt x="4863" y="20741"/>
                </a:lnTo>
                <a:lnTo>
                  <a:pt x="8128" y="20113"/>
                </a:lnTo>
                <a:lnTo>
                  <a:pt x="3264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bg object 1564"/>
          <p:cNvSpPr/>
          <p:nvPr/>
        </p:nvSpPr>
        <p:spPr>
          <a:xfrm>
            <a:off x="4585036" y="1306518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4" y="0"/>
                </a:moveTo>
                <a:lnTo>
                  <a:pt x="0" y="628"/>
                </a:lnTo>
                <a:lnTo>
                  <a:pt x="4863" y="20740"/>
                </a:lnTo>
                <a:lnTo>
                  <a:pt x="8127" y="20113"/>
                </a:lnTo>
                <a:lnTo>
                  <a:pt x="3264" y="0"/>
                </a:lnTo>
                <a:close/>
              </a:path>
            </a:pathLst>
          </a:custGeom>
          <a:solidFill>
            <a:srgbClr val="E7D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bg object 1565"/>
          <p:cNvSpPr/>
          <p:nvPr/>
        </p:nvSpPr>
        <p:spPr>
          <a:xfrm>
            <a:off x="4581788" y="1307144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0" y="0"/>
                </a:moveTo>
                <a:lnTo>
                  <a:pt x="0" y="627"/>
                </a:lnTo>
                <a:lnTo>
                  <a:pt x="4863" y="20738"/>
                </a:lnTo>
                <a:lnTo>
                  <a:pt x="8123" y="20112"/>
                </a:lnTo>
                <a:lnTo>
                  <a:pt x="3260" y="0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bg object 1566"/>
          <p:cNvSpPr/>
          <p:nvPr/>
        </p:nvSpPr>
        <p:spPr>
          <a:xfrm>
            <a:off x="4578531" y="1307771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56" y="0"/>
                </a:moveTo>
                <a:lnTo>
                  <a:pt x="0" y="626"/>
                </a:lnTo>
                <a:lnTo>
                  <a:pt x="4862" y="20737"/>
                </a:lnTo>
                <a:lnTo>
                  <a:pt x="8119" y="20111"/>
                </a:lnTo>
                <a:lnTo>
                  <a:pt x="3256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bg object 1567"/>
          <p:cNvSpPr/>
          <p:nvPr/>
        </p:nvSpPr>
        <p:spPr>
          <a:xfrm>
            <a:off x="4575279" y="1308395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4" y="0"/>
                </a:moveTo>
                <a:lnTo>
                  <a:pt x="0" y="628"/>
                </a:lnTo>
                <a:lnTo>
                  <a:pt x="4862" y="20738"/>
                </a:lnTo>
                <a:lnTo>
                  <a:pt x="8127" y="20110"/>
                </a:lnTo>
                <a:lnTo>
                  <a:pt x="3264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bg object 1568"/>
          <p:cNvSpPr/>
          <p:nvPr/>
        </p:nvSpPr>
        <p:spPr>
          <a:xfrm>
            <a:off x="4572015" y="130902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4" y="0"/>
                </a:moveTo>
                <a:lnTo>
                  <a:pt x="0" y="628"/>
                </a:lnTo>
                <a:lnTo>
                  <a:pt x="4862" y="20737"/>
                </a:lnTo>
                <a:lnTo>
                  <a:pt x="8127" y="20110"/>
                </a:lnTo>
                <a:lnTo>
                  <a:pt x="3264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bg object 1569"/>
          <p:cNvSpPr/>
          <p:nvPr/>
        </p:nvSpPr>
        <p:spPr>
          <a:xfrm>
            <a:off x="4568754" y="1309652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0" y="0"/>
                </a:moveTo>
                <a:lnTo>
                  <a:pt x="0" y="627"/>
                </a:lnTo>
                <a:lnTo>
                  <a:pt x="4862" y="20735"/>
                </a:lnTo>
                <a:lnTo>
                  <a:pt x="8122" y="20109"/>
                </a:lnTo>
                <a:lnTo>
                  <a:pt x="3260" y="0"/>
                </a:lnTo>
                <a:close/>
              </a:path>
            </a:pathLst>
          </a:custGeom>
          <a:solidFill>
            <a:srgbClr val="E4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bg object 1570"/>
          <p:cNvSpPr/>
          <p:nvPr/>
        </p:nvSpPr>
        <p:spPr>
          <a:xfrm>
            <a:off x="4565510" y="1310277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56" y="0"/>
                </a:moveTo>
                <a:lnTo>
                  <a:pt x="0" y="626"/>
                </a:lnTo>
                <a:lnTo>
                  <a:pt x="4862" y="20734"/>
                </a:lnTo>
                <a:lnTo>
                  <a:pt x="8119" y="20108"/>
                </a:lnTo>
                <a:lnTo>
                  <a:pt x="3256" y="0"/>
                </a:lnTo>
                <a:close/>
              </a:path>
            </a:pathLst>
          </a:custGeom>
          <a:solidFill>
            <a:srgbClr val="E3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bg object 1571"/>
          <p:cNvSpPr/>
          <p:nvPr/>
        </p:nvSpPr>
        <p:spPr>
          <a:xfrm>
            <a:off x="4562246" y="1310903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3264" y="0"/>
                </a:moveTo>
                <a:lnTo>
                  <a:pt x="0" y="628"/>
                </a:lnTo>
                <a:lnTo>
                  <a:pt x="4862" y="20735"/>
                </a:lnTo>
                <a:lnTo>
                  <a:pt x="8126" y="20107"/>
                </a:lnTo>
                <a:lnTo>
                  <a:pt x="3264" y="0"/>
                </a:lnTo>
                <a:close/>
              </a:path>
            </a:pathLst>
          </a:custGeom>
          <a:solidFill>
            <a:srgbClr val="E2C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bg object 1572"/>
          <p:cNvSpPr/>
          <p:nvPr/>
        </p:nvSpPr>
        <p:spPr>
          <a:xfrm>
            <a:off x="4558993" y="1311529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264" y="0"/>
                </a:moveTo>
                <a:lnTo>
                  <a:pt x="0" y="628"/>
                </a:lnTo>
                <a:lnTo>
                  <a:pt x="4937" y="21048"/>
                </a:lnTo>
                <a:lnTo>
                  <a:pt x="7798" y="20170"/>
                </a:lnTo>
                <a:lnTo>
                  <a:pt x="8126" y="20107"/>
                </a:lnTo>
                <a:lnTo>
                  <a:pt x="3264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bg object 1573"/>
          <p:cNvSpPr/>
          <p:nvPr/>
        </p:nvSpPr>
        <p:spPr>
          <a:xfrm>
            <a:off x="4555776" y="1312157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217" y="0"/>
                </a:moveTo>
                <a:lnTo>
                  <a:pt x="1388" y="351"/>
                </a:lnTo>
                <a:lnTo>
                  <a:pt x="0" y="803"/>
                </a:lnTo>
                <a:lnTo>
                  <a:pt x="4979" y="21395"/>
                </a:lnTo>
                <a:lnTo>
                  <a:pt x="8155" y="20420"/>
                </a:lnTo>
                <a:lnTo>
                  <a:pt x="3217" y="0"/>
                </a:lnTo>
                <a:close/>
              </a:path>
            </a:pathLst>
          </a:custGeom>
          <a:solidFill>
            <a:srgbClr val="E0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bg object 1574"/>
          <p:cNvSpPr/>
          <p:nvPr/>
        </p:nvSpPr>
        <p:spPr>
          <a:xfrm>
            <a:off x="4552628" y="1312957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59" y="0"/>
                </a:moveTo>
                <a:lnTo>
                  <a:pt x="0" y="1028"/>
                </a:lnTo>
                <a:lnTo>
                  <a:pt x="4965" y="21565"/>
                </a:lnTo>
                <a:lnTo>
                  <a:pt x="8138" y="20591"/>
                </a:lnTo>
                <a:lnTo>
                  <a:pt x="3159" y="0"/>
                </a:lnTo>
                <a:close/>
              </a:path>
            </a:pathLst>
          </a:custGeom>
          <a:solidFill>
            <a:srgbClr val="DF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bg object 1575"/>
          <p:cNvSpPr/>
          <p:nvPr/>
        </p:nvSpPr>
        <p:spPr>
          <a:xfrm>
            <a:off x="4549461" y="1313986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6" y="0"/>
                </a:moveTo>
                <a:lnTo>
                  <a:pt x="0" y="1031"/>
                </a:lnTo>
                <a:lnTo>
                  <a:pt x="4952" y="21513"/>
                </a:lnTo>
                <a:lnTo>
                  <a:pt x="8132" y="20536"/>
                </a:lnTo>
                <a:lnTo>
                  <a:pt x="3166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bg object 1576"/>
          <p:cNvSpPr/>
          <p:nvPr/>
        </p:nvSpPr>
        <p:spPr>
          <a:xfrm>
            <a:off x="4546306" y="1315013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6" y="0"/>
                </a:moveTo>
                <a:lnTo>
                  <a:pt x="0" y="1031"/>
                </a:lnTo>
                <a:lnTo>
                  <a:pt x="4939" y="21458"/>
                </a:lnTo>
                <a:lnTo>
                  <a:pt x="8119" y="20482"/>
                </a:lnTo>
                <a:lnTo>
                  <a:pt x="3166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bg object 1577"/>
          <p:cNvSpPr/>
          <p:nvPr/>
        </p:nvSpPr>
        <p:spPr>
          <a:xfrm>
            <a:off x="4543144" y="1316045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2" y="0"/>
                </a:moveTo>
                <a:lnTo>
                  <a:pt x="0" y="1029"/>
                </a:lnTo>
                <a:lnTo>
                  <a:pt x="4926" y="21402"/>
                </a:lnTo>
                <a:lnTo>
                  <a:pt x="8102" y="20427"/>
                </a:lnTo>
                <a:lnTo>
                  <a:pt x="3162" y="0"/>
                </a:lnTo>
                <a:close/>
              </a:path>
            </a:pathLst>
          </a:custGeom>
          <a:solidFill>
            <a:srgbClr val="DD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bg object 1578"/>
          <p:cNvSpPr/>
          <p:nvPr/>
        </p:nvSpPr>
        <p:spPr>
          <a:xfrm>
            <a:off x="4539984" y="1317074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59" y="0"/>
                </a:moveTo>
                <a:lnTo>
                  <a:pt x="0" y="1028"/>
                </a:lnTo>
                <a:lnTo>
                  <a:pt x="4912" y="21346"/>
                </a:lnTo>
                <a:lnTo>
                  <a:pt x="8086" y="20372"/>
                </a:lnTo>
                <a:lnTo>
                  <a:pt x="3159" y="0"/>
                </a:lnTo>
                <a:close/>
              </a:path>
            </a:pathLst>
          </a:custGeom>
          <a:solidFill>
            <a:srgbClr val="DCC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bg object 1579"/>
          <p:cNvSpPr/>
          <p:nvPr/>
        </p:nvSpPr>
        <p:spPr>
          <a:xfrm>
            <a:off x="4536829" y="1318099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6" y="0"/>
                </a:moveTo>
                <a:lnTo>
                  <a:pt x="0" y="1031"/>
                </a:lnTo>
                <a:lnTo>
                  <a:pt x="4899" y="21294"/>
                </a:lnTo>
                <a:lnTo>
                  <a:pt x="8079" y="20318"/>
                </a:lnTo>
                <a:lnTo>
                  <a:pt x="3166" y="0"/>
                </a:lnTo>
                <a:close/>
              </a:path>
            </a:pathLst>
          </a:custGeom>
          <a:solidFill>
            <a:srgbClr val="DBC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bg object 1580"/>
          <p:cNvSpPr/>
          <p:nvPr/>
        </p:nvSpPr>
        <p:spPr>
          <a:xfrm>
            <a:off x="4533662" y="1319130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6" y="0"/>
                </a:moveTo>
                <a:lnTo>
                  <a:pt x="0" y="1031"/>
                </a:lnTo>
                <a:lnTo>
                  <a:pt x="4886" y="21239"/>
                </a:lnTo>
                <a:lnTo>
                  <a:pt x="8066" y="20263"/>
                </a:lnTo>
                <a:lnTo>
                  <a:pt x="3166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bg object 1581"/>
          <p:cNvSpPr/>
          <p:nvPr/>
        </p:nvSpPr>
        <p:spPr>
          <a:xfrm>
            <a:off x="4530511" y="1320158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2" y="0"/>
                </a:moveTo>
                <a:lnTo>
                  <a:pt x="0" y="1029"/>
                </a:lnTo>
                <a:lnTo>
                  <a:pt x="4873" y="21183"/>
                </a:lnTo>
                <a:lnTo>
                  <a:pt x="8049" y="20208"/>
                </a:lnTo>
                <a:lnTo>
                  <a:pt x="3162" y="0"/>
                </a:lnTo>
                <a:close/>
              </a:path>
            </a:pathLst>
          </a:custGeom>
          <a:solidFill>
            <a:srgbClr val="DA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bg object 1582"/>
          <p:cNvSpPr/>
          <p:nvPr/>
        </p:nvSpPr>
        <p:spPr>
          <a:xfrm>
            <a:off x="4527352" y="1321188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59" y="0"/>
                </a:moveTo>
                <a:lnTo>
                  <a:pt x="0" y="1028"/>
                </a:lnTo>
                <a:lnTo>
                  <a:pt x="4860" y="21127"/>
                </a:lnTo>
                <a:lnTo>
                  <a:pt x="8033" y="20153"/>
                </a:lnTo>
                <a:lnTo>
                  <a:pt x="3159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bg object 1583"/>
          <p:cNvSpPr/>
          <p:nvPr/>
        </p:nvSpPr>
        <p:spPr>
          <a:xfrm>
            <a:off x="4524197" y="1322212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6" y="0"/>
                </a:moveTo>
                <a:lnTo>
                  <a:pt x="0" y="1031"/>
                </a:lnTo>
                <a:lnTo>
                  <a:pt x="4846" y="21075"/>
                </a:lnTo>
                <a:lnTo>
                  <a:pt x="8027" y="20099"/>
                </a:lnTo>
                <a:lnTo>
                  <a:pt x="3166" y="0"/>
                </a:lnTo>
                <a:close/>
              </a:path>
            </a:pathLst>
          </a:custGeom>
          <a:solidFill>
            <a:srgbClr val="D8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bg object 1584"/>
          <p:cNvSpPr/>
          <p:nvPr/>
        </p:nvSpPr>
        <p:spPr>
          <a:xfrm>
            <a:off x="4521030" y="1323244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6" y="0"/>
                </a:moveTo>
                <a:lnTo>
                  <a:pt x="0" y="1031"/>
                </a:lnTo>
                <a:lnTo>
                  <a:pt x="4840" y="21049"/>
                </a:lnTo>
                <a:lnTo>
                  <a:pt x="5040" y="20957"/>
                </a:lnTo>
                <a:lnTo>
                  <a:pt x="8013" y="20044"/>
                </a:lnTo>
                <a:lnTo>
                  <a:pt x="3166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bg object 1585"/>
          <p:cNvSpPr/>
          <p:nvPr/>
        </p:nvSpPr>
        <p:spPr>
          <a:xfrm>
            <a:off x="4517867" y="1324275"/>
            <a:ext cx="8255" cy="21590"/>
          </a:xfrm>
          <a:custGeom>
            <a:avLst/>
            <a:gdLst/>
            <a:ahLst/>
            <a:cxnLst/>
            <a:rect l="l" t="t" r="r" b="b"/>
            <a:pathLst>
              <a:path w="8254" h="21590">
                <a:moveTo>
                  <a:pt x="3162" y="0"/>
                </a:moveTo>
                <a:lnTo>
                  <a:pt x="0" y="1029"/>
                </a:lnTo>
                <a:lnTo>
                  <a:pt x="4932" y="21424"/>
                </a:lnTo>
                <a:lnTo>
                  <a:pt x="8002" y="20017"/>
                </a:lnTo>
                <a:lnTo>
                  <a:pt x="3162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bg object 1586"/>
          <p:cNvSpPr/>
          <p:nvPr/>
        </p:nvSpPr>
        <p:spPr>
          <a:xfrm>
            <a:off x="4514719" y="1325301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159" y="0"/>
                </a:moveTo>
                <a:lnTo>
                  <a:pt x="0" y="1028"/>
                </a:lnTo>
                <a:lnTo>
                  <a:pt x="5022" y="21798"/>
                </a:lnTo>
                <a:lnTo>
                  <a:pt x="8091" y="20393"/>
                </a:lnTo>
                <a:lnTo>
                  <a:pt x="3159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bg object 1587"/>
          <p:cNvSpPr/>
          <p:nvPr/>
        </p:nvSpPr>
        <p:spPr>
          <a:xfrm>
            <a:off x="4511552" y="1326330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166" y="0"/>
                </a:moveTo>
                <a:lnTo>
                  <a:pt x="0" y="1031"/>
                </a:lnTo>
                <a:lnTo>
                  <a:pt x="5113" y="22178"/>
                </a:lnTo>
                <a:lnTo>
                  <a:pt x="8189" y="20769"/>
                </a:lnTo>
                <a:lnTo>
                  <a:pt x="3166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bg object 1588"/>
          <p:cNvSpPr/>
          <p:nvPr/>
        </p:nvSpPr>
        <p:spPr>
          <a:xfrm>
            <a:off x="4508397" y="1327357"/>
            <a:ext cx="8890" cy="22860"/>
          </a:xfrm>
          <a:custGeom>
            <a:avLst/>
            <a:gdLst/>
            <a:ahLst/>
            <a:cxnLst/>
            <a:rect l="l" t="t" r="r" b="b"/>
            <a:pathLst>
              <a:path w="8889" h="22859">
                <a:moveTo>
                  <a:pt x="3166" y="0"/>
                </a:moveTo>
                <a:lnTo>
                  <a:pt x="0" y="1031"/>
                </a:lnTo>
                <a:lnTo>
                  <a:pt x="5204" y="22554"/>
                </a:lnTo>
                <a:lnTo>
                  <a:pt x="8280" y="21145"/>
                </a:lnTo>
                <a:lnTo>
                  <a:pt x="3166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bg object 1589"/>
          <p:cNvSpPr/>
          <p:nvPr/>
        </p:nvSpPr>
        <p:spPr>
          <a:xfrm>
            <a:off x="4505357" y="1328388"/>
            <a:ext cx="8255" cy="23495"/>
          </a:xfrm>
          <a:custGeom>
            <a:avLst/>
            <a:gdLst/>
            <a:ahLst/>
            <a:cxnLst/>
            <a:rect l="l" t="t" r="r" b="b"/>
            <a:pathLst>
              <a:path w="8254" h="23494">
                <a:moveTo>
                  <a:pt x="3040" y="0"/>
                </a:moveTo>
                <a:lnTo>
                  <a:pt x="2908" y="42"/>
                </a:lnTo>
                <a:lnTo>
                  <a:pt x="0" y="1534"/>
                </a:lnTo>
                <a:lnTo>
                  <a:pt x="5174" y="22929"/>
                </a:lnTo>
                <a:lnTo>
                  <a:pt x="8244" y="21523"/>
                </a:lnTo>
                <a:lnTo>
                  <a:pt x="3040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bg object 1590"/>
          <p:cNvSpPr/>
          <p:nvPr/>
        </p:nvSpPr>
        <p:spPr>
          <a:xfrm>
            <a:off x="4502335" y="1329917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3032" y="0"/>
                </a:moveTo>
                <a:lnTo>
                  <a:pt x="0" y="1554"/>
                </a:lnTo>
                <a:lnTo>
                  <a:pt x="5137" y="22801"/>
                </a:lnTo>
                <a:lnTo>
                  <a:pt x="8206" y="21396"/>
                </a:lnTo>
                <a:lnTo>
                  <a:pt x="3032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bg object 1591"/>
          <p:cNvSpPr/>
          <p:nvPr/>
        </p:nvSpPr>
        <p:spPr>
          <a:xfrm>
            <a:off x="4499296" y="1331471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3039" y="0"/>
                </a:moveTo>
                <a:lnTo>
                  <a:pt x="0" y="1558"/>
                </a:lnTo>
                <a:lnTo>
                  <a:pt x="5101" y="22655"/>
                </a:lnTo>
                <a:lnTo>
                  <a:pt x="8177" y="21247"/>
                </a:lnTo>
                <a:lnTo>
                  <a:pt x="3039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bg object 1592"/>
          <p:cNvSpPr/>
          <p:nvPr/>
        </p:nvSpPr>
        <p:spPr>
          <a:xfrm>
            <a:off x="4496268" y="1333024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3039" y="0"/>
                </a:moveTo>
                <a:lnTo>
                  <a:pt x="0" y="1558"/>
                </a:lnTo>
                <a:lnTo>
                  <a:pt x="5065" y="22506"/>
                </a:lnTo>
                <a:lnTo>
                  <a:pt x="8141" y="21098"/>
                </a:lnTo>
                <a:lnTo>
                  <a:pt x="3039" y="0"/>
                </a:lnTo>
                <a:close/>
              </a:path>
            </a:pathLst>
          </a:custGeom>
          <a:solidFill>
            <a:srgbClr val="D0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bg object 1593"/>
          <p:cNvSpPr/>
          <p:nvPr/>
        </p:nvSpPr>
        <p:spPr>
          <a:xfrm>
            <a:off x="4493233" y="1334582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3035" y="0"/>
                </a:moveTo>
                <a:lnTo>
                  <a:pt x="0" y="1555"/>
                </a:lnTo>
                <a:lnTo>
                  <a:pt x="5029" y="22355"/>
                </a:lnTo>
                <a:lnTo>
                  <a:pt x="8100" y="20948"/>
                </a:lnTo>
                <a:lnTo>
                  <a:pt x="3035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bg object 1594"/>
          <p:cNvSpPr/>
          <p:nvPr/>
        </p:nvSpPr>
        <p:spPr>
          <a:xfrm>
            <a:off x="4490200" y="1336138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32" y="0"/>
                </a:moveTo>
                <a:lnTo>
                  <a:pt x="0" y="1554"/>
                </a:lnTo>
                <a:lnTo>
                  <a:pt x="4993" y="22204"/>
                </a:lnTo>
                <a:lnTo>
                  <a:pt x="8062" y="20799"/>
                </a:lnTo>
                <a:lnTo>
                  <a:pt x="3032" y="0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bg object 1595"/>
          <p:cNvSpPr/>
          <p:nvPr/>
        </p:nvSpPr>
        <p:spPr>
          <a:xfrm>
            <a:off x="4487172" y="1337687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39" y="0"/>
                </a:moveTo>
                <a:lnTo>
                  <a:pt x="0" y="1558"/>
                </a:lnTo>
                <a:lnTo>
                  <a:pt x="4957" y="22059"/>
                </a:lnTo>
                <a:lnTo>
                  <a:pt x="8032" y="20650"/>
                </a:lnTo>
                <a:lnTo>
                  <a:pt x="3039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bg object 1596"/>
          <p:cNvSpPr/>
          <p:nvPr/>
        </p:nvSpPr>
        <p:spPr>
          <a:xfrm>
            <a:off x="4484132" y="1339245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39" y="0"/>
                </a:moveTo>
                <a:lnTo>
                  <a:pt x="0" y="1558"/>
                </a:lnTo>
                <a:lnTo>
                  <a:pt x="4921" y="21909"/>
                </a:lnTo>
                <a:lnTo>
                  <a:pt x="7996" y="20501"/>
                </a:lnTo>
                <a:lnTo>
                  <a:pt x="3039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bg object 1597"/>
          <p:cNvSpPr/>
          <p:nvPr/>
        </p:nvSpPr>
        <p:spPr>
          <a:xfrm>
            <a:off x="4481109" y="1340797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34" y="0"/>
                </a:moveTo>
                <a:lnTo>
                  <a:pt x="0" y="1555"/>
                </a:lnTo>
                <a:lnTo>
                  <a:pt x="4885" y="21758"/>
                </a:lnTo>
                <a:lnTo>
                  <a:pt x="7956" y="20352"/>
                </a:lnTo>
                <a:lnTo>
                  <a:pt x="3034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bg object 1598"/>
          <p:cNvSpPr/>
          <p:nvPr/>
        </p:nvSpPr>
        <p:spPr>
          <a:xfrm>
            <a:off x="4478076" y="1342353"/>
            <a:ext cx="8255" cy="2222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32" y="0"/>
                </a:moveTo>
                <a:lnTo>
                  <a:pt x="0" y="1554"/>
                </a:lnTo>
                <a:lnTo>
                  <a:pt x="4914" y="21879"/>
                </a:lnTo>
                <a:lnTo>
                  <a:pt x="6363" y="20914"/>
                </a:lnTo>
                <a:lnTo>
                  <a:pt x="7918" y="20202"/>
                </a:lnTo>
                <a:lnTo>
                  <a:pt x="3032" y="0"/>
                </a:lnTo>
                <a:close/>
              </a:path>
            </a:pathLst>
          </a:custGeom>
          <a:solidFill>
            <a:srgbClr val="CB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bg object 1599"/>
          <p:cNvSpPr/>
          <p:nvPr/>
        </p:nvSpPr>
        <p:spPr>
          <a:xfrm>
            <a:off x="4475048" y="1343902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3039" y="0"/>
                </a:moveTo>
                <a:lnTo>
                  <a:pt x="0" y="1558"/>
                </a:lnTo>
                <a:lnTo>
                  <a:pt x="5011" y="22283"/>
                </a:lnTo>
                <a:lnTo>
                  <a:pt x="7953" y="20323"/>
                </a:lnTo>
                <a:lnTo>
                  <a:pt x="3039" y="0"/>
                </a:lnTo>
                <a:close/>
              </a:path>
            </a:pathLst>
          </a:custGeom>
          <a:solidFill>
            <a:srgbClr val="CBB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bg object 1600"/>
          <p:cNvSpPr/>
          <p:nvPr/>
        </p:nvSpPr>
        <p:spPr>
          <a:xfrm>
            <a:off x="4471327" y="1345463"/>
            <a:ext cx="8890" cy="23495"/>
          </a:xfrm>
          <a:custGeom>
            <a:avLst/>
            <a:gdLst/>
            <a:ahLst/>
            <a:cxnLst/>
            <a:rect l="l" t="t" r="r" b="b"/>
            <a:pathLst>
              <a:path w="8889" h="23494">
                <a:moveTo>
                  <a:pt x="8724" y="20726"/>
                </a:moveTo>
                <a:lnTo>
                  <a:pt x="3708" y="0"/>
                </a:lnTo>
                <a:lnTo>
                  <a:pt x="685" y="1562"/>
                </a:lnTo>
                <a:lnTo>
                  <a:pt x="0" y="1905"/>
                </a:lnTo>
                <a:lnTo>
                  <a:pt x="5130" y="23126"/>
                </a:lnTo>
                <a:lnTo>
                  <a:pt x="5765" y="22694"/>
                </a:lnTo>
                <a:lnTo>
                  <a:pt x="8724" y="20726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bg object 1601"/>
          <p:cNvSpPr/>
          <p:nvPr/>
        </p:nvSpPr>
        <p:spPr>
          <a:xfrm>
            <a:off x="4469930" y="1347368"/>
            <a:ext cx="6985" cy="22225"/>
          </a:xfrm>
          <a:custGeom>
            <a:avLst/>
            <a:gdLst/>
            <a:ahLst/>
            <a:cxnLst/>
            <a:rect l="l" t="t" r="r" b="b"/>
            <a:pathLst>
              <a:path w="6985" h="22225">
                <a:moveTo>
                  <a:pt x="6527" y="21221"/>
                </a:moveTo>
                <a:lnTo>
                  <a:pt x="1397" y="0"/>
                </a:lnTo>
                <a:lnTo>
                  <a:pt x="698" y="368"/>
                </a:lnTo>
                <a:lnTo>
                  <a:pt x="0" y="711"/>
                </a:lnTo>
                <a:lnTo>
                  <a:pt x="5181" y="22123"/>
                </a:lnTo>
                <a:lnTo>
                  <a:pt x="5842" y="21678"/>
                </a:lnTo>
                <a:lnTo>
                  <a:pt x="6527" y="21221"/>
                </a:lnTo>
                <a:close/>
              </a:path>
            </a:pathLst>
          </a:custGeom>
          <a:solidFill>
            <a:srgbClr val="C9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bg object 1602"/>
          <p:cNvSpPr/>
          <p:nvPr/>
        </p:nvSpPr>
        <p:spPr>
          <a:xfrm>
            <a:off x="4469251" y="1348073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700" y="0"/>
                </a:moveTo>
                <a:lnTo>
                  <a:pt x="0" y="359"/>
                </a:lnTo>
                <a:lnTo>
                  <a:pt x="5196" y="21850"/>
                </a:lnTo>
                <a:lnTo>
                  <a:pt x="5874" y="21398"/>
                </a:lnTo>
                <a:lnTo>
                  <a:pt x="700" y="0"/>
                </a:lnTo>
                <a:close/>
              </a:path>
            </a:pathLst>
          </a:custGeom>
          <a:solidFill>
            <a:srgbClr val="C8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bg object 1603"/>
          <p:cNvSpPr/>
          <p:nvPr/>
        </p:nvSpPr>
        <p:spPr>
          <a:xfrm>
            <a:off x="4467872" y="1348434"/>
            <a:ext cx="6985" cy="22860"/>
          </a:xfrm>
          <a:custGeom>
            <a:avLst/>
            <a:gdLst/>
            <a:ahLst/>
            <a:cxnLst/>
            <a:rect l="l" t="t" r="r" b="b"/>
            <a:pathLst>
              <a:path w="6985" h="22859">
                <a:moveTo>
                  <a:pt x="6565" y="21501"/>
                </a:moveTo>
                <a:lnTo>
                  <a:pt x="1371" y="0"/>
                </a:lnTo>
                <a:lnTo>
                  <a:pt x="698" y="355"/>
                </a:lnTo>
                <a:lnTo>
                  <a:pt x="0" y="711"/>
                </a:lnTo>
                <a:lnTo>
                  <a:pt x="5245" y="22377"/>
                </a:lnTo>
                <a:lnTo>
                  <a:pt x="5892" y="21945"/>
                </a:lnTo>
                <a:lnTo>
                  <a:pt x="6565" y="21501"/>
                </a:lnTo>
                <a:close/>
              </a:path>
            </a:pathLst>
          </a:custGeom>
          <a:solidFill>
            <a:srgbClr val="C7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bg object 1604"/>
          <p:cNvSpPr/>
          <p:nvPr/>
        </p:nvSpPr>
        <p:spPr>
          <a:xfrm>
            <a:off x="4467183" y="1349136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94" y="0"/>
                </a:moveTo>
                <a:lnTo>
                  <a:pt x="0" y="355"/>
                </a:lnTo>
                <a:lnTo>
                  <a:pt x="5262" y="22120"/>
                </a:lnTo>
                <a:lnTo>
                  <a:pt x="5935" y="21672"/>
                </a:lnTo>
                <a:lnTo>
                  <a:pt x="694" y="0"/>
                </a:lnTo>
                <a:close/>
              </a:path>
            </a:pathLst>
          </a:custGeom>
          <a:solidFill>
            <a:srgbClr val="C6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bg object 1605"/>
          <p:cNvSpPr/>
          <p:nvPr/>
        </p:nvSpPr>
        <p:spPr>
          <a:xfrm>
            <a:off x="4466499" y="1349486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95" y="0"/>
                </a:moveTo>
                <a:lnTo>
                  <a:pt x="0" y="356"/>
                </a:lnTo>
                <a:lnTo>
                  <a:pt x="5285" y="22211"/>
                </a:lnTo>
                <a:lnTo>
                  <a:pt x="5958" y="21763"/>
                </a:lnTo>
                <a:lnTo>
                  <a:pt x="695" y="0"/>
                </a:lnTo>
                <a:close/>
              </a:path>
            </a:pathLst>
          </a:custGeom>
          <a:solidFill>
            <a:srgbClr val="C6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bg object 1606"/>
          <p:cNvSpPr/>
          <p:nvPr/>
        </p:nvSpPr>
        <p:spPr>
          <a:xfrm>
            <a:off x="4465805" y="1349843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94" y="0"/>
                </a:moveTo>
                <a:lnTo>
                  <a:pt x="0" y="355"/>
                </a:lnTo>
                <a:lnTo>
                  <a:pt x="5306" y="22302"/>
                </a:lnTo>
                <a:lnTo>
                  <a:pt x="5979" y="21854"/>
                </a:lnTo>
                <a:lnTo>
                  <a:pt x="694" y="0"/>
                </a:lnTo>
                <a:close/>
              </a:path>
            </a:pathLst>
          </a:custGeom>
          <a:solidFill>
            <a:srgbClr val="C5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bg object 1607"/>
          <p:cNvSpPr/>
          <p:nvPr/>
        </p:nvSpPr>
        <p:spPr>
          <a:xfrm>
            <a:off x="4465120" y="1350193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95" y="0"/>
                </a:moveTo>
                <a:lnTo>
                  <a:pt x="0" y="356"/>
                </a:lnTo>
                <a:lnTo>
                  <a:pt x="5329" y="22393"/>
                </a:lnTo>
                <a:lnTo>
                  <a:pt x="6002" y="21945"/>
                </a:lnTo>
                <a:lnTo>
                  <a:pt x="695" y="0"/>
                </a:lnTo>
                <a:close/>
              </a:path>
            </a:pathLst>
          </a:custGeom>
          <a:solidFill>
            <a:srgbClr val="C4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bg object 1608"/>
          <p:cNvSpPr/>
          <p:nvPr/>
        </p:nvSpPr>
        <p:spPr>
          <a:xfrm>
            <a:off x="4464426" y="1350549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94" y="0"/>
                </a:moveTo>
                <a:lnTo>
                  <a:pt x="0" y="355"/>
                </a:lnTo>
                <a:lnTo>
                  <a:pt x="5350" y="22484"/>
                </a:lnTo>
                <a:lnTo>
                  <a:pt x="6023" y="22037"/>
                </a:lnTo>
                <a:lnTo>
                  <a:pt x="694" y="0"/>
                </a:lnTo>
                <a:close/>
              </a:path>
            </a:pathLst>
          </a:custGeom>
          <a:solidFill>
            <a:srgbClr val="C4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bg object 1609"/>
          <p:cNvSpPr/>
          <p:nvPr/>
        </p:nvSpPr>
        <p:spPr>
          <a:xfrm>
            <a:off x="4463742" y="1350900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95" y="0"/>
                </a:moveTo>
                <a:lnTo>
                  <a:pt x="0" y="356"/>
                </a:lnTo>
                <a:lnTo>
                  <a:pt x="5373" y="22575"/>
                </a:lnTo>
                <a:lnTo>
                  <a:pt x="6046" y="22127"/>
                </a:lnTo>
                <a:lnTo>
                  <a:pt x="695" y="0"/>
                </a:lnTo>
                <a:close/>
              </a:path>
            </a:pathLst>
          </a:custGeom>
          <a:solidFill>
            <a:srgbClr val="C3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bg object 1610"/>
          <p:cNvSpPr/>
          <p:nvPr/>
        </p:nvSpPr>
        <p:spPr>
          <a:xfrm>
            <a:off x="4462361" y="1351267"/>
            <a:ext cx="6985" cy="23495"/>
          </a:xfrm>
          <a:custGeom>
            <a:avLst/>
            <a:gdLst/>
            <a:ahLst/>
            <a:cxnLst/>
            <a:rect l="l" t="t" r="r" b="b"/>
            <a:pathLst>
              <a:path w="6985" h="23494">
                <a:moveTo>
                  <a:pt x="6743" y="22212"/>
                </a:moveTo>
                <a:lnTo>
                  <a:pt x="1371" y="0"/>
                </a:lnTo>
                <a:lnTo>
                  <a:pt x="685" y="355"/>
                </a:lnTo>
                <a:lnTo>
                  <a:pt x="0" y="698"/>
                </a:lnTo>
                <a:lnTo>
                  <a:pt x="5422" y="23101"/>
                </a:lnTo>
                <a:lnTo>
                  <a:pt x="6083" y="22656"/>
                </a:lnTo>
                <a:lnTo>
                  <a:pt x="6743" y="22212"/>
                </a:lnTo>
                <a:close/>
              </a:path>
            </a:pathLst>
          </a:custGeom>
          <a:solidFill>
            <a:srgbClr val="C2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bg object 1611"/>
          <p:cNvSpPr/>
          <p:nvPr/>
        </p:nvSpPr>
        <p:spPr>
          <a:xfrm>
            <a:off x="4461669" y="1351960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700" y="0"/>
                </a:moveTo>
                <a:lnTo>
                  <a:pt x="0" y="359"/>
                </a:lnTo>
                <a:lnTo>
                  <a:pt x="5439" y="22852"/>
                </a:lnTo>
                <a:lnTo>
                  <a:pt x="6117" y="22400"/>
                </a:lnTo>
                <a:lnTo>
                  <a:pt x="700" y="0"/>
                </a:lnTo>
                <a:close/>
              </a:path>
            </a:pathLst>
          </a:custGeom>
          <a:solidFill>
            <a:srgbClr val="C1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bg object 1612"/>
          <p:cNvSpPr/>
          <p:nvPr/>
        </p:nvSpPr>
        <p:spPr>
          <a:xfrm>
            <a:off x="4460291" y="1352321"/>
            <a:ext cx="6985" cy="23495"/>
          </a:xfrm>
          <a:custGeom>
            <a:avLst/>
            <a:gdLst/>
            <a:ahLst/>
            <a:cxnLst/>
            <a:rect l="l" t="t" r="r" b="b"/>
            <a:pathLst>
              <a:path w="6985" h="23494">
                <a:moveTo>
                  <a:pt x="6807" y="22491"/>
                </a:moveTo>
                <a:lnTo>
                  <a:pt x="1371" y="0"/>
                </a:lnTo>
                <a:lnTo>
                  <a:pt x="698" y="355"/>
                </a:lnTo>
                <a:lnTo>
                  <a:pt x="0" y="711"/>
                </a:lnTo>
                <a:lnTo>
                  <a:pt x="5473" y="23380"/>
                </a:lnTo>
                <a:lnTo>
                  <a:pt x="6159" y="22936"/>
                </a:lnTo>
                <a:lnTo>
                  <a:pt x="6807" y="22491"/>
                </a:lnTo>
                <a:close/>
              </a:path>
            </a:pathLst>
          </a:custGeom>
          <a:solidFill>
            <a:srgbClr val="C0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bg object 1613"/>
          <p:cNvSpPr/>
          <p:nvPr/>
        </p:nvSpPr>
        <p:spPr>
          <a:xfrm>
            <a:off x="4459601" y="1353025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89" y="0"/>
                </a:moveTo>
                <a:lnTo>
                  <a:pt x="0" y="353"/>
                </a:lnTo>
                <a:lnTo>
                  <a:pt x="5505" y="23120"/>
                </a:lnTo>
                <a:lnTo>
                  <a:pt x="6172" y="22675"/>
                </a:lnTo>
                <a:lnTo>
                  <a:pt x="689" y="0"/>
                </a:lnTo>
                <a:close/>
              </a:path>
            </a:pathLst>
          </a:custGeom>
          <a:solidFill>
            <a:srgbClr val="BF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bg object 1614"/>
          <p:cNvSpPr/>
          <p:nvPr/>
        </p:nvSpPr>
        <p:spPr>
          <a:xfrm>
            <a:off x="4458912" y="1353373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700" y="0"/>
                </a:moveTo>
                <a:lnTo>
                  <a:pt x="0" y="359"/>
                </a:lnTo>
                <a:lnTo>
                  <a:pt x="5527" y="23217"/>
                </a:lnTo>
                <a:lnTo>
                  <a:pt x="6205" y="22765"/>
                </a:lnTo>
                <a:lnTo>
                  <a:pt x="700" y="0"/>
                </a:lnTo>
                <a:close/>
              </a:path>
            </a:pathLst>
          </a:custGeom>
          <a:solidFill>
            <a:srgbClr val="BE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bg object 1615"/>
          <p:cNvSpPr/>
          <p:nvPr/>
        </p:nvSpPr>
        <p:spPr>
          <a:xfrm>
            <a:off x="4457522" y="1353743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5" h="24130">
                <a:moveTo>
                  <a:pt x="6908" y="22847"/>
                </a:moveTo>
                <a:lnTo>
                  <a:pt x="1384" y="0"/>
                </a:lnTo>
                <a:lnTo>
                  <a:pt x="711" y="342"/>
                </a:lnTo>
                <a:lnTo>
                  <a:pt x="0" y="698"/>
                </a:lnTo>
                <a:lnTo>
                  <a:pt x="5575" y="23736"/>
                </a:lnTo>
                <a:lnTo>
                  <a:pt x="6261" y="23291"/>
                </a:lnTo>
                <a:lnTo>
                  <a:pt x="6908" y="22847"/>
                </a:lnTo>
                <a:close/>
              </a:path>
            </a:pathLst>
          </a:custGeom>
          <a:solidFill>
            <a:srgbClr val="BD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bg object 1616"/>
          <p:cNvSpPr/>
          <p:nvPr/>
        </p:nvSpPr>
        <p:spPr>
          <a:xfrm>
            <a:off x="4456844" y="1354439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89" y="0"/>
                </a:moveTo>
                <a:lnTo>
                  <a:pt x="0" y="353"/>
                </a:lnTo>
                <a:lnTo>
                  <a:pt x="5593" y="23484"/>
                </a:lnTo>
                <a:lnTo>
                  <a:pt x="6260" y="23040"/>
                </a:lnTo>
                <a:lnTo>
                  <a:pt x="689" y="0"/>
                </a:lnTo>
                <a:close/>
              </a:path>
            </a:pathLst>
          </a:custGeom>
          <a:solidFill>
            <a:srgbClr val="BC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bg object 1617"/>
          <p:cNvSpPr/>
          <p:nvPr/>
        </p:nvSpPr>
        <p:spPr>
          <a:xfrm>
            <a:off x="4456155" y="1354786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700" y="0"/>
                </a:moveTo>
                <a:lnTo>
                  <a:pt x="0" y="359"/>
                </a:lnTo>
                <a:lnTo>
                  <a:pt x="5615" y="23581"/>
                </a:lnTo>
                <a:lnTo>
                  <a:pt x="6293" y="23129"/>
                </a:lnTo>
                <a:lnTo>
                  <a:pt x="700" y="0"/>
                </a:lnTo>
                <a:close/>
              </a:path>
            </a:pathLst>
          </a:custGeom>
          <a:solidFill>
            <a:srgbClr val="BB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bg object 1618"/>
          <p:cNvSpPr/>
          <p:nvPr/>
        </p:nvSpPr>
        <p:spPr>
          <a:xfrm>
            <a:off x="4454842" y="1355153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5" h="24130">
                <a:moveTo>
                  <a:pt x="6921" y="23215"/>
                </a:moveTo>
                <a:lnTo>
                  <a:pt x="1308" y="0"/>
                </a:lnTo>
                <a:lnTo>
                  <a:pt x="1092" y="114"/>
                </a:lnTo>
                <a:lnTo>
                  <a:pt x="660" y="457"/>
                </a:lnTo>
                <a:lnTo>
                  <a:pt x="0" y="977"/>
                </a:lnTo>
                <a:lnTo>
                  <a:pt x="5588" y="24104"/>
                </a:lnTo>
                <a:lnTo>
                  <a:pt x="6261" y="23660"/>
                </a:lnTo>
                <a:lnTo>
                  <a:pt x="6921" y="23215"/>
                </a:lnTo>
                <a:close/>
              </a:path>
            </a:pathLst>
          </a:custGeom>
          <a:solidFill>
            <a:srgbClr val="BA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bg object 1619"/>
          <p:cNvSpPr/>
          <p:nvPr/>
        </p:nvSpPr>
        <p:spPr>
          <a:xfrm>
            <a:off x="4454193" y="1356122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4" y="0"/>
                </a:moveTo>
                <a:lnTo>
                  <a:pt x="0" y="519"/>
                </a:lnTo>
                <a:lnTo>
                  <a:pt x="5576" y="23579"/>
                </a:lnTo>
                <a:lnTo>
                  <a:pt x="6248" y="23131"/>
                </a:lnTo>
                <a:lnTo>
                  <a:pt x="654" y="0"/>
                </a:lnTo>
                <a:close/>
              </a:path>
            </a:pathLst>
          </a:custGeom>
          <a:solidFill>
            <a:srgbClr val="B9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bg object 1620"/>
          <p:cNvSpPr/>
          <p:nvPr/>
        </p:nvSpPr>
        <p:spPr>
          <a:xfrm>
            <a:off x="4453547" y="1356632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5" y="0"/>
                </a:moveTo>
                <a:lnTo>
                  <a:pt x="0" y="520"/>
                </a:lnTo>
                <a:lnTo>
                  <a:pt x="5559" y="23509"/>
                </a:lnTo>
                <a:lnTo>
                  <a:pt x="6232" y="23061"/>
                </a:lnTo>
                <a:lnTo>
                  <a:pt x="655" y="0"/>
                </a:lnTo>
                <a:close/>
              </a:path>
            </a:pathLst>
          </a:custGeom>
          <a:solidFill>
            <a:srgbClr val="B8B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bg object 1621"/>
          <p:cNvSpPr/>
          <p:nvPr/>
        </p:nvSpPr>
        <p:spPr>
          <a:xfrm>
            <a:off x="4452892" y="1357153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4" y="0"/>
                </a:moveTo>
                <a:lnTo>
                  <a:pt x="0" y="519"/>
                </a:lnTo>
                <a:lnTo>
                  <a:pt x="5541" y="23437"/>
                </a:lnTo>
                <a:lnTo>
                  <a:pt x="6214" y="22989"/>
                </a:lnTo>
                <a:lnTo>
                  <a:pt x="654" y="0"/>
                </a:lnTo>
                <a:close/>
              </a:path>
            </a:pathLst>
          </a:custGeom>
          <a:solidFill>
            <a:srgbClr val="B7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bg object 1622"/>
          <p:cNvSpPr/>
          <p:nvPr/>
        </p:nvSpPr>
        <p:spPr>
          <a:xfrm>
            <a:off x="4452247" y="1357664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20"/>
                </a:lnTo>
                <a:lnTo>
                  <a:pt x="5525" y="23367"/>
                </a:lnTo>
                <a:lnTo>
                  <a:pt x="6197" y="22919"/>
                </a:lnTo>
                <a:lnTo>
                  <a:pt x="655" y="0"/>
                </a:lnTo>
                <a:close/>
              </a:path>
            </a:pathLst>
          </a:custGeom>
          <a:solidFill>
            <a:srgbClr val="B7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bg object 1623"/>
          <p:cNvSpPr/>
          <p:nvPr/>
        </p:nvSpPr>
        <p:spPr>
          <a:xfrm>
            <a:off x="4451592" y="1358184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4" y="0"/>
                </a:moveTo>
                <a:lnTo>
                  <a:pt x="0" y="519"/>
                </a:lnTo>
                <a:lnTo>
                  <a:pt x="5507" y="23295"/>
                </a:lnTo>
                <a:lnTo>
                  <a:pt x="6179" y="22847"/>
                </a:lnTo>
                <a:lnTo>
                  <a:pt x="654" y="0"/>
                </a:lnTo>
                <a:close/>
              </a:path>
            </a:pathLst>
          </a:custGeom>
          <a:solidFill>
            <a:srgbClr val="B6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bg object 1624"/>
          <p:cNvSpPr/>
          <p:nvPr/>
        </p:nvSpPr>
        <p:spPr>
          <a:xfrm>
            <a:off x="4450936" y="1358703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20"/>
                </a:lnTo>
                <a:lnTo>
                  <a:pt x="5490" y="23223"/>
                </a:lnTo>
                <a:lnTo>
                  <a:pt x="6163" y="22775"/>
                </a:lnTo>
                <a:lnTo>
                  <a:pt x="655" y="0"/>
                </a:lnTo>
                <a:close/>
              </a:path>
            </a:pathLst>
          </a:custGeom>
          <a:solidFill>
            <a:srgbClr val="B5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bg object 1625"/>
          <p:cNvSpPr/>
          <p:nvPr/>
        </p:nvSpPr>
        <p:spPr>
          <a:xfrm>
            <a:off x="4449635" y="1359217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5" h="24130">
                <a:moveTo>
                  <a:pt x="6794" y="22707"/>
                </a:moveTo>
                <a:lnTo>
                  <a:pt x="1308" y="0"/>
                </a:lnTo>
                <a:lnTo>
                  <a:pt x="647" y="520"/>
                </a:lnTo>
                <a:lnTo>
                  <a:pt x="0" y="1041"/>
                </a:lnTo>
                <a:lnTo>
                  <a:pt x="5461" y="23596"/>
                </a:lnTo>
                <a:lnTo>
                  <a:pt x="6121" y="23152"/>
                </a:lnTo>
                <a:lnTo>
                  <a:pt x="6794" y="22707"/>
                </a:lnTo>
                <a:close/>
              </a:path>
            </a:pathLst>
          </a:custGeom>
          <a:solidFill>
            <a:srgbClr val="B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bg object 1626"/>
          <p:cNvSpPr/>
          <p:nvPr/>
        </p:nvSpPr>
        <p:spPr>
          <a:xfrm>
            <a:off x="4448992" y="1360242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60" y="0"/>
                </a:moveTo>
                <a:lnTo>
                  <a:pt x="0" y="524"/>
                </a:lnTo>
                <a:lnTo>
                  <a:pt x="5438" y="23015"/>
                </a:lnTo>
                <a:lnTo>
                  <a:pt x="6116" y="22563"/>
                </a:lnTo>
                <a:lnTo>
                  <a:pt x="660" y="0"/>
                </a:lnTo>
                <a:close/>
              </a:path>
            </a:pathLst>
          </a:custGeom>
          <a:solidFill>
            <a:srgbClr val="B3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bg object 1627"/>
          <p:cNvSpPr/>
          <p:nvPr/>
        </p:nvSpPr>
        <p:spPr>
          <a:xfrm>
            <a:off x="4448342" y="136076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0" y="0"/>
                </a:moveTo>
                <a:lnTo>
                  <a:pt x="0" y="515"/>
                </a:lnTo>
                <a:lnTo>
                  <a:pt x="5421" y="22935"/>
                </a:lnTo>
                <a:lnTo>
                  <a:pt x="6088" y="22491"/>
                </a:lnTo>
                <a:lnTo>
                  <a:pt x="650" y="0"/>
                </a:lnTo>
                <a:close/>
              </a:path>
            </a:pathLst>
          </a:custGeom>
          <a:solidFill>
            <a:srgbClr val="B2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bg object 1628"/>
          <p:cNvSpPr/>
          <p:nvPr/>
        </p:nvSpPr>
        <p:spPr>
          <a:xfrm>
            <a:off x="4447692" y="1361273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60" y="0"/>
                </a:moveTo>
                <a:lnTo>
                  <a:pt x="0" y="524"/>
                </a:lnTo>
                <a:lnTo>
                  <a:pt x="5404" y="22873"/>
                </a:lnTo>
                <a:lnTo>
                  <a:pt x="6082" y="22421"/>
                </a:lnTo>
                <a:lnTo>
                  <a:pt x="660" y="0"/>
                </a:lnTo>
                <a:close/>
              </a:path>
            </a:pathLst>
          </a:custGeom>
          <a:solidFill>
            <a:srgbClr val="B1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bg object 1629"/>
          <p:cNvSpPr/>
          <p:nvPr/>
        </p:nvSpPr>
        <p:spPr>
          <a:xfrm>
            <a:off x="4446384" y="1361808"/>
            <a:ext cx="6985" cy="23495"/>
          </a:xfrm>
          <a:custGeom>
            <a:avLst/>
            <a:gdLst/>
            <a:ahLst/>
            <a:cxnLst/>
            <a:rect l="l" t="t" r="r" b="b"/>
            <a:pathLst>
              <a:path w="6985" h="23494">
                <a:moveTo>
                  <a:pt x="6705" y="22339"/>
                </a:moveTo>
                <a:lnTo>
                  <a:pt x="1308" y="0"/>
                </a:lnTo>
                <a:lnTo>
                  <a:pt x="660" y="508"/>
                </a:lnTo>
                <a:lnTo>
                  <a:pt x="0" y="1028"/>
                </a:lnTo>
                <a:lnTo>
                  <a:pt x="5372" y="23228"/>
                </a:lnTo>
                <a:lnTo>
                  <a:pt x="6045" y="22783"/>
                </a:lnTo>
                <a:lnTo>
                  <a:pt x="6705" y="22339"/>
                </a:lnTo>
                <a:close/>
              </a:path>
            </a:pathLst>
          </a:custGeom>
          <a:solidFill>
            <a:srgbClr val="B0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bg object 1630"/>
          <p:cNvSpPr/>
          <p:nvPr/>
        </p:nvSpPr>
        <p:spPr>
          <a:xfrm>
            <a:off x="4445742" y="1362828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50" y="0"/>
                </a:moveTo>
                <a:lnTo>
                  <a:pt x="0" y="515"/>
                </a:lnTo>
                <a:lnTo>
                  <a:pt x="5352" y="22651"/>
                </a:lnTo>
                <a:lnTo>
                  <a:pt x="6019" y="22206"/>
                </a:lnTo>
                <a:lnTo>
                  <a:pt x="650" y="0"/>
                </a:lnTo>
                <a:close/>
              </a:path>
            </a:pathLst>
          </a:custGeom>
          <a:solidFill>
            <a:srgbClr val="AF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bg object 1631"/>
          <p:cNvSpPr/>
          <p:nvPr/>
        </p:nvSpPr>
        <p:spPr>
          <a:xfrm>
            <a:off x="4445092" y="1363335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60" y="0"/>
                </a:moveTo>
                <a:lnTo>
                  <a:pt x="0" y="524"/>
                </a:lnTo>
                <a:lnTo>
                  <a:pt x="5335" y="22588"/>
                </a:lnTo>
                <a:lnTo>
                  <a:pt x="6013" y="22136"/>
                </a:lnTo>
                <a:lnTo>
                  <a:pt x="660" y="0"/>
                </a:lnTo>
                <a:close/>
              </a:path>
            </a:pathLst>
          </a:custGeom>
          <a:solidFill>
            <a:srgbClr val="AE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bg object 1632"/>
          <p:cNvSpPr/>
          <p:nvPr/>
        </p:nvSpPr>
        <p:spPr>
          <a:xfrm>
            <a:off x="4444442" y="1363859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50" y="0"/>
                </a:moveTo>
                <a:lnTo>
                  <a:pt x="0" y="515"/>
                </a:lnTo>
                <a:lnTo>
                  <a:pt x="5318" y="22508"/>
                </a:lnTo>
                <a:lnTo>
                  <a:pt x="5985" y="22064"/>
                </a:lnTo>
                <a:lnTo>
                  <a:pt x="650" y="0"/>
                </a:lnTo>
                <a:close/>
              </a:path>
            </a:pathLst>
          </a:custGeom>
          <a:solidFill>
            <a:srgbClr val="AD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bg object 1633"/>
          <p:cNvSpPr/>
          <p:nvPr/>
        </p:nvSpPr>
        <p:spPr>
          <a:xfrm>
            <a:off x="4443797" y="1364367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55" y="0"/>
                </a:moveTo>
                <a:lnTo>
                  <a:pt x="0" y="520"/>
                </a:lnTo>
                <a:lnTo>
                  <a:pt x="5301" y="22442"/>
                </a:lnTo>
                <a:lnTo>
                  <a:pt x="5974" y="21994"/>
                </a:lnTo>
                <a:lnTo>
                  <a:pt x="655" y="0"/>
                </a:lnTo>
                <a:close/>
              </a:path>
            </a:pathLst>
          </a:custGeom>
          <a:solidFill>
            <a:srgbClr val="AC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bg object 1634"/>
          <p:cNvSpPr/>
          <p:nvPr/>
        </p:nvSpPr>
        <p:spPr>
          <a:xfrm>
            <a:off x="4443142" y="1364887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54" y="0"/>
                </a:moveTo>
                <a:lnTo>
                  <a:pt x="0" y="519"/>
                </a:lnTo>
                <a:lnTo>
                  <a:pt x="5283" y="22370"/>
                </a:lnTo>
                <a:lnTo>
                  <a:pt x="5956" y="21922"/>
                </a:lnTo>
                <a:lnTo>
                  <a:pt x="654" y="0"/>
                </a:lnTo>
                <a:close/>
              </a:path>
            </a:pathLst>
          </a:custGeom>
          <a:solidFill>
            <a:srgbClr val="AB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bg object 1635"/>
          <p:cNvSpPr/>
          <p:nvPr/>
        </p:nvSpPr>
        <p:spPr>
          <a:xfrm>
            <a:off x="4442486" y="1365406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55" y="0"/>
                </a:moveTo>
                <a:lnTo>
                  <a:pt x="0" y="520"/>
                </a:lnTo>
                <a:lnTo>
                  <a:pt x="5266" y="22299"/>
                </a:lnTo>
                <a:lnTo>
                  <a:pt x="5939" y="21851"/>
                </a:lnTo>
                <a:lnTo>
                  <a:pt x="655" y="0"/>
                </a:lnTo>
                <a:close/>
              </a:path>
            </a:pathLst>
          </a:custGeom>
          <a:solidFill>
            <a:srgbClr val="AA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bg object 1636"/>
          <p:cNvSpPr/>
          <p:nvPr/>
        </p:nvSpPr>
        <p:spPr>
          <a:xfrm>
            <a:off x="4441842" y="1365918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4" y="0"/>
                </a:moveTo>
                <a:lnTo>
                  <a:pt x="0" y="519"/>
                </a:lnTo>
                <a:lnTo>
                  <a:pt x="5249" y="22228"/>
                </a:lnTo>
                <a:lnTo>
                  <a:pt x="5922" y="21780"/>
                </a:lnTo>
                <a:lnTo>
                  <a:pt x="654" y="0"/>
                </a:lnTo>
                <a:close/>
              </a:path>
            </a:pathLst>
          </a:custGeom>
          <a:solidFill>
            <a:srgbClr val="A9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bg object 1637"/>
          <p:cNvSpPr/>
          <p:nvPr/>
        </p:nvSpPr>
        <p:spPr>
          <a:xfrm>
            <a:off x="4441197" y="1366429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5" y="0"/>
                </a:moveTo>
                <a:lnTo>
                  <a:pt x="0" y="520"/>
                </a:lnTo>
                <a:lnTo>
                  <a:pt x="5232" y="22157"/>
                </a:lnTo>
                <a:lnTo>
                  <a:pt x="5905" y="21709"/>
                </a:lnTo>
                <a:lnTo>
                  <a:pt x="655" y="0"/>
                </a:lnTo>
                <a:close/>
              </a:path>
            </a:pathLst>
          </a:custGeom>
          <a:solidFill>
            <a:srgbClr val="A9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bg object 1638"/>
          <p:cNvSpPr/>
          <p:nvPr/>
        </p:nvSpPr>
        <p:spPr>
          <a:xfrm>
            <a:off x="4440542" y="1366949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4" y="0"/>
                </a:moveTo>
                <a:lnTo>
                  <a:pt x="0" y="519"/>
                </a:lnTo>
                <a:lnTo>
                  <a:pt x="5214" y="22085"/>
                </a:lnTo>
                <a:lnTo>
                  <a:pt x="5887" y="21637"/>
                </a:lnTo>
                <a:lnTo>
                  <a:pt x="654" y="0"/>
                </a:lnTo>
                <a:close/>
              </a:path>
            </a:pathLst>
          </a:custGeom>
          <a:solidFill>
            <a:srgbClr val="A8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bg object 1639"/>
          <p:cNvSpPr/>
          <p:nvPr/>
        </p:nvSpPr>
        <p:spPr>
          <a:xfrm>
            <a:off x="4439886" y="1367469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5" y="0"/>
                </a:moveTo>
                <a:lnTo>
                  <a:pt x="0" y="520"/>
                </a:lnTo>
                <a:lnTo>
                  <a:pt x="5197" y="22014"/>
                </a:lnTo>
                <a:lnTo>
                  <a:pt x="5870" y="21566"/>
                </a:lnTo>
                <a:lnTo>
                  <a:pt x="655" y="0"/>
                </a:lnTo>
                <a:close/>
              </a:path>
            </a:pathLst>
          </a:custGeom>
          <a:solidFill>
            <a:srgbClr val="A7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bg object 1640"/>
          <p:cNvSpPr/>
          <p:nvPr/>
        </p:nvSpPr>
        <p:spPr>
          <a:xfrm>
            <a:off x="4439242" y="1367980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4" y="0"/>
                </a:moveTo>
                <a:lnTo>
                  <a:pt x="0" y="519"/>
                </a:lnTo>
                <a:lnTo>
                  <a:pt x="5180" y="21943"/>
                </a:lnTo>
                <a:lnTo>
                  <a:pt x="5853" y="21495"/>
                </a:lnTo>
                <a:lnTo>
                  <a:pt x="654" y="0"/>
                </a:lnTo>
                <a:close/>
              </a:path>
            </a:pathLst>
          </a:custGeom>
          <a:solidFill>
            <a:srgbClr val="A6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bg object 1641"/>
          <p:cNvSpPr/>
          <p:nvPr/>
        </p:nvSpPr>
        <p:spPr>
          <a:xfrm>
            <a:off x="4438586" y="1368500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5" y="0"/>
                </a:moveTo>
                <a:lnTo>
                  <a:pt x="0" y="520"/>
                </a:lnTo>
                <a:lnTo>
                  <a:pt x="5178" y="21932"/>
                </a:lnTo>
                <a:lnTo>
                  <a:pt x="5405" y="21710"/>
                </a:lnTo>
                <a:lnTo>
                  <a:pt x="5836" y="21424"/>
                </a:lnTo>
                <a:lnTo>
                  <a:pt x="655" y="0"/>
                </a:lnTo>
                <a:close/>
              </a:path>
            </a:pathLst>
          </a:custGeom>
          <a:solidFill>
            <a:srgbClr val="A5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bg object 1642"/>
          <p:cNvSpPr/>
          <p:nvPr/>
        </p:nvSpPr>
        <p:spPr>
          <a:xfrm>
            <a:off x="4437942" y="1369011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4" y="0"/>
                </a:moveTo>
                <a:lnTo>
                  <a:pt x="0" y="519"/>
                </a:lnTo>
                <a:lnTo>
                  <a:pt x="5200" y="22025"/>
                </a:lnTo>
                <a:lnTo>
                  <a:pt x="5832" y="21410"/>
                </a:lnTo>
                <a:lnTo>
                  <a:pt x="654" y="0"/>
                </a:lnTo>
                <a:close/>
              </a:path>
            </a:pathLst>
          </a:custGeom>
          <a:solidFill>
            <a:srgbClr val="A4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bg object 1643"/>
          <p:cNvSpPr/>
          <p:nvPr/>
        </p:nvSpPr>
        <p:spPr>
          <a:xfrm>
            <a:off x="4437292" y="1369531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50" y="0"/>
                </a:moveTo>
                <a:lnTo>
                  <a:pt x="0" y="515"/>
                </a:lnTo>
                <a:lnTo>
                  <a:pt x="5222" y="22115"/>
                </a:lnTo>
                <a:lnTo>
                  <a:pt x="5850" y="21505"/>
                </a:lnTo>
                <a:lnTo>
                  <a:pt x="650" y="0"/>
                </a:lnTo>
                <a:close/>
              </a:path>
            </a:pathLst>
          </a:custGeom>
          <a:solidFill>
            <a:srgbClr val="A3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bg object 1644"/>
          <p:cNvSpPr/>
          <p:nvPr/>
        </p:nvSpPr>
        <p:spPr>
          <a:xfrm>
            <a:off x="4436642" y="1370038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60" y="0"/>
                </a:moveTo>
                <a:lnTo>
                  <a:pt x="0" y="524"/>
                </a:lnTo>
                <a:lnTo>
                  <a:pt x="5245" y="22218"/>
                </a:lnTo>
                <a:lnTo>
                  <a:pt x="5883" y="21598"/>
                </a:lnTo>
                <a:lnTo>
                  <a:pt x="660" y="0"/>
                </a:lnTo>
                <a:close/>
              </a:path>
            </a:pathLst>
          </a:custGeom>
          <a:solidFill>
            <a:srgbClr val="A2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bg object 1645"/>
          <p:cNvSpPr/>
          <p:nvPr/>
        </p:nvSpPr>
        <p:spPr>
          <a:xfrm>
            <a:off x="4435335" y="1370571"/>
            <a:ext cx="6985" cy="23495"/>
          </a:xfrm>
          <a:custGeom>
            <a:avLst/>
            <a:gdLst/>
            <a:ahLst/>
            <a:cxnLst/>
            <a:rect l="l" t="t" r="r" b="b"/>
            <a:pathLst>
              <a:path w="6985" h="23494">
                <a:moveTo>
                  <a:pt x="6540" y="21691"/>
                </a:moveTo>
                <a:lnTo>
                  <a:pt x="1295" y="0"/>
                </a:lnTo>
                <a:lnTo>
                  <a:pt x="660" y="508"/>
                </a:lnTo>
                <a:lnTo>
                  <a:pt x="0" y="1028"/>
                </a:lnTo>
                <a:lnTo>
                  <a:pt x="5295" y="22910"/>
                </a:lnTo>
                <a:lnTo>
                  <a:pt x="5905" y="22301"/>
                </a:lnTo>
                <a:lnTo>
                  <a:pt x="6540" y="21691"/>
                </a:lnTo>
                <a:close/>
              </a:path>
            </a:pathLst>
          </a:custGeom>
          <a:solidFill>
            <a:srgbClr val="A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bg object 1646"/>
          <p:cNvSpPr/>
          <p:nvPr/>
        </p:nvSpPr>
        <p:spPr>
          <a:xfrm>
            <a:off x="4434692" y="1371593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50" y="0"/>
                </a:moveTo>
                <a:lnTo>
                  <a:pt x="0" y="515"/>
                </a:lnTo>
                <a:lnTo>
                  <a:pt x="5314" y="22492"/>
                </a:lnTo>
                <a:lnTo>
                  <a:pt x="5941" y="21882"/>
                </a:lnTo>
                <a:lnTo>
                  <a:pt x="650" y="0"/>
                </a:lnTo>
                <a:close/>
              </a:path>
            </a:pathLst>
          </a:custGeom>
          <a:solidFill>
            <a:srgbClr val="A0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bg object 1647"/>
          <p:cNvSpPr/>
          <p:nvPr/>
        </p:nvSpPr>
        <p:spPr>
          <a:xfrm>
            <a:off x="4434042" y="1372100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60" y="0"/>
                </a:moveTo>
                <a:lnTo>
                  <a:pt x="0" y="524"/>
                </a:lnTo>
                <a:lnTo>
                  <a:pt x="5336" y="22594"/>
                </a:lnTo>
                <a:lnTo>
                  <a:pt x="5974" y="21974"/>
                </a:lnTo>
                <a:lnTo>
                  <a:pt x="660" y="0"/>
                </a:lnTo>
                <a:close/>
              </a:path>
            </a:pathLst>
          </a:custGeom>
          <a:solidFill>
            <a:srgbClr val="9F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bg object 1648"/>
          <p:cNvSpPr/>
          <p:nvPr/>
        </p:nvSpPr>
        <p:spPr>
          <a:xfrm>
            <a:off x="4433392" y="1372624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50" y="0"/>
                </a:moveTo>
                <a:lnTo>
                  <a:pt x="0" y="515"/>
                </a:lnTo>
                <a:lnTo>
                  <a:pt x="5359" y="22680"/>
                </a:lnTo>
                <a:lnTo>
                  <a:pt x="5986" y="22070"/>
                </a:lnTo>
                <a:lnTo>
                  <a:pt x="650" y="0"/>
                </a:lnTo>
                <a:close/>
              </a:path>
            </a:pathLst>
          </a:custGeom>
          <a:solidFill>
            <a:srgbClr val="9E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bg object 1649"/>
          <p:cNvSpPr/>
          <p:nvPr/>
        </p:nvSpPr>
        <p:spPr>
          <a:xfrm>
            <a:off x="4432731" y="1373140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59">
                <a:moveTo>
                  <a:pt x="660" y="0"/>
                </a:moveTo>
                <a:lnTo>
                  <a:pt x="0" y="524"/>
                </a:lnTo>
                <a:lnTo>
                  <a:pt x="5382" y="22784"/>
                </a:lnTo>
                <a:lnTo>
                  <a:pt x="6020" y="22164"/>
                </a:lnTo>
                <a:lnTo>
                  <a:pt x="660" y="0"/>
                </a:lnTo>
                <a:close/>
              </a:path>
            </a:pathLst>
          </a:custGeom>
          <a:solidFill>
            <a:srgbClr val="9D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bg object 1650"/>
          <p:cNvSpPr/>
          <p:nvPr/>
        </p:nvSpPr>
        <p:spPr>
          <a:xfrm>
            <a:off x="4432092" y="1373656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0" y="0"/>
                </a:moveTo>
                <a:lnTo>
                  <a:pt x="0" y="515"/>
                </a:lnTo>
                <a:lnTo>
                  <a:pt x="5405" y="22868"/>
                </a:lnTo>
                <a:lnTo>
                  <a:pt x="6032" y="22258"/>
                </a:lnTo>
                <a:lnTo>
                  <a:pt x="650" y="0"/>
                </a:lnTo>
                <a:close/>
              </a:path>
            </a:pathLst>
          </a:custGeom>
          <a:solidFill>
            <a:srgbClr val="9C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bg object 1651"/>
          <p:cNvSpPr/>
          <p:nvPr/>
        </p:nvSpPr>
        <p:spPr>
          <a:xfrm>
            <a:off x="4431436" y="1374171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20"/>
                </a:lnTo>
                <a:lnTo>
                  <a:pt x="5428" y="22967"/>
                </a:lnTo>
                <a:lnTo>
                  <a:pt x="6060" y="22352"/>
                </a:lnTo>
                <a:lnTo>
                  <a:pt x="655" y="0"/>
                </a:lnTo>
                <a:close/>
              </a:path>
            </a:pathLst>
          </a:custGeom>
          <a:solidFill>
            <a:srgbClr val="9B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bg object 1652"/>
          <p:cNvSpPr/>
          <p:nvPr/>
        </p:nvSpPr>
        <p:spPr>
          <a:xfrm>
            <a:off x="4430792" y="1374683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19"/>
                </a:lnTo>
                <a:lnTo>
                  <a:pt x="5450" y="23060"/>
                </a:lnTo>
                <a:lnTo>
                  <a:pt x="6083" y="22445"/>
                </a:lnTo>
                <a:lnTo>
                  <a:pt x="655" y="0"/>
                </a:lnTo>
                <a:close/>
              </a:path>
            </a:pathLst>
          </a:custGeom>
          <a:solidFill>
            <a:srgbClr val="9A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bg object 1653"/>
          <p:cNvSpPr/>
          <p:nvPr/>
        </p:nvSpPr>
        <p:spPr>
          <a:xfrm>
            <a:off x="4430136" y="1375203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20"/>
                </a:lnTo>
                <a:lnTo>
                  <a:pt x="5474" y="23155"/>
                </a:lnTo>
                <a:lnTo>
                  <a:pt x="6106" y="22541"/>
                </a:lnTo>
                <a:lnTo>
                  <a:pt x="655" y="0"/>
                </a:lnTo>
                <a:close/>
              </a:path>
            </a:pathLst>
          </a:custGeom>
          <a:solidFill>
            <a:srgbClr val="99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bg object 1654"/>
          <p:cNvSpPr/>
          <p:nvPr/>
        </p:nvSpPr>
        <p:spPr>
          <a:xfrm>
            <a:off x="4429492" y="1375714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19"/>
                </a:lnTo>
                <a:lnTo>
                  <a:pt x="5496" y="23249"/>
                </a:lnTo>
                <a:lnTo>
                  <a:pt x="6128" y="22634"/>
                </a:lnTo>
                <a:lnTo>
                  <a:pt x="655" y="0"/>
                </a:lnTo>
                <a:close/>
              </a:path>
            </a:pathLst>
          </a:custGeom>
          <a:solidFill>
            <a:srgbClr val="98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bg object 1655"/>
          <p:cNvSpPr/>
          <p:nvPr/>
        </p:nvSpPr>
        <p:spPr>
          <a:xfrm>
            <a:off x="4428836" y="1376234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19"/>
                </a:lnTo>
                <a:lnTo>
                  <a:pt x="5519" y="23343"/>
                </a:lnTo>
                <a:lnTo>
                  <a:pt x="6151" y="22729"/>
                </a:lnTo>
                <a:lnTo>
                  <a:pt x="655" y="0"/>
                </a:lnTo>
                <a:close/>
              </a:path>
            </a:pathLst>
          </a:custGeom>
          <a:solidFill>
            <a:srgbClr val="97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bg object 1656"/>
          <p:cNvSpPr/>
          <p:nvPr/>
        </p:nvSpPr>
        <p:spPr>
          <a:xfrm>
            <a:off x="4428192" y="1376745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55" y="0"/>
                </a:moveTo>
                <a:lnTo>
                  <a:pt x="0" y="519"/>
                </a:lnTo>
                <a:lnTo>
                  <a:pt x="5541" y="23437"/>
                </a:lnTo>
                <a:lnTo>
                  <a:pt x="6174" y="22822"/>
                </a:lnTo>
                <a:lnTo>
                  <a:pt x="655" y="0"/>
                </a:lnTo>
                <a:close/>
              </a:path>
            </a:pathLst>
          </a:custGeom>
          <a:solidFill>
            <a:srgbClr val="96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bg object 1657"/>
          <p:cNvSpPr/>
          <p:nvPr/>
        </p:nvSpPr>
        <p:spPr>
          <a:xfrm>
            <a:off x="4427536" y="1377265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5" y="0"/>
                </a:moveTo>
                <a:lnTo>
                  <a:pt x="0" y="519"/>
                </a:lnTo>
                <a:lnTo>
                  <a:pt x="5565" y="23532"/>
                </a:lnTo>
                <a:lnTo>
                  <a:pt x="6197" y="22917"/>
                </a:lnTo>
                <a:lnTo>
                  <a:pt x="655" y="0"/>
                </a:lnTo>
                <a:close/>
              </a:path>
            </a:pathLst>
          </a:custGeom>
          <a:solidFill>
            <a:srgbClr val="95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bg object 1658"/>
          <p:cNvSpPr/>
          <p:nvPr/>
        </p:nvSpPr>
        <p:spPr>
          <a:xfrm>
            <a:off x="4426891" y="1377776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5" y="0"/>
                </a:moveTo>
                <a:lnTo>
                  <a:pt x="0" y="519"/>
                </a:lnTo>
                <a:lnTo>
                  <a:pt x="5587" y="23625"/>
                </a:lnTo>
                <a:lnTo>
                  <a:pt x="6219" y="23010"/>
                </a:lnTo>
                <a:lnTo>
                  <a:pt x="655" y="0"/>
                </a:lnTo>
                <a:close/>
              </a:path>
            </a:pathLst>
          </a:custGeom>
          <a:solidFill>
            <a:srgbClr val="94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bg object 1659"/>
          <p:cNvSpPr/>
          <p:nvPr/>
        </p:nvSpPr>
        <p:spPr>
          <a:xfrm>
            <a:off x="4426236" y="1378296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5" y="0"/>
                </a:moveTo>
                <a:lnTo>
                  <a:pt x="0" y="519"/>
                </a:lnTo>
                <a:lnTo>
                  <a:pt x="5610" y="23720"/>
                </a:lnTo>
                <a:lnTo>
                  <a:pt x="6242" y="23106"/>
                </a:lnTo>
                <a:lnTo>
                  <a:pt x="655" y="0"/>
                </a:lnTo>
                <a:close/>
              </a:path>
            </a:pathLst>
          </a:custGeom>
          <a:solidFill>
            <a:srgbClr val="93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bg object 1660"/>
          <p:cNvSpPr/>
          <p:nvPr/>
        </p:nvSpPr>
        <p:spPr>
          <a:xfrm>
            <a:off x="4425591" y="1378807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5" y="0"/>
                </a:moveTo>
                <a:lnTo>
                  <a:pt x="0" y="519"/>
                </a:lnTo>
                <a:lnTo>
                  <a:pt x="5632" y="23813"/>
                </a:lnTo>
                <a:lnTo>
                  <a:pt x="6265" y="23198"/>
                </a:lnTo>
                <a:lnTo>
                  <a:pt x="655" y="0"/>
                </a:lnTo>
                <a:close/>
              </a:path>
            </a:pathLst>
          </a:custGeom>
          <a:solidFill>
            <a:srgbClr val="92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bg object 1661"/>
          <p:cNvSpPr/>
          <p:nvPr/>
        </p:nvSpPr>
        <p:spPr>
          <a:xfrm>
            <a:off x="4424941" y="1379327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0" y="0"/>
                </a:moveTo>
                <a:lnTo>
                  <a:pt x="0" y="515"/>
                </a:lnTo>
                <a:lnTo>
                  <a:pt x="5655" y="23903"/>
                </a:lnTo>
                <a:lnTo>
                  <a:pt x="6282" y="23294"/>
                </a:lnTo>
                <a:lnTo>
                  <a:pt x="650" y="0"/>
                </a:lnTo>
                <a:close/>
              </a:path>
            </a:pathLst>
          </a:custGeom>
          <a:solidFill>
            <a:srgbClr val="91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bg object 1662"/>
          <p:cNvSpPr/>
          <p:nvPr/>
        </p:nvSpPr>
        <p:spPr>
          <a:xfrm>
            <a:off x="4424281" y="1379843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60" y="0"/>
                </a:moveTo>
                <a:lnTo>
                  <a:pt x="0" y="524"/>
                </a:lnTo>
                <a:lnTo>
                  <a:pt x="5678" y="24008"/>
                </a:lnTo>
                <a:lnTo>
                  <a:pt x="6316" y="23388"/>
                </a:lnTo>
                <a:lnTo>
                  <a:pt x="660" y="0"/>
                </a:lnTo>
                <a:close/>
              </a:path>
            </a:pathLst>
          </a:custGeom>
          <a:solidFill>
            <a:srgbClr val="90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bg object 1663"/>
          <p:cNvSpPr/>
          <p:nvPr/>
        </p:nvSpPr>
        <p:spPr>
          <a:xfrm>
            <a:off x="4423641" y="1380359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30">
                <a:moveTo>
                  <a:pt x="650" y="0"/>
                </a:moveTo>
                <a:lnTo>
                  <a:pt x="0" y="515"/>
                </a:lnTo>
                <a:lnTo>
                  <a:pt x="5700" y="24092"/>
                </a:lnTo>
                <a:lnTo>
                  <a:pt x="6328" y="23482"/>
                </a:lnTo>
                <a:lnTo>
                  <a:pt x="650" y="0"/>
                </a:lnTo>
                <a:close/>
              </a:path>
            </a:pathLst>
          </a:custGeom>
          <a:solidFill>
            <a:srgbClr val="8F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bg object 1664"/>
          <p:cNvSpPr/>
          <p:nvPr/>
        </p:nvSpPr>
        <p:spPr>
          <a:xfrm>
            <a:off x="4422981" y="1380874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60" y="0"/>
                </a:moveTo>
                <a:lnTo>
                  <a:pt x="0" y="524"/>
                </a:lnTo>
                <a:lnTo>
                  <a:pt x="5724" y="24196"/>
                </a:lnTo>
                <a:lnTo>
                  <a:pt x="6361" y="23576"/>
                </a:lnTo>
                <a:lnTo>
                  <a:pt x="660" y="0"/>
                </a:lnTo>
                <a:close/>
              </a:path>
            </a:pathLst>
          </a:custGeom>
          <a:solidFill>
            <a:srgbClr val="8E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bg object 1665"/>
          <p:cNvSpPr/>
          <p:nvPr/>
        </p:nvSpPr>
        <p:spPr>
          <a:xfrm>
            <a:off x="4422341" y="1381390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50" y="0"/>
                </a:moveTo>
                <a:lnTo>
                  <a:pt x="0" y="515"/>
                </a:lnTo>
                <a:lnTo>
                  <a:pt x="5746" y="24280"/>
                </a:lnTo>
                <a:lnTo>
                  <a:pt x="6373" y="23670"/>
                </a:lnTo>
                <a:lnTo>
                  <a:pt x="650" y="0"/>
                </a:lnTo>
                <a:close/>
              </a:path>
            </a:pathLst>
          </a:custGeom>
          <a:solidFill>
            <a:srgbClr val="8D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bg object 1666"/>
          <p:cNvSpPr/>
          <p:nvPr/>
        </p:nvSpPr>
        <p:spPr>
          <a:xfrm>
            <a:off x="4421681" y="1381905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60" y="0"/>
                </a:moveTo>
                <a:lnTo>
                  <a:pt x="0" y="524"/>
                </a:lnTo>
                <a:lnTo>
                  <a:pt x="5769" y="24384"/>
                </a:lnTo>
                <a:lnTo>
                  <a:pt x="6407" y="23764"/>
                </a:lnTo>
                <a:lnTo>
                  <a:pt x="660" y="0"/>
                </a:lnTo>
                <a:close/>
              </a:path>
            </a:pathLst>
          </a:custGeom>
          <a:solidFill>
            <a:srgbClr val="8C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bg object 1667"/>
          <p:cNvSpPr/>
          <p:nvPr/>
        </p:nvSpPr>
        <p:spPr>
          <a:xfrm>
            <a:off x="4421041" y="1382421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50" y="0"/>
                </a:moveTo>
                <a:lnTo>
                  <a:pt x="0" y="515"/>
                </a:lnTo>
                <a:lnTo>
                  <a:pt x="5791" y="24468"/>
                </a:lnTo>
                <a:lnTo>
                  <a:pt x="6419" y="23858"/>
                </a:lnTo>
                <a:lnTo>
                  <a:pt x="650" y="0"/>
                </a:lnTo>
                <a:close/>
              </a:path>
            </a:pathLst>
          </a:custGeom>
          <a:solidFill>
            <a:srgbClr val="8B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bg object 1668"/>
          <p:cNvSpPr/>
          <p:nvPr/>
        </p:nvSpPr>
        <p:spPr>
          <a:xfrm>
            <a:off x="4420381" y="1382937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60" y="0"/>
                </a:moveTo>
                <a:lnTo>
                  <a:pt x="0" y="524"/>
                </a:lnTo>
                <a:lnTo>
                  <a:pt x="5815" y="24572"/>
                </a:lnTo>
                <a:lnTo>
                  <a:pt x="6452" y="23953"/>
                </a:lnTo>
                <a:lnTo>
                  <a:pt x="660" y="0"/>
                </a:lnTo>
                <a:close/>
              </a:path>
            </a:pathLst>
          </a:custGeom>
          <a:solidFill>
            <a:srgbClr val="8A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bg object 1669"/>
          <p:cNvSpPr/>
          <p:nvPr/>
        </p:nvSpPr>
        <p:spPr>
          <a:xfrm>
            <a:off x="4419741" y="1383452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50" y="0"/>
                </a:moveTo>
                <a:lnTo>
                  <a:pt x="0" y="515"/>
                </a:lnTo>
                <a:lnTo>
                  <a:pt x="5837" y="24656"/>
                </a:lnTo>
                <a:lnTo>
                  <a:pt x="6464" y="24047"/>
                </a:lnTo>
                <a:lnTo>
                  <a:pt x="650" y="0"/>
                </a:lnTo>
                <a:close/>
              </a:path>
            </a:pathLst>
          </a:custGeom>
          <a:solidFill>
            <a:srgbClr val="89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bg object 1670"/>
          <p:cNvSpPr/>
          <p:nvPr/>
        </p:nvSpPr>
        <p:spPr>
          <a:xfrm>
            <a:off x="4419086" y="1383968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55" y="0"/>
                </a:moveTo>
                <a:lnTo>
                  <a:pt x="0" y="519"/>
                </a:lnTo>
                <a:lnTo>
                  <a:pt x="5860" y="24755"/>
                </a:lnTo>
                <a:lnTo>
                  <a:pt x="6492" y="24141"/>
                </a:lnTo>
                <a:lnTo>
                  <a:pt x="655" y="0"/>
                </a:lnTo>
                <a:close/>
              </a:path>
            </a:pathLst>
          </a:custGeom>
          <a:solidFill>
            <a:srgbClr val="88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bg object 1671"/>
          <p:cNvSpPr/>
          <p:nvPr/>
        </p:nvSpPr>
        <p:spPr>
          <a:xfrm>
            <a:off x="4418441" y="1384479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655" y="0"/>
                </a:moveTo>
                <a:lnTo>
                  <a:pt x="0" y="519"/>
                </a:lnTo>
                <a:lnTo>
                  <a:pt x="5883" y="24849"/>
                </a:lnTo>
                <a:lnTo>
                  <a:pt x="6515" y="24234"/>
                </a:lnTo>
                <a:lnTo>
                  <a:pt x="655" y="0"/>
                </a:lnTo>
                <a:close/>
              </a:path>
            </a:pathLst>
          </a:custGeom>
          <a:solidFill>
            <a:srgbClr val="87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bg object 1672"/>
          <p:cNvSpPr/>
          <p:nvPr/>
        </p:nvSpPr>
        <p:spPr>
          <a:xfrm>
            <a:off x="4417786" y="1384999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655" y="0"/>
                </a:moveTo>
                <a:lnTo>
                  <a:pt x="0" y="519"/>
                </a:lnTo>
                <a:lnTo>
                  <a:pt x="5906" y="24943"/>
                </a:lnTo>
                <a:lnTo>
                  <a:pt x="6538" y="24329"/>
                </a:lnTo>
                <a:lnTo>
                  <a:pt x="655" y="0"/>
                </a:lnTo>
                <a:close/>
              </a:path>
            </a:pathLst>
          </a:custGeom>
          <a:solidFill>
            <a:srgbClr val="86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bg object 1673"/>
          <p:cNvSpPr/>
          <p:nvPr/>
        </p:nvSpPr>
        <p:spPr>
          <a:xfrm>
            <a:off x="4417141" y="1385510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655" y="0"/>
                </a:moveTo>
                <a:lnTo>
                  <a:pt x="0" y="519"/>
                </a:lnTo>
                <a:lnTo>
                  <a:pt x="5928" y="25037"/>
                </a:lnTo>
                <a:lnTo>
                  <a:pt x="6561" y="24422"/>
                </a:lnTo>
                <a:lnTo>
                  <a:pt x="655" y="0"/>
                </a:lnTo>
                <a:close/>
              </a:path>
            </a:pathLst>
          </a:custGeom>
          <a:solidFill>
            <a:srgbClr val="85B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bg object 1674"/>
          <p:cNvSpPr/>
          <p:nvPr/>
        </p:nvSpPr>
        <p:spPr>
          <a:xfrm>
            <a:off x="4416486" y="1386030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655" y="0"/>
                </a:moveTo>
                <a:lnTo>
                  <a:pt x="0" y="519"/>
                </a:lnTo>
                <a:lnTo>
                  <a:pt x="5952" y="25132"/>
                </a:lnTo>
                <a:lnTo>
                  <a:pt x="6583" y="24517"/>
                </a:lnTo>
                <a:lnTo>
                  <a:pt x="655" y="0"/>
                </a:lnTo>
                <a:close/>
              </a:path>
            </a:pathLst>
          </a:custGeom>
          <a:solidFill>
            <a:srgbClr val="84B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bg object 1675"/>
          <p:cNvSpPr/>
          <p:nvPr/>
        </p:nvSpPr>
        <p:spPr>
          <a:xfrm>
            <a:off x="4415841" y="1386541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655" y="0"/>
                </a:moveTo>
                <a:lnTo>
                  <a:pt x="0" y="519"/>
                </a:lnTo>
                <a:lnTo>
                  <a:pt x="5974" y="25225"/>
                </a:lnTo>
                <a:lnTo>
                  <a:pt x="6607" y="24610"/>
                </a:lnTo>
                <a:lnTo>
                  <a:pt x="655" y="0"/>
                </a:lnTo>
                <a:close/>
              </a:path>
            </a:pathLst>
          </a:custGeom>
          <a:solidFill>
            <a:srgbClr val="83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bg object 1676"/>
          <p:cNvSpPr/>
          <p:nvPr/>
        </p:nvSpPr>
        <p:spPr>
          <a:xfrm>
            <a:off x="4415186" y="1387061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655" y="0"/>
                </a:moveTo>
                <a:lnTo>
                  <a:pt x="0" y="519"/>
                </a:lnTo>
                <a:lnTo>
                  <a:pt x="5997" y="25320"/>
                </a:lnTo>
                <a:lnTo>
                  <a:pt x="6629" y="24706"/>
                </a:lnTo>
                <a:lnTo>
                  <a:pt x="655" y="0"/>
                </a:lnTo>
                <a:close/>
              </a:path>
            </a:pathLst>
          </a:custGeom>
          <a:solidFill>
            <a:srgbClr val="82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bg object 1677"/>
          <p:cNvSpPr/>
          <p:nvPr/>
        </p:nvSpPr>
        <p:spPr>
          <a:xfrm>
            <a:off x="4414541" y="1387573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655" y="0"/>
                </a:moveTo>
                <a:lnTo>
                  <a:pt x="0" y="519"/>
                </a:lnTo>
                <a:lnTo>
                  <a:pt x="6019" y="25414"/>
                </a:lnTo>
                <a:lnTo>
                  <a:pt x="6652" y="24798"/>
                </a:lnTo>
                <a:lnTo>
                  <a:pt x="655" y="0"/>
                </a:lnTo>
                <a:close/>
              </a:path>
            </a:pathLst>
          </a:custGeom>
          <a:solidFill>
            <a:srgbClr val="80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bg object 1678"/>
          <p:cNvSpPr/>
          <p:nvPr/>
        </p:nvSpPr>
        <p:spPr>
          <a:xfrm>
            <a:off x="4413886" y="1388093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655" y="0"/>
                </a:moveTo>
                <a:lnTo>
                  <a:pt x="0" y="519"/>
                </a:lnTo>
                <a:lnTo>
                  <a:pt x="6043" y="25508"/>
                </a:lnTo>
                <a:lnTo>
                  <a:pt x="6674" y="24894"/>
                </a:lnTo>
                <a:lnTo>
                  <a:pt x="655" y="0"/>
                </a:lnTo>
                <a:close/>
              </a:path>
            </a:pathLst>
          </a:custGeom>
          <a:solidFill>
            <a:srgbClr val="7F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bg object 1679"/>
          <p:cNvSpPr/>
          <p:nvPr/>
        </p:nvSpPr>
        <p:spPr>
          <a:xfrm>
            <a:off x="4413230" y="1388612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655" y="0"/>
                </a:moveTo>
                <a:lnTo>
                  <a:pt x="0" y="519"/>
                </a:lnTo>
                <a:lnTo>
                  <a:pt x="6065" y="25604"/>
                </a:lnTo>
                <a:lnTo>
                  <a:pt x="6698" y="24988"/>
                </a:lnTo>
                <a:lnTo>
                  <a:pt x="655" y="0"/>
                </a:lnTo>
                <a:close/>
              </a:path>
            </a:pathLst>
          </a:custGeom>
          <a:solidFill>
            <a:srgbClr val="7E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bg object 1680"/>
          <p:cNvSpPr/>
          <p:nvPr/>
        </p:nvSpPr>
        <p:spPr>
          <a:xfrm>
            <a:off x="4412591" y="1389124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650" y="0"/>
                </a:moveTo>
                <a:lnTo>
                  <a:pt x="0" y="515"/>
                </a:lnTo>
                <a:lnTo>
                  <a:pt x="6087" y="25692"/>
                </a:lnTo>
                <a:lnTo>
                  <a:pt x="6715" y="25082"/>
                </a:lnTo>
                <a:lnTo>
                  <a:pt x="650" y="0"/>
                </a:lnTo>
                <a:close/>
              </a:path>
            </a:pathLst>
          </a:custGeom>
          <a:solidFill>
            <a:srgbClr val="7D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bg object 1681"/>
          <p:cNvSpPr/>
          <p:nvPr/>
        </p:nvSpPr>
        <p:spPr>
          <a:xfrm>
            <a:off x="4411930" y="1389639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660" y="0"/>
                </a:moveTo>
                <a:lnTo>
                  <a:pt x="0" y="524"/>
                </a:lnTo>
                <a:lnTo>
                  <a:pt x="6110" y="25796"/>
                </a:lnTo>
                <a:lnTo>
                  <a:pt x="6748" y="25176"/>
                </a:lnTo>
                <a:lnTo>
                  <a:pt x="660" y="0"/>
                </a:lnTo>
                <a:close/>
              </a:path>
            </a:pathLst>
          </a:custGeom>
          <a:solidFill>
            <a:srgbClr val="7C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bg object 1682"/>
          <p:cNvSpPr/>
          <p:nvPr/>
        </p:nvSpPr>
        <p:spPr>
          <a:xfrm>
            <a:off x="4411291" y="1390155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650" y="0"/>
                </a:moveTo>
                <a:lnTo>
                  <a:pt x="0" y="515"/>
                </a:lnTo>
                <a:lnTo>
                  <a:pt x="6133" y="25880"/>
                </a:lnTo>
                <a:lnTo>
                  <a:pt x="6760" y="25270"/>
                </a:lnTo>
                <a:lnTo>
                  <a:pt x="650" y="0"/>
                </a:lnTo>
                <a:close/>
              </a:path>
            </a:pathLst>
          </a:custGeom>
          <a:solidFill>
            <a:srgbClr val="7B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bg object 1683"/>
          <p:cNvSpPr/>
          <p:nvPr/>
        </p:nvSpPr>
        <p:spPr>
          <a:xfrm>
            <a:off x="4410630" y="1390671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660" y="0"/>
                </a:moveTo>
                <a:lnTo>
                  <a:pt x="0" y="524"/>
                </a:lnTo>
                <a:lnTo>
                  <a:pt x="6156" y="25984"/>
                </a:lnTo>
                <a:lnTo>
                  <a:pt x="6794" y="25365"/>
                </a:lnTo>
                <a:lnTo>
                  <a:pt x="660" y="0"/>
                </a:lnTo>
                <a:close/>
              </a:path>
            </a:pathLst>
          </a:custGeom>
          <a:solidFill>
            <a:srgbClr val="7A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bg object 1684"/>
          <p:cNvSpPr/>
          <p:nvPr/>
        </p:nvSpPr>
        <p:spPr>
          <a:xfrm>
            <a:off x="4409991" y="1391186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50" y="0"/>
                </a:moveTo>
                <a:lnTo>
                  <a:pt x="0" y="515"/>
                </a:lnTo>
                <a:lnTo>
                  <a:pt x="6178" y="26068"/>
                </a:lnTo>
                <a:lnTo>
                  <a:pt x="6806" y="25459"/>
                </a:lnTo>
                <a:lnTo>
                  <a:pt x="650" y="0"/>
                </a:lnTo>
                <a:close/>
              </a:path>
            </a:pathLst>
          </a:custGeom>
          <a:solidFill>
            <a:srgbClr val="79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bg object 1685"/>
          <p:cNvSpPr/>
          <p:nvPr/>
        </p:nvSpPr>
        <p:spPr>
          <a:xfrm>
            <a:off x="4409330" y="1391702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60" y="0"/>
                </a:moveTo>
                <a:lnTo>
                  <a:pt x="0" y="524"/>
                </a:lnTo>
                <a:lnTo>
                  <a:pt x="6202" y="26173"/>
                </a:lnTo>
                <a:lnTo>
                  <a:pt x="6839" y="25553"/>
                </a:lnTo>
                <a:lnTo>
                  <a:pt x="660" y="0"/>
                </a:lnTo>
                <a:close/>
              </a:path>
            </a:pathLst>
          </a:custGeom>
          <a:solidFill>
            <a:srgbClr val="77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bg object 1686"/>
          <p:cNvSpPr/>
          <p:nvPr/>
        </p:nvSpPr>
        <p:spPr>
          <a:xfrm>
            <a:off x="4408691" y="1392217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50" y="0"/>
                </a:moveTo>
                <a:lnTo>
                  <a:pt x="0" y="515"/>
                </a:lnTo>
                <a:lnTo>
                  <a:pt x="6224" y="26257"/>
                </a:lnTo>
                <a:lnTo>
                  <a:pt x="6851" y="25647"/>
                </a:lnTo>
                <a:lnTo>
                  <a:pt x="650" y="0"/>
                </a:lnTo>
                <a:close/>
              </a:path>
            </a:pathLst>
          </a:custGeom>
          <a:solidFill>
            <a:srgbClr val="76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bg object 1687"/>
          <p:cNvSpPr/>
          <p:nvPr/>
        </p:nvSpPr>
        <p:spPr>
          <a:xfrm>
            <a:off x="4408030" y="1392733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60" y="0"/>
                </a:moveTo>
                <a:lnTo>
                  <a:pt x="0" y="524"/>
                </a:lnTo>
                <a:lnTo>
                  <a:pt x="6247" y="26361"/>
                </a:lnTo>
                <a:lnTo>
                  <a:pt x="6885" y="25741"/>
                </a:lnTo>
                <a:lnTo>
                  <a:pt x="660" y="0"/>
                </a:lnTo>
                <a:close/>
              </a:path>
            </a:pathLst>
          </a:custGeom>
          <a:solidFill>
            <a:srgbClr val="75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bg object 1688"/>
          <p:cNvSpPr/>
          <p:nvPr/>
        </p:nvSpPr>
        <p:spPr>
          <a:xfrm>
            <a:off x="4407391" y="1393248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50" y="0"/>
                </a:moveTo>
                <a:lnTo>
                  <a:pt x="0" y="515"/>
                </a:lnTo>
                <a:lnTo>
                  <a:pt x="6269" y="26445"/>
                </a:lnTo>
                <a:lnTo>
                  <a:pt x="6897" y="25835"/>
                </a:lnTo>
                <a:lnTo>
                  <a:pt x="650" y="0"/>
                </a:lnTo>
                <a:close/>
              </a:path>
            </a:pathLst>
          </a:custGeom>
          <a:solidFill>
            <a:srgbClr val="74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bg object 1689"/>
          <p:cNvSpPr/>
          <p:nvPr/>
        </p:nvSpPr>
        <p:spPr>
          <a:xfrm>
            <a:off x="4406736" y="1393764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55" y="0"/>
                </a:moveTo>
                <a:lnTo>
                  <a:pt x="0" y="519"/>
                </a:lnTo>
                <a:lnTo>
                  <a:pt x="6293" y="26543"/>
                </a:lnTo>
                <a:lnTo>
                  <a:pt x="6925" y="25929"/>
                </a:lnTo>
                <a:lnTo>
                  <a:pt x="655" y="0"/>
                </a:lnTo>
                <a:close/>
              </a:path>
            </a:pathLst>
          </a:custGeom>
          <a:solidFill>
            <a:srgbClr val="73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bg object 1690"/>
          <p:cNvSpPr/>
          <p:nvPr/>
        </p:nvSpPr>
        <p:spPr>
          <a:xfrm>
            <a:off x="4406080" y="1394284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55" y="0"/>
                </a:moveTo>
                <a:lnTo>
                  <a:pt x="0" y="519"/>
                </a:lnTo>
                <a:lnTo>
                  <a:pt x="6315" y="26639"/>
                </a:lnTo>
                <a:lnTo>
                  <a:pt x="6948" y="26024"/>
                </a:lnTo>
                <a:lnTo>
                  <a:pt x="655" y="0"/>
                </a:lnTo>
                <a:close/>
              </a:path>
            </a:pathLst>
          </a:custGeom>
          <a:solidFill>
            <a:srgbClr val="71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bg object 1691"/>
          <p:cNvSpPr/>
          <p:nvPr/>
        </p:nvSpPr>
        <p:spPr>
          <a:xfrm>
            <a:off x="4405435" y="1394795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655" y="0"/>
                </a:moveTo>
                <a:lnTo>
                  <a:pt x="0" y="519"/>
                </a:lnTo>
                <a:lnTo>
                  <a:pt x="6338" y="26732"/>
                </a:lnTo>
                <a:lnTo>
                  <a:pt x="6970" y="26118"/>
                </a:lnTo>
                <a:lnTo>
                  <a:pt x="655" y="0"/>
                </a:lnTo>
                <a:close/>
              </a:path>
            </a:pathLst>
          </a:custGeom>
          <a:solidFill>
            <a:srgbClr val="70B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bg object 1692"/>
          <p:cNvSpPr/>
          <p:nvPr/>
        </p:nvSpPr>
        <p:spPr>
          <a:xfrm>
            <a:off x="4404781" y="1395315"/>
            <a:ext cx="7620" cy="27305"/>
          </a:xfrm>
          <a:custGeom>
            <a:avLst/>
            <a:gdLst/>
            <a:ahLst/>
            <a:cxnLst/>
            <a:rect l="l" t="t" r="r" b="b"/>
            <a:pathLst>
              <a:path w="7620" h="27305">
                <a:moveTo>
                  <a:pt x="654" y="0"/>
                </a:moveTo>
                <a:lnTo>
                  <a:pt x="0" y="518"/>
                </a:lnTo>
                <a:lnTo>
                  <a:pt x="6360" y="26827"/>
                </a:lnTo>
                <a:lnTo>
                  <a:pt x="6993" y="26212"/>
                </a:lnTo>
                <a:lnTo>
                  <a:pt x="654" y="0"/>
                </a:lnTo>
                <a:close/>
              </a:path>
            </a:pathLst>
          </a:custGeom>
          <a:solidFill>
            <a:srgbClr val="6FB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bg object 1693"/>
          <p:cNvSpPr/>
          <p:nvPr/>
        </p:nvSpPr>
        <p:spPr>
          <a:xfrm>
            <a:off x="4404191" y="1395826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99" y="0"/>
                </a:moveTo>
                <a:lnTo>
                  <a:pt x="0" y="750"/>
                </a:lnTo>
                <a:lnTo>
                  <a:pt x="6328" y="26920"/>
                </a:lnTo>
                <a:lnTo>
                  <a:pt x="6960" y="26306"/>
                </a:lnTo>
                <a:lnTo>
                  <a:pt x="599" y="0"/>
                </a:lnTo>
                <a:close/>
              </a:path>
            </a:pathLst>
          </a:custGeom>
          <a:solidFill>
            <a:srgbClr val="6E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bg object 1694"/>
          <p:cNvSpPr/>
          <p:nvPr/>
        </p:nvSpPr>
        <p:spPr>
          <a:xfrm>
            <a:off x="4403592" y="1396577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98" y="0"/>
                </a:moveTo>
                <a:lnTo>
                  <a:pt x="0" y="754"/>
                </a:lnTo>
                <a:lnTo>
                  <a:pt x="6294" y="26785"/>
                </a:lnTo>
                <a:lnTo>
                  <a:pt x="6927" y="26169"/>
                </a:lnTo>
                <a:lnTo>
                  <a:pt x="598" y="0"/>
                </a:lnTo>
                <a:close/>
              </a:path>
            </a:pathLst>
          </a:custGeom>
          <a:solidFill>
            <a:srgbClr val="6CB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bg object 1695"/>
          <p:cNvSpPr/>
          <p:nvPr/>
        </p:nvSpPr>
        <p:spPr>
          <a:xfrm>
            <a:off x="4403004" y="1397319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8" y="0"/>
                </a:moveTo>
                <a:lnTo>
                  <a:pt x="0" y="753"/>
                </a:lnTo>
                <a:lnTo>
                  <a:pt x="6261" y="26646"/>
                </a:lnTo>
                <a:lnTo>
                  <a:pt x="6893" y="26032"/>
                </a:lnTo>
                <a:lnTo>
                  <a:pt x="598" y="0"/>
                </a:lnTo>
                <a:close/>
              </a:path>
            </a:pathLst>
          </a:custGeom>
          <a:solidFill>
            <a:srgbClr val="6B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bg object 1696"/>
          <p:cNvSpPr/>
          <p:nvPr/>
        </p:nvSpPr>
        <p:spPr>
          <a:xfrm>
            <a:off x="4402405" y="1398073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8" y="0"/>
                </a:moveTo>
                <a:lnTo>
                  <a:pt x="0" y="754"/>
                </a:lnTo>
                <a:lnTo>
                  <a:pt x="6227" y="26508"/>
                </a:lnTo>
                <a:lnTo>
                  <a:pt x="6860" y="25892"/>
                </a:lnTo>
                <a:lnTo>
                  <a:pt x="598" y="0"/>
                </a:lnTo>
                <a:close/>
              </a:path>
            </a:pathLst>
          </a:custGeom>
          <a:solidFill>
            <a:srgbClr val="6A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bg object 1697"/>
          <p:cNvSpPr/>
          <p:nvPr/>
        </p:nvSpPr>
        <p:spPr>
          <a:xfrm>
            <a:off x="4401816" y="1398816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8" y="0"/>
                </a:moveTo>
                <a:lnTo>
                  <a:pt x="0" y="753"/>
                </a:lnTo>
                <a:lnTo>
                  <a:pt x="6194" y="26369"/>
                </a:lnTo>
                <a:lnTo>
                  <a:pt x="6826" y="25756"/>
                </a:lnTo>
                <a:lnTo>
                  <a:pt x="598" y="0"/>
                </a:lnTo>
                <a:close/>
              </a:path>
            </a:pathLst>
          </a:custGeom>
          <a:solidFill>
            <a:srgbClr val="68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bg object 1698"/>
          <p:cNvSpPr/>
          <p:nvPr/>
        </p:nvSpPr>
        <p:spPr>
          <a:xfrm>
            <a:off x="4401217" y="1399569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8" y="0"/>
                </a:moveTo>
                <a:lnTo>
                  <a:pt x="0" y="754"/>
                </a:lnTo>
                <a:lnTo>
                  <a:pt x="6160" y="26231"/>
                </a:lnTo>
                <a:lnTo>
                  <a:pt x="6793" y="25616"/>
                </a:lnTo>
                <a:lnTo>
                  <a:pt x="598" y="0"/>
                </a:lnTo>
                <a:close/>
              </a:path>
            </a:pathLst>
          </a:custGeom>
          <a:solidFill>
            <a:srgbClr val="67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bg object 1699"/>
          <p:cNvSpPr/>
          <p:nvPr/>
        </p:nvSpPr>
        <p:spPr>
          <a:xfrm>
            <a:off x="4400633" y="1400312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3" y="0"/>
                </a:moveTo>
                <a:lnTo>
                  <a:pt x="0" y="748"/>
                </a:lnTo>
                <a:lnTo>
                  <a:pt x="6132" y="26111"/>
                </a:lnTo>
                <a:lnTo>
                  <a:pt x="6754" y="25479"/>
                </a:lnTo>
                <a:lnTo>
                  <a:pt x="593" y="0"/>
                </a:lnTo>
                <a:close/>
              </a:path>
            </a:pathLst>
          </a:custGeom>
          <a:solidFill>
            <a:srgbClr val="65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bg object 1700"/>
          <p:cNvSpPr/>
          <p:nvPr/>
        </p:nvSpPr>
        <p:spPr>
          <a:xfrm>
            <a:off x="4400030" y="1401060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03" y="0"/>
                </a:moveTo>
                <a:lnTo>
                  <a:pt x="0" y="760"/>
                </a:lnTo>
                <a:lnTo>
                  <a:pt x="6155" y="26215"/>
                </a:lnTo>
                <a:lnTo>
                  <a:pt x="6736" y="25363"/>
                </a:lnTo>
                <a:lnTo>
                  <a:pt x="603" y="0"/>
                </a:lnTo>
                <a:close/>
              </a:path>
            </a:pathLst>
          </a:custGeom>
          <a:solidFill>
            <a:srgbClr val="64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bg object 1701"/>
          <p:cNvSpPr/>
          <p:nvPr/>
        </p:nvSpPr>
        <p:spPr>
          <a:xfrm>
            <a:off x="4399445" y="1401808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3" y="0"/>
                </a:moveTo>
                <a:lnTo>
                  <a:pt x="0" y="748"/>
                </a:lnTo>
                <a:lnTo>
                  <a:pt x="6176" y="26292"/>
                </a:lnTo>
                <a:lnTo>
                  <a:pt x="6748" y="25453"/>
                </a:lnTo>
                <a:lnTo>
                  <a:pt x="593" y="0"/>
                </a:lnTo>
                <a:close/>
              </a:path>
            </a:pathLst>
          </a:custGeom>
          <a:solidFill>
            <a:srgbClr val="62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bg object 1702"/>
          <p:cNvSpPr/>
          <p:nvPr/>
        </p:nvSpPr>
        <p:spPr>
          <a:xfrm>
            <a:off x="4398842" y="1402556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03" y="0"/>
                </a:moveTo>
                <a:lnTo>
                  <a:pt x="0" y="760"/>
                </a:lnTo>
                <a:lnTo>
                  <a:pt x="6199" y="26396"/>
                </a:lnTo>
                <a:lnTo>
                  <a:pt x="6780" y="25544"/>
                </a:lnTo>
                <a:lnTo>
                  <a:pt x="603" y="0"/>
                </a:lnTo>
                <a:close/>
              </a:path>
            </a:pathLst>
          </a:custGeom>
          <a:solidFill>
            <a:srgbClr val="61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bg object 1703"/>
          <p:cNvSpPr/>
          <p:nvPr/>
        </p:nvSpPr>
        <p:spPr>
          <a:xfrm>
            <a:off x="4398258" y="1403304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3" y="0"/>
                </a:moveTo>
                <a:lnTo>
                  <a:pt x="0" y="748"/>
                </a:lnTo>
                <a:lnTo>
                  <a:pt x="6220" y="26473"/>
                </a:lnTo>
                <a:lnTo>
                  <a:pt x="6792" y="25634"/>
                </a:lnTo>
                <a:lnTo>
                  <a:pt x="593" y="0"/>
                </a:lnTo>
                <a:close/>
              </a:path>
            </a:pathLst>
          </a:custGeom>
          <a:solidFill>
            <a:srgbClr val="5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bg object 1704"/>
          <p:cNvSpPr/>
          <p:nvPr/>
        </p:nvSpPr>
        <p:spPr>
          <a:xfrm>
            <a:off x="4397654" y="1404053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603" y="0"/>
                </a:moveTo>
                <a:lnTo>
                  <a:pt x="0" y="760"/>
                </a:lnTo>
                <a:lnTo>
                  <a:pt x="6242" y="26577"/>
                </a:lnTo>
                <a:lnTo>
                  <a:pt x="6824" y="25725"/>
                </a:lnTo>
                <a:lnTo>
                  <a:pt x="603" y="0"/>
                </a:lnTo>
                <a:close/>
              </a:path>
            </a:pathLst>
          </a:custGeom>
          <a:solidFill>
            <a:srgbClr val="5E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bg object 1705"/>
          <p:cNvSpPr/>
          <p:nvPr/>
        </p:nvSpPr>
        <p:spPr>
          <a:xfrm>
            <a:off x="4397061" y="1404813"/>
            <a:ext cx="6985" cy="26670"/>
          </a:xfrm>
          <a:custGeom>
            <a:avLst/>
            <a:gdLst/>
            <a:ahLst/>
            <a:cxnLst/>
            <a:rect l="l" t="t" r="r" b="b"/>
            <a:pathLst>
              <a:path w="6985" h="26669">
                <a:moveTo>
                  <a:pt x="593" y="0"/>
                </a:moveTo>
                <a:lnTo>
                  <a:pt x="0" y="748"/>
                </a:lnTo>
                <a:lnTo>
                  <a:pt x="6264" y="26656"/>
                </a:lnTo>
                <a:lnTo>
                  <a:pt x="6836" y="25817"/>
                </a:lnTo>
                <a:lnTo>
                  <a:pt x="593" y="0"/>
                </a:lnTo>
                <a:close/>
              </a:path>
            </a:pathLst>
          </a:custGeom>
          <a:solidFill>
            <a:srgbClr val="5C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bg object 1706"/>
          <p:cNvSpPr/>
          <p:nvPr/>
        </p:nvSpPr>
        <p:spPr>
          <a:xfrm>
            <a:off x="4396467" y="1405549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603" y="0"/>
                </a:moveTo>
                <a:lnTo>
                  <a:pt x="0" y="760"/>
                </a:lnTo>
                <a:lnTo>
                  <a:pt x="6286" y="26758"/>
                </a:lnTo>
                <a:lnTo>
                  <a:pt x="6867" y="25906"/>
                </a:lnTo>
                <a:lnTo>
                  <a:pt x="603" y="0"/>
                </a:lnTo>
                <a:close/>
              </a:path>
            </a:pathLst>
          </a:custGeom>
          <a:solidFill>
            <a:srgbClr val="5A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bg object 1707"/>
          <p:cNvSpPr/>
          <p:nvPr/>
        </p:nvSpPr>
        <p:spPr>
          <a:xfrm>
            <a:off x="4395873" y="1406309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93" y="0"/>
                </a:moveTo>
                <a:lnTo>
                  <a:pt x="0" y="748"/>
                </a:lnTo>
                <a:lnTo>
                  <a:pt x="6308" y="26837"/>
                </a:lnTo>
                <a:lnTo>
                  <a:pt x="6880" y="25998"/>
                </a:lnTo>
                <a:lnTo>
                  <a:pt x="593" y="0"/>
                </a:lnTo>
                <a:close/>
              </a:path>
            </a:pathLst>
          </a:custGeom>
          <a:solidFill>
            <a:srgbClr val="59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bg object 1708"/>
          <p:cNvSpPr/>
          <p:nvPr/>
        </p:nvSpPr>
        <p:spPr>
          <a:xfrm>
            <a:off x="4395284" y="1407045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98" y="0"/>
                </a:moveTo>
                <a:lnTo>
                  <a:pt x="0" y="753"/>
                </a:lnTo>
                <a:lnTo>
                  <a:pt x="6330" y="26931"/>
                </a:lnTo>
                <a:lnTo>
                  <a:pt x="6906" y="26087"/>
                </a:lnTo>
                <a:lnTo>
                  <a:pt x="598" y="0"/>
                </a:lnTo>
                <a:close/>
              </a:path>
            </a:pathLst>
          </a:custGeom>
          <a:solidFill>
            <a:srgbClr val="57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bg object 1709"/>
          <p:cNvSpPr/>
          <p:nvPr/>
        </p:nvSpPr>
        <p:spPr>
          <a:xfrm>
            <a:off x="4394685" y="1407799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99" y="0"/>
                </a:moveTo>
                <a:lnTo>
                  <a:pt x="0" y="754"/>
                </a:lnTo>
                <a:lnTo>
                  <a:pt x="6352" y="27024"/>
                </a:lnTo>
                <a:lnTo>
                  <a:pt x="6929" y="26178"/>
                </a:lnTo>
                <a:lnTo>
                  <a:pt x="599" y="0"/>
                </a:lnTo>
                <a:close/>
              </a:path>
            </a:pathLst>
          </a:custGeom>
          <a:solidFill>
            <a:srgbClr val="56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bg object 1710"/>
          <p:cNvSpPr/>
          <p:nvPr/>
        </p:nvSpPr>
        <p:spPr>
          <a:xfrm>
            <a:off x="4394097" y="1408541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98" y="0"/>
                </a:moveTo>
                <a:lnTo>
                  <a:pt x="0" y="753"/>
                </a:lnTo>
                <a:lnTo>
                  <a:pt x="6374" y="27112"/>
                </a:lnTo>
                <a:lnTo>
                  <a:pt x="6950" y="26268"/>
                </a:lnTo>
                <a:lnTo>
                  <a:pt x="598" y="0"/>
                </a:lnTo>
                <a:close/>
              </a:path>
            </a:pathLst>
          </a:custGeom>
          <a:solidFill>
            <a:srgbClr val="54B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bg object 1711"/>
          <p:cNvSpPr/>
          <p:nvPr/>
        </p:nvSpPr>
        <p:spPr>
          <a:xfrm>
            <a:off x="4393498" y="1409295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599" y="0"/>
                </a:moveTo>
                <a:lnTo>
                  <a:pt x="0" y="754"/>
                </a:lnTo>
                <a:lnTo>
                  <a:pt x="6395" y="27205"/>
                </a:lnTo>
                <a:lnTo>
                  <a:pt x="6973" y="26359"/>
                </a:lnTo>
                <a:lnTo>
                  <a:pt x="599" y="0"/>
                </a:lnTo>
                <a:close/>
              </a:path>
            </a:pathLst>
          </a:custGeom>
          <a:solidFill>
            <a:srgbClr val="52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bg object 1712"/>
          <p:cNvSpPr/>
          <p:nvPr/>
        </p:nvSpPr>
        <p:spPr>
          <a:xfrm>
            <a:off x="4392909" y="1410038"/>
            <a:ext cx="7620" cy="27305"/>
          </a:xfrm>
          <a:custGeom>
            <a:avLst/>
            <a:gdLst/>
            <a:ahLst/>
            <a:cxnLst/>
            <a:rect l="l" t="t" r="r" b="b"/>
            <a:pathLst>
              <a:path w="7620" h="27305">
                <a:moveTo>
                  <a:pt x="598" y="0"/>
                </a:moveTo>
                <a:lnTo>
                  <a:pt x="0" y="753"/>
                </a:lnTo>
                <a:lnTo>
                  <a:pt x="6418" y="27293"/>
                </a:lnTo>
                <a:lnTo>
                  <a:pt x="6993" y="26449"/>
                </a:lnTo>
                <a:lnTo>
                  <a:pt x="598" y="0"/>
                </a:lnTo>
                <a:close/>
              </a:path>
            </a:pathLst>
          </a:custGeom>
          <a:solidFill>
            <a:srgbClr val="50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bg object 1713"/>
          <p:cNvSpPr/>
          <p:nvPr/>
        </p:nvSpPr>
        <p:spPr>
          <a:xfrm>
            <a:off x="4392310" y="1410791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599" y="0"/>
                </a:moveTo>
                <a:lnTo>
                  <a:pt x="0" y="754"/>
                </a:lnTo>
                <a:lnTo>
                  <a:pt x="6439" y="27387"/>
                </a:lnTo>
                <a:lnTo>
                  <a:pt x="7017" y="26540"/>
                </a:lnTo>
                <a:lnTo>
                  <a:pt x="599" y="0"/>
                </a:lnTo>
                <a:close/>
              </a:path>
            </a:pathLst>
          </a:custGeom>
          <a:solidFill>
            <a:srgbClr val="4E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bg object 1714"/>
          <p:cNvSpPr/>
          <p:nvPr/>
        </p:nvSpPr>
        <p:spPr>
          <a:xfrm>
            <a:off x="4391722" y="1411533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598" y="0"/>
                </a:moveTo>
                <a:lnTo>
                  <a:pt x="0" y="753"/>
                </a:lnTo>
                <a:lnTo>
                  <a:pt x="6461" y="27474"/>
                </a:lnTo>
                <a:lnTo>
                  <a:pt x="7037" y="26630"/>
                </a:lnTo>
                <a:lnTo>
                  <a:pt x="598" y="0"/>
                </a:lnTo>
                <a:close/>
              </a:path>
            </a:pathLst>
          </a:custGeom>
          <a:solidFill>
            <a:srgbClr val="4CB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bg object 1715"/>
          <p:cNvSpPr/>
          <p:nvPr/>
        </p:nvSpPr>
        <p:spPr>
          <a:xfrm>
            <a:off x="4391123" y="1412287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599" y="0"/>
                </a:moveTo>
                <a:lnTo>
                  <a:pt x="0" y="754"/>
                </a:lnTo>
                <a:lnTo>
                  <a:pt x="6483" y="27568"/>
                </a:lnTo>
                <a:lnTo>
                  <a:pt x="7061" y="26721"/>
                </a:lnTo>
                <a:lnTo>
                  <a:pt x="599" y="0"/>
                </a:lnTo>
                <a:close/>
              </a:path>
            </a:pathLst>
          </a:custGeom>
          <a:solidFill>
            <a:srgbClr val="4AB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bg object 1716"/>
          <p:cNvSpPr/>
          <p:nvPr/>
        </p:nvSpPr>
        <p:spPr>
          <a:xfrm>
            <a:off x="4390534" y="1413030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598" y="0"/>
                </a:moveTo>
                <a:lnTo>
                  <a:pt x="0" y="753"/>
                </a:lnTo>
                <a:lnTo>
                  <a:pt x="6505" y="27655"/>
                </a:lnTo>
                <a:lnTo>
                  <a:pt x="7081" y="26811"/>
                </a:lnTo>
                <a:lnTo>
                  <a:pt x="598" y="0"/>
                </a:lnTo>
                <a:close/>
              </a:path>
            </a:pathLst>
          </a:custGeom>
          <a:solidFill>
            <a:srgbClr val="48B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bg object 1717"/>
          <p:cNvSpPr/>
          <p:nvPr/>
        </p:nvSpPr>
        <p:spPr>
          <a:xfrm>
            <a:off x="4389935" y="1413784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599" y="0"/>
                </a:moveTo>
                <a:lnTo>
                  <a:pt x="0" y="754"/>
                </a:lnTo>
                <a:lnTo>
                  <a:pt x="6527" y="27749"/>
                </a:lnTo>
                <a:lnTo>
                  <a:pt x="7105" y="26902"/>
                </a:lnTo>
                <a:lnTo>
                  <a:pt x="599" y="0"/>
                </a:lnTo>
                <a:close/>
              </a:path>
            </a:pathLst>
          </a:custGeom>
          <a:solidFill>
            <a:srgbClr val="46B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bg object 1718"/>
          <p:cNvSpPr/>
          <p:nvPr/>
        </p:nvSpPr>
        <p:spPr>
          <a:xfrm>
            <a:off x="4389351" y="1414526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593" y="0"/>
                </a:moveTo>
                <a:lnTo>
                  <a:pt x="0" y="748"/>
                </a:lnTo>
                <a:lnTo>
                  <a:pt x="6548" y="27831"/>
                </a:lnTo>
                <a:lnTo>
                  <a:pt x="7120" y="26992"/>
                </a:lnTo>
                <a:lnTo>
                  <a:pt x="593" y="0"/>
                </a:lnTo>
                <a:close/>
              </a:path>
            </a:pathLst>
          </a:custGeom>
          <a:solidFill>
            <a:srgbClr val="44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bg object 1719"/>
          <p:cNvSpPr/>
          <p:nvPr/>
        </p:nvSpPr>
        <p:spPr>
          <a:xfrm>
            <a:off x="4388747" y="1415274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603" y="0"/>
                </a:moveTo>
                <a:lnTo>
                  <a:pt x="0" y="760"/>
                </a:lnTo>
                <a:lnTo>
                  <a:pt x="6571" y="27935"/>
                </a:lnTo>
                <a:lnTo>
                  <a:pt x="7152" y="27083"/>
                </a:lnTo>
                <a:lnTo>
                  <a:pt x="603" y="0"/>
                </a:lnTo>
                <a:close/>
              </a:path>
            </a:pathLst>
          </a:custGeom>
          <a:solidFill>
            <a:srgbClr val="42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bg object 1720"/>
          <p:cNvSpPr/>
          <p:nvPr/>
        </p:nvSpPr>
        <p:spPr>
          <a:xfrm>
            <a:off x="4388154" y="1416034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593" y="0"/>
                </a:moveTo>
                <a:lnTo>
                  <a:pt x="0" y="748"/>
                </a:lnTo>
                <a:lnTo>
                  <a:pt x="6592" y="28013"/>
                </a:lnTo>
                <a:lnTo>
                  <a:pt x="7164" y="27175"/>
                </a:lnTo>
                <a:lnTo>
                  <a:pt x="593" y="0"/>
                </a:lnTo>
                <a:close/>
              </a:path>
            </a:pathLst>
          </a:custGeom>
          <a:solidFill>
            <a:srgbClr val="3F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bg object 1721"/>
          <p:cNvSpPr/>
          <p:nvPr/>
        </p:nvSpPr>
        <p:spPr>
          <a:xfrm>
            <a:off x="4387560" y="1416770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603" y="0"/>
                </a:moveTo>
                <a:lnTo>
                  <a:pt x="0" y="760"/>
                </a:lnTo>
                <a:lnTo>
                  <a:pt x="6614" y="28116"/>
                </a:lnTo>
                <a:lnTo>
                  <a:pt x="7196" y="27264"/>
                </a:lnTo>
                <a:lnTo>
                  <a:pt x="603" y="0"/>
                </a:lnTo>
                <a:close/>
              </a:path>
            </a:pathLst>
          </a:custGeom>
          <a:solidFill>
            <a:srgbClr val="3DB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bg object 1722"/>
          <p:cNvSpPr/>
          <p:nvPr/>
        </p:nvSpPr>
        <p:spPr>
          <a:xfrm>
            <a:off x="4386966" y="1417531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593" y="0"/>
                </a:moveTo>
                <a:lnTo>
                  <a:pt x="0" y="748"/>
                </a:lnTo>
                <a:lnTo>
                  <a:pt x="6636" y="28194"/>
                </a:lnTo>
                <a:lnTo>
                  <a:pt x="7208" y="27356"/>
                </a:lnTo>
                <a:lnTo>
                  <a:pt x="593" y="0"/>
                </a:lnTo>
                <a:close/>
              </a:path>
            </a:pathLst>
          </a:custGeom>
          <a:solidFill>
            <a:srgbClr val="3A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bg object 1723"/>
          <p:cNvSpPr/>
          <p:nvPr/>
        </p:nvSpPr>
        <p:spPr>
          <a:xfrm>
            <a:off x="4386372" y="1418267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603" y="0"/>
                </a:moveTo>
                <a:lnTo>
                  <a:pt x="0" y="760"/>
                </a:lnTo>
                <a:lnTo>
                  <a:pt x="6658" y="28297"/>
                </a:lnTo>
                <a:lnTo>
                  <a:pt x="7239" y="27445"/>
                </a:lnTo>
                <a:lnTo>
                  <a:pt x="603" y="0"/>
                </a:lnTo>
                <a:close/>
              </a:path>
            </a:pathLst>
          </a:custGeom>
          <a:solidFill>
            <a:srgbClr val="37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bg object 1724"/>
          <p:cNvSpPr/>
          <p:nvPr/>
        </p:nvSpPr>
        <p:spPr>
          <a:xfrm>
            <a:off x="4385778" y="1419027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593" y="0"/>
                </a:moveTo>
                <a:lnTo>
                  <a:pt x="0" y="748"/>
                </a:lnTo>
                <a:lnTo>
                  <a:pt x="6680" y="28375"/>
                </a:lnTo>
                <a:lnTo>
                  <a:pt x="7252" y="27537"/>
                </a:lnTo>
                <a:lnTo>
                  <a:pt x="593" y="0"/>
                </a:lnTo>
                <a:close/>
              </a:path>
            </a:pathLst>
          </a:custGeom>
          <a:solidFill>
            <a:srgbClr val="34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bg object 1725"/>
          <p:cNvSpPr/>
          <p:nvPr/>
        </p:nvSpPr>
        <p:spPr>
          <a:xfrm>
            <a:off x="4385184" y="141976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603" y="0"/>
                </a:moveTo>
                <a:lnTo>
                  <a:pt x="0" y="760"/>
                </a:lnTo>
                <a:lnTo>
                  <a:pt x="6702" y="28478"/>
                </a:lnTo>
                <a:lnTo>
                  <a:pt x="7283" y="27626"/>
                </a:lnTo>
                <a:lnTo>
                  <a:pt x="603" y="0"/>
                </a:lnTo>
                <a:close/>
              </a:path>
            </a:pathLst>
          </a:custGeom>
          <a:solidFill>
            <a:srgbClr val="31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bg object 1726"/>
          <p:cNvSpPr/>
          <p:nvPr/>
        </p:nvSpPr>
        <p:spPr>
          <a:xfrm>
            <a:off x="4384591" y="1420523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593" y="0"/>
                </a:moveTo>
                <a:lnTo>
                  <a:pt x="0" y="748"/>
                </a:lnTo>
                <a:lnTo>
                  <a:pt x="6724" y="28556"/>
                </a:lnTo>
                <a:lnTo>
                  <a:pt x="7296" y="27718"/>
                </a:lnTo>
                <a:lnTo>
                  <a:pt x="593" y="0"/>
                </a:lnTo>
                <a:close/>
              </a:path>
            </a:pathLst>
          </a:custGeom>
          <a:solidFill>
            <a:srgbClr val="2E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bg object 1727"/>
          <p:cNvSpPr/>
          <p:nvPr/>
        </p:nvSpPr>
        <p:spPr>
          <a:xfrm>
            <a:off x="4384002" y="1421259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97" y="0"/>
                </a:moveTo>
                <a:lnTo>
                  <a:pt x="0" y="753"/>
                </a:lnTo>
                <a:lnTo>
                  <a:pt x="6746" y="28651"/>
                </a:lnTo>
                <a:lnTo>
                  <a:pt x="7321" y="27807"/>
                </a:lnTo>
                <a:lnTo>
                  <a:pt x="597" y="0"/>
                </a:lnTo>
                <a:close/>
              </a:path>
            </a:pathLst>
          </a:custGeom>
          <a:solidFill>
            <a:srgbClr val="2B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bg object 1728"/>
          <p:cNvSpPr/>
          <p:nvPr/>
        </p:nvSpPr>
        <p:spPr>
          <a:xfrm>
            <a:off x="4383403" y="1422012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99" y="0"/>
                </a:moveTo>
                <a:lnTo>
                  <a:pt x="0" y="755"/>
                </a:lnTo>
                <a:lnTo>
                  <a:pt x="6768" y="28745"/>
                </a:lnTo>
                <a:lnTo>
                  <a:pt x="7345" y="27897"/>
                </a:lnTo>
                <a:lnTo>
                  <a:pt x="599" y="0"/>
                </a:lnTo>
                <a:close/>
              </a:path>
            </a:pathLst>
          </a:custGeom>
          <a:solidFill>
            <a:srgbClr val="26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bg object 1729"/>
          <p:cNvSpPr/>
          <p:nvPr/>
        </p:nvSpPr>
        <p:spPr>
          <a:xfrm>
            <a:off x="4382815" y="1422755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97" y="0"/>
                </a:moveTo>
                <a:lnTo>
                  <a:pt x="0" y="753"/>
                </a:lnTo>
                <a:lnTo>
                  <a:pt x="6790" y="28832"/>
                </a:lnTo>
                <a:lnTo>
                  <a:pt x="7365" y="27988"/>
                </a:lnTo>
                <a:lnTo>
                  <a:pt x="597" y="0"/>
                </a:lnTo>
                <a:close/>
              </a:path>
            </a:pathLst>
          </a:custGeom>
          <a:solidFill>
            <a:srgbClr val="22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bg object 1730"/>
          <p:cNvSpPr/>
          <p:nvPr/>
        </p:nvSpPr>
        <p:spPr>
          <a:xfrm>
            <a:off x="4382216" y="1423509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99" y="0"/>
                </a:moveTo>
                <a:lnTo>
                  <a:pt x="0" y="755"/>
                </a:lnTo>
                <a:lnTo>
                  <a:pt x="6811" y="28926"/>
                </a:lnTo>
                <a:lnTo>
                  <a:pt x="7389" y="28078"/>
                </a:lnTo>
                <a:lnTo>
                  <a:pt x="599" y="0"/>
                </a:lnTo>
                <a:close/>
              </a:path>
            </a:pathLst>
          </a:custGeom>
          <a:solidFill>
            <a:srgbClr val="1D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bg object 1731"/>
          <p:cNvSpPr/>
          <p:nvPr/>
        </p:nvSpPr>
        <p:spPr>
          <a:xfrm>
            <a:off x="4381627" y="1424252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97" y="0"/>
                </a:moveTo>
                <a:lnTo>
                  <a:pt x="0" y="753"/>
                </a:lnTo>
                <a:lnTo>
                  <a:pt x="6834" y="29013"/>
                </a:lnTo>
                <a:lnTo>
                  <a:pt x="7409" y="28169"/>
                </a:lnTo>
                <a:lnTo>
                  <a:pt x="597" y="0"/>
                </a:lnTo>
                <a:close/>
              </a:path>
            </a:pathLst>
          </a:custGeom>
          <a:solidFill>
            <a:srgbClr val="17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bg object 1732"/>
          <p:cNvSpPr/>
          <p:nvPr/>
        </p:nvSpPr>
        <p:spPr>
          <a:xfrm>
            <a:off x="4381028" y="1425005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99" y="0"/>
                </a:moveTo>
                <a:lnTo>
                  <a:pt x="0" y="755"/>
                </a:lnTo>
                <a:lnTo>
                  <a:pt x="6855" y="29107"/>
                </a:lnTo>
                <a:lnTo>
                  <a:pt x="7433" y="28259"/>
                </a:lnTo>
                <a:lnTo>
                  <a:pt x="599" y="0"/>
                </a:lnTo>
                <a:close/>
              </a:path>
            </a:pathLst>
          </a:custGeom>
          <a:solidFill>
            <a:srgbClr val="0D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bg object 1733"/>
          <p:cNvSpPr/>
          <p:nvPr/>
        </p:nvSpPr>
        <p:spPr>
          <a:xfrm>
            <a:off x="4380430" y="1425760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97" y="0"/>
                </a:moveTo>
                <a:lnTo>
                  <a:pt x="0" y="753"/>
                </a:lnTo>
                <a:lnTo>
                  <a:pt x="6878" y="29195"/>
                </a:lnTo>
                <a:lnTo>
                  <a:pt x="7453" y="28351"/>
                </a:lnTo>
                <a:lnTo>
                  <a:pt x="597" y="0"/>
                </a:lnTo>
                <a:close/>
              </a:path>
            </a:pathLst>
          </a:custGeom>
          <a:solidFill>
            <a:srgbClr val="02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bg object 1734"/>
          <p:cNvSpPr/>
          <p:nvPr/>
        </p:nvSpPr>
        <p:spPr>
          <a:xfrm>
            <a:off x="4379840" y="1426501"/>
            <a:ext cx="7620" cy="29845"/>
          </a:xfrm>
          <a:custGeom>
            <a:avLst/>
            <a:gdLst/>
            <a:ahLst/>
            <a:cxnLst/>
            <a:rect l="l" t="t" r="r" b="b"/>
            <a:pathLst>
              <a:path w="7620" h="29844">
                <a:moveTo>
                  <a:pt x="599" y="0"/>
                </a:moveTo>
                <a:lnTo>
                  <a:pt x="0" y="755"/>
                </a:lnTo>
                <a:lnTo>
                  <a:pt x="6899" y="29288"/>
                </a:lnTo>
                <a:lnTo>
                  <a:pt x="7477" y="28440"/>
                </a:lnTo>
                <a:lnTo>
                  <a:pt x="599" y="0"/>
                </a:lnTo>
                <a:close/>
              </a:path>
            </a:pathLst>
          </a:custGeom>
          <a:solidFill>
            <a:srgbClr val="00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bg object 1735"/>
          <p:cNvSpPr/>
          <p:nvPr/>
        </p:nvSpPr>
        <p:spPr>
          <a:xfrm>
            <a:off x="4378642" y="1427263"/>
            <a:ext cx="8255" cy="30480"/>
          </a:xfrm>
          <a:custGeom>
            <a:avLst/>
            <a:gdLst/>
            <a:ahLst/>
            <a:cxnLst/>
            <a:rect l="l" t="t" r="r" b="b"/>
            <a:pathLst>
              <a:path w="8254" h="30480">
                <a:moveTo>
                  <a:pt x="8089" y="28536"/>
                </a:moveTo>
                <a:lnTo>
                  <a:pt x="1193" y="0"/>
                </a:lnTo>
                <a:lnTo>
                  <a:pt x="609" y="736"/>
                </a:lnTo>
                <a:lnTo>
                  <a:pt x="0" y="1498"/>
                </a:lnTo>
                <a:lnTo>
                  <a:pt x="6946" y="30213"/>
                </a:lnTo>
                <a:lnTo>
                  <a:pt x="7518" y="29375"/>
                </a:lnTo>
                <a:lnTo>
                  <a:pt x="8089" y="28536"/>
                </a:lnTo>
                <a:close/>
              </a:path>
            </a:pathLst>
          </a:custGeom>
          <a:solidFill>
            <a:srgbClr val="00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bg object 1736"/>
          <p:cNvSpPr/>
          <p:nvPr/>
        </p:nvSpPr>
        <p:spPr>
          <a:xfrm>
            <a:off x="4377461" y="1428762"/>
            <a:ext cx="8255" cy="30480"/>
          </a:xfrm>
          <a:custGeom>
            <a:avLst/>
            <a:gdLst/>
            <a:ahLst/>
            <a:cxnLst/>
            <a:rect l="l" t="t" r="r" b="b"/>
            <a:pathLst>
              <a:path w="8254" h="30480">
                <a:moveTo>
                  <a:pt x="8128" y="28714"/>
                </a:moveTo>
                <a:lnTo>
                  <a:pt x="1181" y="0"/>
                </a:lnTo>
                <a:lnTo>
                  <a:pt x="596" y="736"/>
                </a:lnTo>
                <a:lnTo>
                  <a:pt x="0" y="1498"/>
                </a:lnTo>
                <a:lnTo>
                  <a:pt x="6985" y="30391"/>
                </a:lnTo>
                <a:lnTo>
                  <a:pt x="7556" y="29552"/>
                </a:lnTo>
                <a:lnTo>
                  <a:pt x="8128" y="28714"/>
                </a:lnTo>
                <a:close/>
              </a:path>
            </a:pathLst>
          </a:custGeom>
          <a:solidFill>
            <a:srgbClr val="00B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bg object 1737"/>
          <p:cNvSpPr/>
          <p:nvPr/>
        </p:nvSpPr>
        <p:spPr>
          <a:xfrm>
            <a:off x="4376267" y="1430261"/>
            <a:ext cx="8255" cy="31115"/>
          </a:xfrm>
          <a:custGeom>
            <a:avLst/>
            <a:gdLst/>
            <a:ahLst/>
            <a:cxnLst/>
            <a:rect l="l" t="t" r="r" b="b"/>
            <a:pathLst>
              <a:path w="8254" h="31115">
                <a:moveTo>
                  <a:pt x="8178" y="28892"/>
                </a:moveTo>
                <a:lnTo>
                  <a:pt x="1193" y="0"/>
                </a:lnTo>
                <a:lnTo>
                  <a:pt x="609" y="723"/>
                </a:lnTo>
                <a:lnTo>
                  <a:pt x="0" y="1485"/>
                </a:lnTo>
                <a:lnTo>
                  <a:pt x="7035" y="30568"/>
                </a:lnTo>
                <a:lnTo>
                  <a:pt x="7607" y="29730"/>
                </a:lnTo>
                <a:lnTo>
                  <a:pt x="8178" y="28892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bg object 1738"/>
          <p:cNvSpPr/>
          <p:nvPr/>
        </p:nvSpPr>
        <p:spPr>
          <a:xfrm>
            <a:off x="4375684" y="1431745"/>
            <a:ext cx="7620" cy="30480"/>
          </a:xfrm>
          <a:custGeom>
            <a:avLst/>
            <a:gdLst/>
            <a:ahLst/>
            <a:cxnLst/>
            <a:rect l="l" t="t" r="r" b="b"/>
            <a:pathLst>
              <a:path w="7620" h="30480">
                <a:moveTo>
                  <a:pt x="593" y="0"/>
                </a:moveTo>
                <a:lnTo>
                  <a:pt x="0" y="748"/>
                </a:lnTo>
                <a:lnTo>
                  <a:pt x="7052" y="29914"/>
                </a:lnTo>
                <a:lnTo>
                  <a:pt x="7624" y="29076"/>
                </a:lnTo>
                <a:lnTo>
                  <a:pt x="593" y="0"/>
                </a:lnTo>
                <a:close/>
              </a:path>
            </a:pathLst>
          </a:custGeom>
          <a:solidFill>
            <a:srgbClr val="0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bg object 1739"/>
          <p:cNvSpPr/>
          <p:nvPr/>
        </p:nvSpPr>
        <p:spPr>
          <a:xfrm>
            <a:off x="4375090" y="1432481"/>
            <a:ext cx="8255" cy="30480"/>
          </a:xfrm>
          <a:custGeom>
            <a:avLst/>
            <a:gdLst/>
            <a:ahLst/>
            <a:cxnLst/>
            <a:rect l="l" t="t" r="r" b="b"/>
            <a:pathLst>
              <a:path w="8254" h="30480">
                <a:moveTo>
                  <a:pt x="603" y="0"/>
                </a:moveTo>
                <a:lnTo>
                  <a:pt x="0" y="760"/>
                </a:lnTo>
                <a:lnTo>
                  <a:pt x="7074" y="30017"/>
                </a:lnTo>
                <a:lnTo>
                  <a:pt x="7655" y="29165"/>
                </a:lnTo>
                <a:lnTo>
                  <a:pt x="603" y="0"/>
                </a:lnTo>
                <a:close/>
              </a:path>
            </a:pathLst>
          </a:custGeom>
          <a:solidFill>
            <a:srgbClr val="00B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bg object 1740"/>
          <p:cNvSpPr/>
          <p:nvPr/>
        </p:nvSpPr>
        <p:spPr>
          <a:xfrm>
            <a:off x="4373892" y="1433245"/>
            <a:ext cx="8890" cy="31115"/>
          </a:xfrm>
          <a:custGeom>
            <a:avLst/>
            <a:gdLst/>
            <a:ahLst/>
            <a:cxnLst/>
            <a:rect l="l" t="t" r="r" b="b"/>
            <a:pathLst>
              <a:path w="8889" h="31115">
                <a:moveTo>
                  <a:pt x="8267" y="29260"/>
                </a:moveTo>
                <a:lnTo>
                  <a:pt x="1193" y="0"/>
                </a:lnTo>
                <a:lnTo>
                  <a:pt x="609" y="736"/>
                </a:lnTo>
                <a:lnTo>
                  <a:pt x="0" y="1498"/>
                </a:lnTo>
                <a:lnTo>
                  <a:pt x="7124" y="30937"/>
                </a:lnTo>
                <a:lnTo>
                  <a:pt x="7696" y="30099"/>
                </a:lnTo>
                <a:lnTo>
                  <a:pt x="8267" y="29260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bg object 1741"/>
          <p:cNvSpPr/>
          <p:nvPr/>
        </p:nvSpPr>
        <p:spPr>
          <a:xfrm>
            <a:off x="4373308" y="1434737"/>
            <a:ext cx="8255" cy="30480"/>
          </a:xfrm>
          <a:custGeom>
            <a:avLst/>
            <a:gdLst/>
            <a:ahLst/>
            <a:cxnLst/>
            <a:rect l="l" t="t" r="r" b="b"/>
            <a:pathLst>
              <a:path w="8254" h="30480">
                <a:moveTo>
                  <a:pt x="593" y="0"/>
                </a:moveTo>
                <a:lnTo>
                  <a:pt x="0" y="748"/>
                </a:lnTo>
                <a:lnTo>
                  <a:pt x="7140" y="30276"/>
                </a:lnTo>
                <a:lnTo>
                  <a:pt x="7712" y="29438"/>
                </a:lnTo>
                <a:lnTo>
                  <a:pt x="593" y="0"/>
                </a:lnTo>
                <a:close/>
              </a:path>
            </a:pathLst>
          </a:custGeom>
          <a:solidFill>
            <a:srgbClr val="00B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bg object 1742"/>
          <p:cNvSpPr/>
          <p:nvPr/>
        </p:nvSpPr>
        <p:spPr>
          <a:xfrm>
            <a:off x="4372114" y="1435493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331" y="29527"/>
                </a:moveTo>
                <a:lnTo>
                  <a:pt x="1193" y="0"/>
                </a:lnTo>
                <a:lnTo>
                  <a:pt x="596" y="736"/>
                </a:lnTo>
                <a:lnTo>
                  <a:pt x="0" y="1498"/>
                </a:lnTo>
                <a:lnTo>
                  <a:pt x="7188" y="31203"/>
                </a:lnTo>
                <a:lnTo>
                  <a:pt x="7747" y="30365"/>
                </a:lnTo>
                <a:lnTo>
                  <a:pt x="8331" y="29527"/>
                </a:lnTo>
                <a:close/>
              </a:path>
            </a:pathLst>
          </a:custGeom>
          <a:solidFill>
            <a:srgbClr val="00B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bg object 1743"/>
          <p:cNvSpPr/>
          <p:nvPr/>
        </p:nvSpPr>
        <p:spPr>
          <a:xfrm>
            <a:off x="4370933" y="1436992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369" y="29705"/>
                </a:moveTo>
                <a:lnTo>
                  <a:pt x="1181" y="0"/>
                </a:lnTo>
                <a:lnTo>
                  <a:pt x="596" y="736"/>
                </a:lnTo>
                <a:lnTo>
                  <a:pt x="0" y="1498"/>
                </a:lnTo>
                <a:lnTo>
                  <a:pt x="7226" y="31381"/>
                </a:lnTo>
                <a:lnTo>
                  <a:pt x="7785" y="30543"/>
                </a:lnTo>
                <a:lnTo>
                  <a:pt x="8369" y="29705"/>
                </a:lnTo>
                <a:close/>
              </a:path>
            </a:pathLst>
          </a:custGeom>
          <a:solidFill>
            <a:srgbClr val="00B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bg object 1744"/>
          <p:cNvSpPr/>
          <p:nvPr/>
        </p:nvSpPr>
        <p:spPr>
          <a:xfrm>
            <a:off x="4369740" y="1438490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8420" y="29883"/>
                </a:moveTo>
                <a:lnTo>
                  <a:pt x="1193" y="0"/>
                </a:lnTo>
                <a:lnTo>
                  <a:pt x="596" y="736"/>
                </a:lnTo>
                <a:lnTo>
                  <a:pt x="0" y="1485"/>
                </a:lnTo>
                <a:lnTo>
                  <a:pt x="7277" y="31559"/>
                </a:lnTo>
                <a:lnTo>
                  <a:pt x="7823" y="30734"/>
                </a:lnTo>
                <a:lnTo>
                  <a:pt x="8420" y="29883"/>
                </a:lnTo>
                <a:close/>
              </a:path>
            </a:pathLst>
          </a:custGeom>
          <a:solidFill>
            <a:srgbClr val="00B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bg object 1745"/>
          <p:cNvSpPr/>
          <p:nvPr/>
        </p:nvSpPr>
        <p:spPr>
          <a:xfrm>
            <a:off x="4369148" y="1439974"/>
            <a:ext cx="8255" cy="31115"/>
          </a:xfrm>
          <a:custGeom>
            <a:avLst/>
            <a:gdLst/>
            <a:ahLst/>
            <a:cxnLst/>
            <a:rect l="l" t="t" r="r" b="b"/>
            <a:pathLst>
              <a:path w="8254" h="31115">
                <a:moveTo>
                  <a:pt x="597" y="0"/>
                </a:moveTo>
                <a:lnTo>
                  <a:pt x="0" y="752"/>
                </a:lnTo>
                <a:lnTo>
                  <a:pt x="7294" y="30914"/>
                </a:lnTo>
                <a:lnTo>
                  <a:pt x="7869" y="30071"/>
                </a:lnTo>
                <a:lnTo>
                  <a:pt x="597" y="0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bg object 1746"/>
          <p:cNvSpPr/>
          <p:nvPr/>
        </p:nvSpPr>
        <p:spPr>
          <a:xfrm>
            <a:off x="4367962" y="1440725"/>
            <a:ext cx="8890" cy="32384"/>
          </a:xfrm>
          <a:custGeom>
            <a:avLst/>
            <a:gdLst/>
            <a:ahLst/>
            <a:cxnLst/>
            <a:rect l="l" t="t" r="r" b="b"/>
            <a:pathLst>
              <a:path w="8889" h="32384">
                <a:moveTo>
                  <a:pt x="8483" y="30149"/>
                </a:moveTo>
                <a:lnTo>
                  <a:pt x="1193" y="0"/>
                </a:lnTo>
                <a:lnTo>
                  <a:pt x="584" y="749"/>
                </a:lnTo>
                <a:lnTo>
                  <a:pt x="0" y="1498"/>
                </a:lnTo>
                <a:lnTo>
                  <a:pt x="7327" y="31838"/>
                </a:lnTo>
                <a:lnTo>
                  <a:pt x="7899" y="31000"/>
                </a:lnTo>
                <a:lnTo>
                  <a:pt x="8483" y="30149"/>
                </a:lnTo>
                <a:close/>
              </a:path>
            </a:pathLst>
          </a:custGeom>
          <a:solidFill>
            <a:srgbClr val="00B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bg object 1747"/>
          <p:cNvSpPr/>
          <p:nvPr/>
        </p:nvSpPr>
        <p:spPr>
          <a:xfrm>
            <a:off x="4367370" y="1442206"/>
            <a:ext cx="8255" cy="31115"/>
          </a:xfrm>
          <a:custGeom>
            <a:avLst/>
            <a:gdLst/>
            <a:ahLst/>
            <a:cxnLst/>
            <a:rect l="l" t="t" r="r" b="b"/>
            <a:pathLst>
              <a:path w="8254" h="31115">
                <a:moveTo>
                  <a:pt x="603" y="0"/>
                </a:moveTo>
                <a:lnTo>
                  <a:pt x="0" y="760"/>
                </a:lnTo>
                <a:lnTo>
                  <a:pt x="7260" y="30786"/>
                </a:lnTo>
                <a:lnTo>
                  <a:pt x="7652" y="30764"/>
                </a:lnTo>
                <a:lnTo>
                  <a:pt x="7940" y="30341"/>
                </a:lnTo>
                <a:lnTo>
                  <a:pt x="603" y="0"/>
                </a:lnTo>
                <a:close/>
              </a:path>
            </a:pathLst>
          </a:custGeom>
          <a:solidFill>
            <a:srgbClr val="00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bg object 1748"/>
          <p:cNvSpPr/>
          <p:nvPr/>
        </p:nvSpPr>
        <p:spPr>
          <a:xfrm>
            <a:off x="4366777" y="1442967"/>
            <a:ext cx="8255" cy="30480"/>
          </a:xfrm>
          <a:custGeom>
            <a:avLst/>
            <a:gdLst/>
            <a:ahLst/>
            <a:cxnLst/>
            <a:rect l="l" t="t" r="r" b="b"/>
            <a:pathLst>
              <a:path w="8254" h="30480">
                <a:moveTo>
                  <a:pt x="593" y="0"/>
                </a:moveTo>
                <a:lnTo>
                  <a:pt x="0" y="748"/>
                </a:lnTo>
                <a:lnTo>
                  <a:pt x="7090" y="30069"/>
                </a:lnTo>
                <a:lnTo>
                  <a:pt x="7854" y="30026"/>
                </a:lnTo>
                <a:lnTo>
                  <a:pt x="593" y="0"/>
                </a:lnTo>
                <a:close/>
              </a:path>
            </a:pathLst>
          </a:custGeom>
          <a:solidFill>
            <a:srgbClr val="00B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bg object 1749"/>
          <p:cNvSpPr/>
          <p:nvPr/>
        </p:nvSpPr>
        <p:spPr>
          <a:xfrm>
            <a:off x="4366183" y="1443702"/>
            <a:ext cx="8255" cy="29845"/>
          </a:xfrm>
          <a:custGeom>
            <a:avLst/>
            <a:gdLst/>
            <a:ahLst/>
            <a:cxnLst/>
            <a:rect l="l" t="t" r="r" b="b"/>
            <a:pathLst>
              <a:path w="8254" h="29844">
                <a:moveTo>
                  <a:pt x="603" y="0"/>
                </a:moveTo>
                <a:lnTo>
                  <a:pt x="0" y="760"/>
                </a:lnTo>
                <a:lnTo>
                  <a:pt x="6919" y="29377"/>
                </a:lnTo>
                <a:lnTo>
                  <a:pt x="7696" y="29333"/>
                </a:lnTo>
                <a:lnTo>
                  <a:pt x="603" y="0"/>
                </a:lnTo>
                <a:close/>
              </a:path>
            </a:pathLst>
          </a:custGeom>
          <a:solidFill>
            <a:srgbClr val="00B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bg object 1750"/>
          <p:cNvSpPr/>
          <p:nvPr/>
        </p:nvSpPr>
        <p:spPr>
          <a:xfrm>
            <a:off x="4365206" y="1444472"/>
            <a:ext cx="8255" cy="29209"/>
          </a:xfrm>
          <a:custGeom>
            <a:avLst/>
            <a:gdLst/>
            <a:ahLst/>
            <a:cxnLst/>
            <a:rect l="l" t="t" r="r" b="b"/>
            <a:pathLst>
              <a:path w="8254" h="29209">
                <a:moveTo>
                  <a:pt x="7886" y="28613"/>
                </a:moveTo>
                <a:lnTo>
                  <a:pt x="965" y="0"/>
                </a:lnTo>
                <a:lnTo>
                  <a:pt x="381" y="749"/>
                </a:lnTo>
                <a:lnTo>
                  <a:pt x="0" y="1219"/>
                </a:lnTo>
                <a:lnTo>
                  <a:pt x="6642" y="28689"/>
                </a:lnTo>
                <a:lnTo>
                  <a:pt x="7124" y="28651"/>
                </a:lnTo>
                <a:lnTo>
                  <a:pt x="7886" y="28613"/>
                </a:lnTo>
                <a:close/>
              </a:path>
            </a:pathLst>
          </a:custGeom>
          <a:solidFill>
            <a:srgbClr val="00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bg object 1751"/>
          <p:cNvSpPr/>
          <p:nvPr/>
        </p:nvSpPr>
        <p:spPr>
          <a:xfrm>
            <a:off x="4364839" y="1445689"/>
            <a:ext cx="7620" cy="27940"/>
          </a:xfrm>
          <a:custGeom>
            <a:avLst/>
            <a:gdLst/>
            <a:ahLst/>
            <a:cxnLst/>
            <a:rect l="l" t="t" r="r" b="b"/>
            <a:pathLst>
              <a:path w="7620" h="27940">
                <a:moveTo>
                  <a:pt x="369" y="0"/>
                </a:moveTo>
                <a:lnTo>
                  <a:pt x="0" y="466"/>
                </a:lnTo>
                <a:lnTo>
                  <a:pt x="6534" y="27488"/>
                </a:lnTo>
                <a:lnTo>
                  <a:pt x="7010" y="27461"/>
                </a:lnTo>
                <a:lnTo>
                  <a:pt x="369" y="0"/>
                </a:lnTo>
                <a:close/>
              </a:path>
            </a:pathLst>
          </a:custGeom>
          <a:solidFill>
            <a:srgbClr val="00B5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bg object 1752"/>
          <p:cNvSpPr/>
          <p:nvPr/>
        </p:nvSpPr>
        <p:spPr>
          <a:xfrm>
            <a:off x="4364466" y="1446155"/>
            <a:ext cx="6985" cy="27305"/>
          </a:xfrm>
          <a:custGeom>
            <a:avLst/>
            <a:gdLst/>
            <a:ahLst/>
            <a:cxnLst/>
            <a:rect l="l" t="t" r="r" b="b"/>
            <a:pathLst>
              <a:path w="6985" h="27305">
                <a:moveTo>
                  <a:pt x="373" y="0"/>
                </a:moveTo>
                <a:lnTo>
                  <a:pt x="0" y="470"/>
                </a:lnTo>
                <a:lnTo>
                  <a:pt x="6427" y="27049"/>
                </a:lnTo>
                <a:lnTo>
                  <a:pt x="6907" y="27022"/>
                </a:lnTo>
                <a:lnTo>
                  <a:pt x="373" y="0"/>
                </a:lnTo>
                <a:close/>
              </a:path>
            </a:pathLst>
          </a:custGeom>
          <a:solidFill>
            <a:srgbClr val="00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bg object 1753"/>
          <p:cNvSpPr/>
          <p:nvPr/>
        </p:nvSpPr>
        <p:spPr>
          <a:xfrm>
            <a:off x="4363707" y="1446631"/>
            <a:ext cx="7620" cy="26670"/>
          </a:xfrm>
          <a:custGeom>
            <a:avLst/>
            <a:gdLst/>
            <a:ahLst/>
            <a:cxnLst/>
            <a:rect l="l" t="t" r="r" b="b"/>
            <a:pathLst>
              <a:path w="7620" h="26669">
                <a:moveTo>
                  <a:pt x="7175" y="26581"/>
                </a:moveTo>
                <a:lnTo>
                  <a:pt x="749" y="0"/>
                </a:lnTo>
                <a:lnTo>
                  <a:pt x="381" y="469"/>
                </a:lnTo>
                <a:lnTo>
                  <a:pt x="0" y="939"/>
                </a:lnTo>
                <a:lnTo>
                  <a:pt x="6210" y="26631"/>
                </a:lnTo>
                <a:lnTo>
                  <a:pt x="6692" y="26606"/>
                </a:lnTo>
                <a:lnTo>
                  <a:pt x="7175" y="26581"/>
                </a:lnTo>
                <a:close/>
              </a:path>
            </a:pathLst>
          </a:custGeom>
          <a:solidFill>
            <a:srgbClr val="00B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bg object 1754"/>
          <p:cNvSpPr/>
          <p:nvPr/>
        </p:nvSpPr>
        <p:spPr>
          <a:xfrm>
            <a:off x="4363340" y="1447570"/>
            <a:ext cx="6985" cy="26034"/>
          </a:xfrm>
          <a:custGeom>
            <a:avLst/>
            <a:gdLst/>
            <a:ahLst/>
            <a:cxnLst/>
            <a:rect l="l" t="t" r="r" b="b"/>
            <a:pathLst>
              <a:path w="6985" h="26034">
                <a:moveTo>
                  <a:pt x="376" y="0"/>
                </a:moveTo>
                <a:lnTo>
                  <a:pt x="0" y="473"/>
                </a:lnTo>
                <a:lnTo>
                  <a:pt x="6103" y="25716"/>
                </a:lnTo>
                <a:lnTo>
                  <a:pt x="6588" y="25689"/>
                </a:lnTo>
                <a:lnTo>
                  <a:pt x="376" y="0"/>
                </a:lnTo>
                <a:close/>
              </a:path>
            </a:pathLst>
          </a:custGeom>
          <a:solidFill>
            <a:srgbClr val="00B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bg object 1755"/>
          <p:cNvSpPr/>
          <p:nvPr/>
        </p:nvSpPr>
        <p:spPr>
          <a:xfrm>
            <a:off x="4362970" y="1448044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369" y="0"/>
                </a:moveTo>
                <a:lnTo>
                  <a:pt x="0" y="466"/>
                </a:lnTo>
                <a:lnTo>
                  <a:pt x="5997" y="25270"/>
                </a:lnTo>
                <a:lnTo>
                  <a:pt x="6473" y="25243"/>
                </a:lnTo>
                <a:lnTo>
                  <a:pt x="369" y="0"/>
                </a:lnTo>
                <a:close/>
              </a:path>
            </a:pathLst>
          </a:custGeom>
          <a:solidFill>
            <a:srgbClr val="00B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bg object 1756"/>
          <p:cNvSpPr/>
          <p:nvPr/>
        </p:nvSpPr>
        <p:spPr>
          <a:xfrm>
            <a:off x="4362581" y="1448522"/>
            <a:ext cx="6985" cy="25400"/>
          </a:xfrm>
          <a:custGeom>
            <a:avLst/>
            <a:gdLst/>
            <a:ahLst/>
            <a:cxnLst/>
            <a:rect l="l" t="t" r="r" b="b"/>
            <a:pathLst>
              <a:path w="6985" h="25400">
                <a:moveTo>
                  <a:pt x="379" y="0"/>
                </a:moveTo>
                <a:lnTo>
                  <a:pt x="0" y="478"/>
                </a:lnTo>
                <a:lnTo>
                  <a:pt x="5885" y="24820"/>
                </a:lnTo>
                <a:lnTo>
                  <a:pt x="6374" y="24792"/>
                </a:lnTo>
                <a:lnTo>
                  <a:pt x="379" y="0"/>
                </a:lnTo>
                <a:close/>
              </a:path>
            </a:pathLst>
          </a:custGeom>
          <a:solidFill>
            <a:srgbClr val="00B4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bg object 1757"/>
          <p:cNvSpPr/>
          <p:nvPr/>
        </p:nvSpPr>
        <p:spPr>
          <a:xfrm>
            <a:off x="4361827" y="1449006"/>
            <a:ext cx="6985" cy="24765"/>
          </a:xfrm>
          <a:custGeom>
            <a:avLst/>
            <a:gdLst/>
            <a:ahLst/>
            <a:cxnLst/>
            <a:rect l="l" t="t" r="r" b="b"/>
            <a:pathLst>
              <a:path w="6985" h="24765">
                <a:moveTo>
                  <a:pt x="6629" y="24345"/>
                </a:moveTo>
                <a:lnTo>
                  <a:pt x="749" y="0"/>
                </a:lnTo>
                <a:lnTo>
                  <a:pt x="381" y="469"/>
                </a:lnTo>
                <a:lnTo>
                  <a:pt x="0" y="939"/>
                </a:lnTo>
                <a:lnTo>
                  <a:pt x="5664" y="24396"/>
                </a:lnTo>
                <a:lnTo>
                  <a:pt x="6159" y="24371"/>
                </a:lnTo>
                <a:lnTo>
                  <a:pt x="6629" y="24345"/>
                </a:lnTo>
                <a:close/>
              </a:path>
            </a:pathLst>
          </a:custGeom>
          <a:solidFill>
            <a:srgbClr val="00B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bg object 1758"/>
          <p:cNvSpPr/>
          <p:nvPr/>
        </p:nvSpPr>
        <p:spPr>
          <a:xfrm>
            <a:off x="4361462" y="1449945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369" y="0"/>
                </a:moveTo>
                <a:lnTo>
                  <a:pt x="0" y="466"/>
                </a:lnTo>
                <a:lnTo>
                  <a:pt x="5564" y="23479"/>
                </a:lnTo>
                <a:lnTo>
                  <a:pt x="6040" y="23452"/>
                </a:lnTo>
                <a:lnTo>
                  <a:pt x="369" y="0"/>
                </a:lnTo>
                <a:close/>
              </a:path>
            </a:pathLst>
          </a:custGeom>
          <a:solidFill>
            <a:srgbClr val="00B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bg object 1759"/>
          <p:cNvSpPr/>
          <p:nvPr/>
        </p:nvSpPr>
        <p:spPr>
          <a:xfrm>
            <a:off x="4360710" y="1450415"/>
            <a:ext cx="6350" cy="23495"/>
          </a:xfrm>
          <a:custGeom>
            <a:avLst/>
            <a:gdLst/>
            <a:ahLst/>
            <a:cxnLst/>
            <a:rect l="l" t="t" r="r" b="b"/>
            <a:pathLst>
              <a:path w="6350" h="23494">
                <a:moveTo>
                  <a:pt x="6311" y="23012"/>
                </a:moveTo>
                <a:lnTo>
                  <a:pt x="749" y="0"/>
                </a:lnTo>
                <a:lnTo>
                  <a:pt x="368" y="469"/>
                </a:lnTo>
                <a:lnTo>
                  <a:pt x="0" y="939"/>
                </a:lnTo>
                <a:lnTo>
                  <a:pt x="5346" y="23063"/>
                </a:lnTo>
                <a:lnTo>
                  <a:pt x="5829" y="23037"/>
                </a:lnTo>
                <a:lnTo>
                  <a:pt x="6311" y="23012"/>
                </a:lnTo>
                <a:close/>
              </a:path>
            </a:pathLst>
          </a:custGeom>
          <a:solidFill>
            <a:srgbClr val="00B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bg object 1760"/>
          <p:cNvSpPr/>
          <p:nvPr/>
        </p:nvSpPr>
        <p:spPr>
          <a:xfrm>
            <a:off x="4359961" y="1451355"/>
            <a:ext cx="6350" cy="2222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096" y="22123"/>
                </a:moveTo>
                <a:lnTo>
                  <a:pt x="749" y="0"/>
                </a:lnTo>
                <a:lnTo>
                  <a:pt x="368" y="482"/>
                </a:lnTo>
                <a:lnTo>
                  <a:pt x="0" y="952"/>
                </a:lnTo>
                <a:lnTo>
                  <a:pt x="5130" y="22186"/>
                </a:lnTo>
                <a:lnTo>
                  <a:pt x="5613" y="22161"/>
                </a:lnTo>
                <a:lnTo>
                  <a:pt x="6096" y="22123"/>
                </a:lnTo>
                <a:close/>
              </a:path>
            </a:pathLst>
          </a:custGeom>
          <a:solidFill>
            <a:srgbClr val="00B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bg object 1761"/>
          <p:cNvSpPr/>
          <p:nvPr/>
        </p:nvSpPr>
        <p:spPr>
          <a:xfrm>
            <a:off x="4359593" y="1452299"/>
            <a:ext cx="5715" cy="21590"/>
          </a:xfrm>
          <a:custGeom>
            <a:avLst/>
            <a:gdLst/>
            <a:ahLst/>
            <a:cxnLst/>
            <a:rect l="l" t="t" r="r" b="b"/>
            <a:pathLst>
              <a:path w="5714" h="21590">
                <a:moveTo>
                  <a:pt x="369" y="0"/>
                </a:moveTo>
                <a:lnTo>
                  <a:pt x="0" y="466"/>
                </a:lnTo>
                <a:lnTo>
                  <a:pt x="5028" y="21261"/>
                </a:lnTo>
                <a:lnTo>
                  <a:pt x="5504" y="21234"/>
                </a:lnTo>
                <a:lnTo>
                  <a:pt x="369" y="0"/>
                </a:lnTo>
                <a:close/>
              </a:path>
            </a:pathLst>
          </a:custGeom>
          <a:solidFill>
            <a:srgbClr val="00B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bg object 1762"/>
          <p:cNvSpPr/>
          <p:nvPr/>
        </p:nvSpPr>
        <p:spPr>
          <a:xfrm>
            <a:off x="4358665" y="1452778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43" y="20789"/>
                </a:moveTo>
                <a:lnTo>
                  <a:pt x="927" y="0"/>
                </a:lnTo>
                <a:lnTo>
                  <a:pt x="723" y="228"/>
                </a:lnTo>
                <a:lnTo>
                  <a:pt x="482" y="228"/>
                </a:lnTo>
                <a:lnTo>
                  <a:pt x="0" y="228"/>
                </a:lnTo>
                <a:lnTo>
                  <a:pt x="4978" y="20789"/>
                </a:lnTo>
                <a:lnTo>
                  <a:pt x="5461" y="20789"/>
                </a:lnTo>
                <a:lnTo>
                  <a:pt x="5943" y="20789"/>
                </a:lnTo>
                <a:close/>
              </a:path>
            </a:pathLst>
          </a:custGeom>
          <a:solidFill>
            <a:srgbClr val="00B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bg object 1763"/>
          <p:cNvSpPr/>
          <p:nvPr/>
        </p:nvSpPr>
        <p:spPr>
          <a:xfrm>
            <a:off x="435818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00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bg object 1764"/>
          <p:cNvSpPr/>
          <p:nvPr/>
        </p:nvSpPr>
        <p:spPr>
          <a:xfrm>
            <a:off x="435769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00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bg object 1765"/>
          <p:cNvSpPr/>
          <p:nvPr/>
        </p:nvSpPr>
        <p:spPr>
          <a:xfrm>
            <a:off x="435719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02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bg object 1766"/>
          <p:cNvSpPr/>
          <p:nvPr/>
        </p:nvSpPr>
        <p:spPr>
          <a:xfrm>
            <a:off x="435670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10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bg object 1767"/>
          <p:cNvSpPr/>
          <p:nvPr/>
        </p:nvSpPr>
        <p:spPr>
          <a:xfrm>
            <a:off x="435622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1A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bg object 1768"/>
          <p:cNvSpPr/>
          <p:nvPr/>
        </p:nvSpPr>
        <p:spPr>
          <a:xfrm>
            <a:off x="435572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20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bg object 1769"/>
          <p:cNvSpPr/>
          <p:nvPr/>
        </p:nvSpPr>
        <p:spPr>
          <a:xfrm>
            <a:off x="435524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26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bg object 1770"/>
          <p:cNvSpPr/>
          <p:nvPr/>
        </p:nvSpPr>
        <p:spPr>
          <a:xfrm>
            <a:off x="435474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2BB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bg object 1771"/>
          <p:cNvSpPr/>
          <p:nvPr/>
        </p:nvSpPr>
        <p:spPr>
          <a:xfrm>
            <a:off x="435426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2F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bg object 1772"/>
          <p:cNvSpPr/>
          <p:nvPr/>
        </p:nvSpPr>
        <p:spPr>
          <a:xfrm>
            <a:off x="435377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33B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bg object 1773"/>
          <p:cNvSpPr/>
          <p:nvPr/>
        </p:nvSpPr>
        <p:spPr>
          <a:xfrm>
            <a:off x="435328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37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bg object 1774"/>
          <p:cNvSpPr/>
          <p:nvPr/>
        </p:nvSpPr>
        <p:spPr>
          <a:xfrm>
            <a:off x="435280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3AB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bg object 1775"/>
          <p:cNvSpPr/>
          <p:nvPr/>
        </p:nvSpPr>
        <p:spPr>
          <a:xfrm>
            <a:off x="435231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3DB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bg object 1776"/>
          <p:cNvSpPr/>
          <p:nvPr/>
        </p:nvSpPr>
        <p:spPr>
          <a:xfrm>
            <a:off x="435182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40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bg object 1777"/>
          <p:cNvSpPr/>
          <p:nvPr/>
        </p:nvSpPr>
        <p:spPr>
          <a:xfrm>
            <a:off x="435133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43B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bg object 1778"/>
          <p:cNvSpPr/>
          <p:nvPr/>
        </p:nvSpPr>
        <p:spPr>
          <a:xfrm>
            <a:off x="435083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45B3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bg object 1779"/>
          <p:cNvSpPr/>
          <p:nvPr/>
        </p:nvSpPr>
        <p:spPr>
          <a:xfrm>
            <a:off x="435035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48B4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bg object 1780"/>
          <p:cNvSpPr/>
          <p:nvPr/>
        </p:nvSpPr>
        <p:spPr>
          <a:xfrm>
            <a:off x="434985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4AB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bg object 1781"/>
          <p:cNvSpPr/>
          <p:nvPr/>
        </p:nvSpPr>
        <p:spPr>
          <a:xfrm>
            <a:off x="434937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4DB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bg object 1782"/>
          <p:cNvSpPr/>
          <p:nvPr/>
        </p:nvSpPr>
        <p:spPr>
          <a:xfrm>
            <a:off x="434888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4FB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bg object 1783"/>
          <p:cNvSpPr/>
          <p:nvPr/>
        </p:nvSpPr>
        <p:spPr>
          <a:xfrm>
            <a:off x="434839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51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bg object 1784"/>
          <p:cNvSpPr/>
          <p:nvPr/>
        </p:nvSpPr>
        <p:spPr>
          <a:xfrm>
            <a:off x="434790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53B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bg object 1785"/>
          <p:cNvSpPr/>
          <p:nvPr/>
        </p:nvSpPr>
        <p:spPr>
          <a:xfrm>
            <a:off x="434742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56B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bg object 1786"/>
          <p:cNvSpPr/>
          <p:nvPr/>
        </p:nvSpPr>
        <p:spPr>
          <a:xfrm>
            <a:off x="434692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58B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bg object 1787"/>
          <p:cNvSpPr/>
          <p:nvPr/>
        </p:nvSpPr>
        <p:spPr>
          <a:xfrm>
            <a:off x="434644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5A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bg object 1788"/>
          <p:cNvSpPr/>
          <p:nvPr/>
        </p:nvSpPr>
        <p:spPr>
          <a:xfrm>
            <a:off x="434595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5CB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bg object 1789"/>
          <p:cNvSpPr/>
          <p:nvPr/>
        </p:nvSpPr>
        <p:spPr>
          <a:xfrm>
            <a:off x="434546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5DB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bg object 1790"/>
          <p:cNvSpPr/>
          <p:nvPr/>
        </p:nvSpPr>
        <p:spPr>
          <a:xfrm>
            <a:off x="434498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5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bg object 1791"/>
          <p:cNvSpPr/>
          <p:nvPr/>
        </p:nvSpPr>
        <p:spPr>
          <a:xfrm>
            <a:off x="434448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61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bg object 1792"/>
          <p:cNvSpPr/>
          <p:nvPr/>
        </p:nvSpPr>
        <p:spPr>
          <a:xfrm>
            <a:off x="434399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63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bg object 1793"/>
          <p:cNvSpPr/>
          <p:nvPr/>
        </p:nvSpPr>
        <p:spPr>
          <a:xfrm>
            <a:off x="434349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65B4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bg object 1794"/>
          <p:cNvSpPr/>
          <p:nvPr/>
        </p:nvSpPr>
        <p:spPr>
          <a:xfrm>
            <a:off x="434301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66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bg object 1795"/>
          <p:cNvSpPr/>
          <p:nvPr/>
        </p:nvSpPr>
        <p:spPr>
          <a:xfrm>
            <a:off x="434252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68B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bg object 1796"/>
          <p:cNvSpPr/>
          <p:nvPr/>
        </p:nvSpPr>
        <p:spPr>
          <a:xfrm>
            <a:off x="434203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6A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bg object 1797"/>
          <p:cNvSpPr/>
          <p:nvPr/>
        </p:nvSpPr>
        <p:spPr>
          <a:xfrm>
            <a:off x="434154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6BB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bg object 1798"/>
          <p:cNvSpPr/>
          <p:nvPr/>
        </p:nvSpPr>
        <p:spPr>
          <a:xfrm>
            <a:off x="434105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6D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bg object 1799"/>
          <p:cNvSpPr/>
          <p:nvPr/>
        </p:nvSpPr>
        <p:spPr>
          <a:xfrm>
            <a:off x="434057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6EB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bg object 1800"/>
          <p:cNvSpPr/>
          <p:nvPr/>
        </p:nvSpPr>
        <p:spPr>
          <a:xfrm>
            <a:off x="434008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70B4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bg object 1801"/>
          <p:cNvSpPr/>
          <p:nvPr/>
        </p:nvSpPr>
        <p:spPr>
          <a:xfrm>
            <a:off x="433959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71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bg object 1802"/>
          <p:cNvSpPr/>
          <p:nvPr/>
        </p:nvSpPr>
        <p:spPr>
          <a:xfrm>
            <a:off x="433911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72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bg object 1803"/>
          <p:cNvSpPr/>
          <p:nvPr/>
        </p:nvSpPr>
        <p:spPr>
          <a:xfrm>
            <a:off x="433862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74B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bg object 1804"/>
          <p:cNvSpPr/>
          <p:nvPr/>
        </p:nvSpPr>
        <p:spPr>
          <a:xfrm>
            <a:off x="433813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75B4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bg object 1805"/>
          <p:cNvSpPr/>
          <p:nvPr/>
        </p:nvSpPr>
        <p:spPr>
          <a:xfrm>
            <a:off x="433764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76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bg object 1806"/>
          <p:cNvSpPr/>
          <p:nvPr/>
        </p:nvSpPr>
        <p:spPr>
          <a:xfrm>
            <a:off x="433714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78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bg object 1807"/>
          <p:cNvSpPr/>
          <p:nvPr/>
        </p:nvSpPr>
        <p:spPr>
          <a:xfrm>
            <a:off x="433665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79B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bg object 1808"/>
          <p:cNvSpPr/>
          <p:nvPr/>
        </p:nvSpPr>
        <p:spPr>
          <a:xfrm>
            <a:off x="433616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7A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bg object 1809"/>
          <p:cNvSpPr/>
          <p:nvPr/>
        </p:nvSpPr>
        <p:spPr>
          <a:xfrm>
            <a:off x="433567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7C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bg object 1810"/>
          <p:cNvSpPr/>
          <p:nvPr/>
        </p:nvSpPr>
        <p:spPr>
          <a:xfrm>
            <a:off x="433519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7D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bg object 1811"/>
          <p:cNvSpPr/>
          <p:nvPr/>
        </p:nvSpPr>
        <p:spPr>
          <a:xfrm>
            <a:off x="433470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7E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bg object 1812"/>
          <p:cNvSpPr/>
          <p:nvPr/>
        </p:nvSpPr>
        <p:spPr>
          <a:xfrm>
            <a:off x="433421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7FB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bg object 1813"/>
          <p:cNvSpPr/>
          <p:nvPr/>
        </p:nvSpPr>
        <p:spPr>
          <a:xfrm>
            <a:off x="433372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81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bg object 1814"/>
          <p:cNvSpPr/>
          <p:nvPr/>
        </p:nvSpPr>
        <p:spPr>
          <a:xfrm>
            <a:off x="433323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82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bg object 1815"/>
          <p:cNvSpPr/>
          <p:nvPr/>
        </p:nvSpPr>
        <p:spPr>
          <a:xfrm>
            <a:off x="433275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83B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bg object 1816"/>
          <p:cNvSpPr/>
          <p:nvPr/>
        </p:nvSpPr>
        <p:spPr>
          <a:xfrm>
            <a:off x="433225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84B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bg object 1817"/>
          <p:cNvSpPr/>
          <p:nvPr/>
        </p:nvSpPr>
        <p:spPr>
          <a:xfrm>
            <a:off x="433177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86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bg object 1818"/>
          <p:cNvSpPr/>
          <p:nvPr/>
        </p:nvSpPr>
        <p:spPr>
          <a:xfrm>
            <a:off x="433128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87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bg object 1819"/>
          <p:cNvSpPr/>
          <p:nvPr/>
        </p:nvSpPr>
        <p:spPr>
          <a:xfrm>
            <a:off x="433078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88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bg object 1820"/>
          <p:cNvSpPr/>
          <p:nvPr/>
        </p:nvSpPr>
        <p:spPr>
          <a:xfrm>
            <a:off x="433029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89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bg object 1821"/>
          <p:cNvSpPr/>
          <p:nvPr/>
        </p:nvSpPr>
        <p:spPr>
          <a:xfrm>
            <a:off x="432980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8AB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bg object 1822"/>
          <p:cNvSpPr/>
          <p:nvPr/>
        </p:nvSpPr>
        <p:spPr>
          <a:xfrm>
            <a:off x="432932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8B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bg object 1823"/>
          <p:cNvSpPr/>
          <p:nvPr/>
        </p:nvSpPr>
        <p:spPr>
          <a:xfrm>
            <a:off x="432882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8CB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bg object 1824"/>
          <p:cNvSpPr/>
          <p:nvPr/>
        </p:nvSpPr>
        <p:spPr>
          <a:xfrm>
            <a:off x="432834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8E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bg object 1825"/>
          <p:cNvSpPr/>
          <p:nvPr/>
        </p:nvSpPr>
        <p:spPr>
          <a:xfrm>
            <a:off x="432785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8F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bg object 1826"/>
          <p:cNvSpPr/>
          <p:nvPr/>
        </p:nvSpPr>
        <p:spPr>
          <a:xfrm>
            <a:off x="432736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90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bg object 1827"/>
          <p:cNvSpPr/>
          <p:nvPr/>
        </p:nvSpPr>
        <p:spPr>
          <a:xfrm>
            <a:off x="432688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91B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bg object 1828"/>
          <p:cNvSpPr/>
          <p:nvPr/>
        </p:nvSpPr>
        <p:spPr>
          <a:xfrm>
            <a:off x="432639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92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bg object 1829"/>
          <p:cNvSpPr/>
          <p:nvPr/>
        </p:nvSpPr>
        <p:spPr>
          <a:xfrm>
            <a:off x="432590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93B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bg object 1830"/>
          <p:cNvSpPr/>
          <p:nvPr/>
        </p:nvSpPr>
        <p:spPr>
          <a:xfrm>
            <a:off x="432541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94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bg object 1831"/>
          <p:cNvSpPr/>
          <p:nvPr/>
        </p:nvSpPr>
        <p:spPr>
          <a:xfrm>
            <a:off x="432491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95B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bg object 1832"/>
          <p:cNvSpPr/>
          <p:nvPr/>
        </p:nvSpPr>
        <p:spPr>
          <a:xfrm>
            <a:off x="432442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96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bg object 1833"/>
          <p:cNvSpPr/>
          <p:nvPr/>
        </p:nvSpPr>
        <p:spPr>
          <a:xfrm>
            <a:off x="432393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97B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bg object 1834"/>
          <p:cNvSpPr/>
          <p:nvPr/>
        </p:nvSpPr>
        <p:spPr>
          <a:xfrm>
            <a:off x="432345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98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bg object 1835"/>
          <p:cNvSpPr/>
          <p:nvPr/>
        </p:nvSpPr>
        <p:spPr>
          <a:xfrm>
            <a:off x="432296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99B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bg object 1836"/>
          <p:cNvSpPr/>
          <p:nvPr/>
        </p:nvSpPr>
        <p:spPr>
          <a:xfrm>
            <a:off x="432247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9A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bg object 1837"/>
          <p:cNvSpPr/>
          <p:nvPr/>
        </p:nvSpPr>
        <p:spPr>
          <a:xfrm>
            <a:off x="432198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9B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bg object 1838"/>
          <p:cNvSpPr/>
          <p:nvPr/>
        </p:nvSpPr>
        <p:spPr>
          <a:xfrm>
            <a:off x="432150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9C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bg object 1839"/>
          <p:cNvSpPr/>
          <p:nvPr/>
        </p:nvSpPr>
        <p:spPr>
          <a:xfrm>
            <a:off x="432100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9D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bg object 1840"/>
          <p:cNvSpPr/>
          <p:nvPr/>
        </p:nvSpPr>
        <p:spPr>
          <a:xfrm>
            <a:off x="432052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9EB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bg object 1841"/>
          <p:cNvSpPr/>
          <p:nvPr/>
        </p:nvSpPr>
        <p:spPr>
          <a:xfrm>
            <a:off x="4319536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82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9FB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bg object 1842"/>
          <p:cNvSpPr/>
          <p:nvPr/>
        </p:nvSpPr>
        <p:spPr>
          <a:xfrm>
            <a:off x="431905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A0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bg object 1843"/>
          <p:cNvSpPr/>
          <p:nvPr/>
        </p:nvSpPr>
        <p:spPr>
          <a:xfrm>
            <a:off x="431856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A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bg object 1844"/>
          <p:cNvSpPr/>
          <p:nvPr/>
        </p:nvSpPr>
        <p:spPr>
          <a:xfrm>
            <a:off x="431806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A2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bg object 1845"/>
          <p:cNvSpPr/>
          <p:nvPr/>
        </p:nvSpPr>
        <p:spPr>
          <a:xfrm>
            <a:off x="431757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A3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bg object 1846"/>
          <p:cNvSpPr/>
          <p:nvPr/>
        </p:nvSpPr>
        <p:spPr>
          <a:xfrm>
            <a:off x="431709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A4B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bg object 1847"/>
          <p:cNvSpPr/>
          <p:nvPr/>
        </p:nvSpPr>
        <p:spPr>
          <a:xfrm>
            <a:off x="431659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A5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bg object 1848"/>
          <p:cNvSpPr/>
          <p:nvPr/>
        </p:nvSpPr>
        <p:spPr>
          <a:xfrm>
            <a:off x="431611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A6B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bg object 1849"/>
          <p:cNvSpPr/>
          <p:nvPr/>
        </p:nvSpPr>
        <p:spPr>
          <a:xfrm>
            <a:off x="4315130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A7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bg object 1850"/>
          <p:cNvSpPr/>
          <p:nvPr/>
        </p:nvSpPr>
        <p:spPr>
          <a:xfrm>
            <a:off x="431465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A8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bg object 1851"/>
          <p:cNvSpPr/>
          <p:nvPr/>
        </p:nvSpPr>
        <p:spPr>
          <a:xfrm>
            <a:off x="431415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A9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bg object 1852"/>
          <p:cNvSpPr/>
          <p:nvPr/>
        </p:nvSpPr>
        <p:spPr>
          <a:xfrm>
            <a:off x="431367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AAB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bg object 1853"/>
          <p:cNvSpPr/>
          <p:nvPr/>
        </p:nvSpPr>
        <p:spPr>
          <a:xfrm>
            <a:off x="4313182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AB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bg object 1854"/>
          <p:cNvSpPr/>
          <p:nvPr/>
        </p:nvSpPr>
        <p:spPr>
          <a:xfrm>
            <a:off x="431269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AC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bg object 1855"/>
          <p:cNvSpPr/>
          <p:nvPr/>
        </p:nvSpPr>
        <p:spPr>
          <a:xfrm>
            <a:off x="431220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ADB4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bg object 1856"/>
          <p:cNvSpPr/>
          <p:nvPr/>
        </p:nvSpPr>
        <p:spPr>
          <a:xfrm>
            <a:off x="431170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AD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bg object 1857"/>
          <p:cNvSpPr/>
          <p:nvPr/>
        </p:nvSpPr>
        <p:spPr>
          <a:xfrm>
            <a:off x="4311221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AE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bg object 1858"/>
          <p:cNvSpPr/>
          <p:nvPr/>
        </p:nvSpPr>
        <p:spPr>
          <a:xfrm>
            <a:off x="431073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AFB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bg object 1859"/>
          <p:cNvSpPr/>
          <p:nvPr/>
        </p:nvSpPr>
        <p:spPr>
          <a:xfrm>
            <a:off x="4309745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B0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bg object 1860"/>
          <p:cNvSpPr/>
          <p:nvPr/>
        </p:nvSpPr>
        <p:spPr>
          <a:xfrm>
            <a:off x="430927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B1B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bg object 1861"/>
          <p:cNvSpPr/>
          <p:nvPr/>
        </p:nvSpPr>
        <p:spPr>
          <a:xfrm>
            <a:off x="4308284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82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B2B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bg object 1862"/>
          <p:cNvSpPr/>
          <p:nvPr/>
        </p:nvSpPr>
        <p:spPr>
          <a:xfrm>
            <a:off x="430780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B3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bg object 1863"/>
          <p:cNvSpPr/>
          <p:nvPr/>
        </p:nvSpPr>
        <p:spPr>
          <a:xfrm>
            <a:off x="430731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B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bg object 1864"/>
          <p:cNvSpPr/>
          <p:nvPr/>
        </p:nvSpPr>
        <p:spPr>
          <a:xfrm>
            <a:off x="430682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B5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bg object 1865"/>
          <p:cNvSpPr/>
          <p:nvPr/>
        </p:nvSpPr>
        <p:spPr>
          <a:xfrm>
            <a:off x="4306336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B5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bg object 1866"/>
          <p:cNvSpPr/>
          <p:nvPr/>
        </p:nvSpPr>
        <p:spPr>
          <a:xfrm>
            <a:off x="430585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B6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bg object 1867"/>
          <p:cNvSpPr/>
          <p:nvPr/>
        </p:nvSpPr>
        <p:spPr>
          <a:xfrm>
            <a:off x="430535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B7B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bg object 1868"/>
          <p:cNvSpPr/>
          <p:nvPr/>
        </p:nvSpPr>
        <p:spPr>
          <a:xfrm>
            <a:off x="4304863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B7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bg object 1869"/>
          <p:cNvSpPr/>
          <p:nvPr/>
        </p:nvSpPr>
        <p:spPr>
          <a:xfrm>
            <a:off x="430436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5" y="0"/>
                </a:moveTo>
                <a:lnTo>
                  <a:pt x="0" y="0"/>
                </a:lnTo>
                <a:lnTo>
                  <a:pt x="4971" y="20561"/>
                </a:lnTo>
                <a:lnTo>
                  <a:pt x="5467" y="20561"/>
                </a:lnTo>
                <a:lnTo>
                  <a:pt x="495" y="0"/>
                </a:lnTo>
                <a:close/>
              </a:path>
            </a:pathLst>
          </a:custGeom>
          <a:solidFill>
            <a:srgbClr val="B8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bg object 1870"/>
          <p:cNvSpPr/>
          <p:nvPr/>
        </p:nvSpPr>
        <p:spPr>
          <a:xfrm>
            <a:off x="4303885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B9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bg object 1871"/>
          <p:cNvSpPr/>
          <p:nvPr/>
        </p:nvSpPr>
        <p:spPr>
          <a:xfrm>
            <a:off x="4303398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B9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bg object 1872"/>
          <p:cNvSpPr/>
          <p:nvPr/>
        </p:nvSpPr>
        <p:spPr>
          <a:xfrm>
            <a:off x="4302907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BA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bg object 1873"/>
          <p:cNvSpPr/>
          <p:nvPr/>
        </p:nvSpPr>
        <p:spPr>
          <a:xfrm>
            <a:off x="4302420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7" y="0"/>
                </a:moveTo>
                <a:lnTo>
                  <a:pt x="0" y="0"/>
                </a:lnTo>
                <a:lnTo>
                  <a:pt x="4972" y="20561"/>
                </a:lnTo>
                <a:lnTo>
                  <a:pt x="5458" y="20561"/>
                </a:lnTo>
                <a:lnTo>
                  <a:pt x="487" y="0"/>
                </a:lnTo>
                <a:close/>
              </a:path>
            </a:pathLst>
          </a:custGeom>
          <a:solidFill>
            <a:srgbClr val="BBB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bg object 1874"/>
          <p:cNvSpPr/>
          <p:nvPr/>
        </p:nvSpPr>
        <p:spPr>
          <a:xfrm>
            <a:off x="430192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BB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bg object 1875"/>
          <p:cNvSpPr/>
          <p:nvPr/>
        </p:nvSpPr>
        <p:spPr>
          <a:xfrm>
            <a:off x="4300944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73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BCB4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bg object 1876"/>
          <p:cNvSpPr/>
          <p:nvPr/>
        </p:nvSpPr>
        <p:spPr>
          <a:xfrm>
            <a:off x="430046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BD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bg object 1877"/>
          <p:cNvSpPr/>
          <p:nvPr/>
        </p:nvSpPr>
        <p:spPr>
          <a:xfrm>
            <a:off x="4299483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BEB4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bg object 1878"/>
          <p:cNvSpPr/>
          <p:nvPr/>
        </p:nvSpPr>
        <p:spPr>
          <a:xfrm>
            <a:off x="4298493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BF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bg object 1879"/>
          <p:cNvSpPr/>
          <p:nvPr/>
        </p:nvSpPr>
        <p:spPr>
          <a:xfrm>
            <a:off x="4297515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73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C0B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bg object 1880"/>
          <p:cNvSpPr/>
          <p:nvPr/>
        </p:nvSpPr>
        <p:spPr>
          <a:xfrm>
            <a:off x="4296537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73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C1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bg object 1881"/>
          <p:cNvSpPr/>
          <p:nvPr/>
        </p:nvSpPr>
        <p:spPr>
          <a:xfrm>
            <a:off x="4295572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43" y="20561"/>
                </a:moveTo>
                <a:lnTo>
                  <a:pt x="965" y="0"/>
                </a:lnTo>
                <a:lnTo>
                  <a:pt x="482" y="0"/>
                </a:lnTo>
                <a:lnTo>
                  <a:pt x="0" y="0"/>
                </a:lnTo>
                <a:lnTo>
                  <a:pt x="4965" y="20561"/>
                </a:lnTo>
                <a:lnTo>
                  <a:pt x="5461" y="20561"/>
                </a:lnTo>
                <a:lnTo>
                  <a:pt x="5943" y="20561"/>
                </a:lnTo>
                <a:close/>
              </a:path>
            </a:pathLst>
          </a:custGeom>
          <a:solidFill>
            <a:srgbClr val="C2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bg object 1882"/>
          <p:cNvSpPr/>
          <p:nvPr/>
        </p:nvSpPr>
        <p:spPr>
          <a:xfrm>
            <a:off x="429508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90" y="0"/>
                </a:moveTo>
                <a:lnTo>
                  <a:pt x="0" y="0"/>
                </a:lnTo>
                <a:lnTo>
                  <a:pt x="4971" y="20561"/>
                </a:lnTo>
                <a:lnTo>
                  <a:pt x="5463" y="20561"/>
                </a:lnTo>
                <a:lnTo>
                  <a:pt x="490" y="0"/>
                </a:lnTo>
                <a:close/>
              </a:path>
            </a:pathLst>
          </a:custGeom>
          <a:solidFill>
            <a:srgbClr val="C3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bg object 1883"/>
          <p:cNvSpPr/>
          <p:nvPr/>
        </p:nvSpPr>
        <p:spPr>
          <a:xfrm>
            <a:off x="4294098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C4B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bg object 1884"/>
          <p:cNvSpPr/>
          <p:nvPr/>
        </p:nvSpPr>
        <p:spPr>
          <a:xfrm>
            <a:off x="4293624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C4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bg object 1885"/>
          <p:cNvSpPr/>
          <p:nvPr/>
        </p:nvSpPr>
        <p:spPr>
          <a:xfrm>
            <a:off x="4292625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461" y="20561"/>
                </a:moveTo>
                <a:lnTo>
                  <a:pt x="482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close/>
              </a:path>
              <a:path w="6350" h="20955">
                <a:moveTo>
                  <a:pt x="5969" y="20561"/>
                </a:moveTo>
                <a:lnTo>
                  <a:pt x="990" y="0"/>
                </a:lnTo>
                <a:lnTo>
                  <a:pt x="495" y="0"/>
                </a:lnTo>
                <a:lnTo>
                  <a:pt x="5461" y="20561"/>
                </a:lnTo>
                <a:lnTo>
                  <a:pt x="5969" y="20561"/>
                </a:lnTo>
                <a:close/>
              </a:path>
            </a:pathLst>
          </a:custGeom>
          <a:solidFill>
            <a:srgbClr val="C5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bg object 1886"/>
          <p:cNvSpPr/>
          <p:nvPr/>
        </p:nvSpPr>
        <p:spPr>
          <a:xfrm>
            <a:off x="4291647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61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C6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bg object 1887"/>
          <p:cNvSpPr/>
          <p:nvPr/>
        </p:nvSpPr>
        <p:spPr>
          <a:xfrm>
            <a:off x="4289691" y="1453006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5">
                <a:moveTo>
                  <a:pt x="6934" y="20561"/>
                </a:moveTo>
                <a:lnTo>
                  <a:pt x="1955" y="0"/>
                </a:lnTo>
                <a:lnTo>
                  <a:pt x="1473" y="0"/>
                </a:ln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73" y="20561"/>
                </a:lnTo>
                <a:lnTo>
                  <a:pt x="5956" y="20561"/>
                </a:lnTo>
                <a:lnTo>
                  <a:pt x="6438" y="20561"/>
                </a:lnTo>
                <a:lnTo>
                  <a:pt x="6934" y="20561"/>
                </a:lnTo>
                <a:close/>
              </a:path>
            </a:pathLst>
          </a:custGeom>
          <a:solidFill>
            <a:srgbClr val="C7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bg object 1888"/>
          <p:cNvSpPr/>
          <p:nvPr/>
        </p:nvSpPr>
        <p:spPr>
          <a:xfrm>
            <a:off x="4288714" y="1453006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5">
                <a:moveTo>
                  <a:pt x="5956" y="20561"/>
                </a:moveTo>
                <a:lnTo>
                  <a:pt x="977" y="0"/>
                </a:ln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73" y="20561"/>
                </a:lnTo>
                <a:lnTo>
                  <a:pt x="5956" y="20561"/>
                </a:lnTo>
                <a:close/>
              </a:path>
            </a:pathLst>
          </a:custGeom>
          <a:solidFill>
            <a:srgbClr val="C8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bg object 1889"/>
          <p:cNvSpPr/>
          <p:nvPr/>
        </p:nvSpPr>
        <p:spPr>
          <a:xfrm>
            <a:off x="4288239" y="1453006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4" h="20955">
                <a:moveTo>
                  <a:pt x="482" y="0"/>
                </a:moveTo>
                <a:lnTo>
                  <a:pt x="0" y="0"/>
                </a:lnTo>
                <a:lnTo>
                  <a:pt x="4971" y="20561"/>
                </a:lnTo>
                <a:lnTo>
                  <a:pt x="5454" y="20561"/>
                </a:lnTo>
                <a:lnTo>
                  <a:pt x="482" y="0"/>
                </a:lnTo>
                <a:close/>
              </a:path>
            </a:pathLst>
          </a:custGeom>
          <a:solidFill>
            <a:srgbClr val="C8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bg object 1890"/>
          <p:cNvSpPr/>
          <p:nvPr/>
        </p:nvSpPr>
        <p:spPr>
          <a:xfrm>
            <a:off x="4286262" y="1453006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5" h="20955">
                <a:moveTo>
                  <a:pt x="5473" y="20561"/>
                </a:moveTo>
                <a:lnTo>
                  <a:pt x="495" y="0"/>
                </a:lnTo>
                <a:lnTo>
                  <a:pt x="0" y="0"/>
                </a:lnTo>
                <a:lnTo>
                  <a:pt x="4978" y="20561"/>
                </a:lnTo>
                <a:lnTo>
                  <a:pt x="5473" y="20561"/>
                </a:lnTo>
                <a:close/>
              </a:path>
              <a:path w="6985" h="20955">
                <a:moveTo>
                  <a:pt x="6946" y="20561"/>
                </a:moveTo>
                <a:lnTo>
                  <a:pt x="1968" y="0"/>
                </a:lnTo>
                <a:lnTo>
                  <a:pt x="1485" y="0"/>
                </a:lnTo>
                <a:lnTo>
                  <a:pt x="990" y="0"/>
                </a:lnTo>
                <a:lnTo>
                  <a:pt x="508" y="0"/>
                </a:lnTo>
                <a:lnTo>
                  <a:pt x="5473" y="20561"/>
                </a:lnTo>
                <a:lnTo>
                  <a:pt x="5969" y="20561"/>
                </a:lnTo>
                <a:lnTo>
                  <a:pt x="6451" y="20561"/>
                </a:lnTo>
                <a:lnTo>
                  <a:pt x="6946" y="20561"/>
                </a:lnTo>
                <a:close/>
              </a:path>
            </a:pathLst>
          </a:custGeom>
          <a:solidFill>
            <a:srgbClr val="C9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bg object 1891"/>
          <p:cNvSpPr/>
          <p:nvPr/>
        </p:nvSpPr>
        <p:spPr>
          <a:xfrm>
            <a:off x="4283011" y="1453006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8229" y="20561"/>
                </a:moveTo>
                <a:lnTo>
                  <a:pt x="3251" y="0"/>
                </a:lnTo>
                <a:lnTo>
                  <a:pt x="2768" y="0"/>
                </a:lnTo>
                <a:lnTo>
                  <a:pt x="2286" y="0"/>
                </a:lnTo>
                <a:lnTo>
                  <a:pt x="0" y="0"/>
                </a:lnTo>
                <a:lnTo>
                  <a:pt x="4978" y="20561"/>
                </a:lnTo>
                <a:lnTo>
                  <a:pt x="7251" y="20561"/>
                </a:lnTo>
                <a:lnTo>
                  <a:pt x="7747" y="20561"/>
                </a:lnTo>
                <a:lnTo>
                  <a:pt x="8229" y="20561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bg object 1892"/>
          <p:cNvSpPr/>
          <p:nvPr/>
        </p:nvSpPr>
        <p:spPr>
          <a:xfrm>
            <a:off x="428072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bg object 1893"/>
          <p:cNvSpPr/>
          <p:nvPr/>
        </p:nvSpPr>
        <p:spPr>
          <a:xfrm>
            <a:off x="427843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bg object 1894"/>
          <p:cNvSpPr/>
          <p:nvPr/>
        </p:nvSpPr>
        <p:spPr>
          <a:xfrm>
            <a:off x="4276148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bg object 1895"/>
          <p:cNvSpPr/>
          <p:nvPr/>
        </p:nvSpPr>
        <p:spPr>
          <a:xfrm>
            <a:off x="427385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bg object 1896"/>
          <p:cNvSpPr/>
          <p:nvPr/>
        </p:nvSpPr>
        <p:spPr>
          <a:xfrm>
            <a:off x="4271564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bg object 1897"/>
          <p:cNvSpPr/>
          <p:nvPr/>
        </p:nvSpPr>
        <p:spPr>
          <a:xfrm>
            <a:off x="4269278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bg object 1898"/>
          <p:cNvSpPr/>
          <p:nvPr/>
        </p:nvSpPr>
        <p:spPr>
          <a:xfrm>
            <a:off x="4266987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CEB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bg object 1899"/>
          <p:cNvSpPr/>
          <p:nvPr/>
        </p:nvSpPr>
        <p:spPr>
          <a:xfrm>
            <a:off x="4264693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CF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bg object 1900"/>
          <p:cNvSpPr/>
          <p:nvPr/>
        </p:nvSpPr>
        <p:spPr>
          <a:xfrm>
            <a:off x="4262407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bg object 1901"/>
          <p:cNvSpPr/>
          <p:nvPr/>
        </p:nvSpPr>
        <p:spPr>
          <a:xfrm>
            <a:off x="426012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bg object 1902"/>
          <p:cNvSpPr/>
          <p:nvPr/>
        </p:nvSpPr>
        <p:spPr>
          <a:xfrm>
            <a:off x="4257822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bg object 1903"/>
          <p:cNvSpPr/>
          <p:nvPr/>
        </p:nvSpPr>
        <p:spPr>
          <a:xfrm>
            <a:off x="4255544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bg object 1904"/>
          <p:cNvSpPr/>
          <p:nvPr/>
        </p:nvSpPr>
        <p:spPr>
          <a:xfrm>
            <a:off x="425325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bg object 1905"/>
          <p:cNvSpPr/>
          <p:nvPr/>
        </p:nvSpPr>
        <p:spPr>
          <a:xfrm>
            <a:off x="425096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bg object 1906"/>
          <p:cNvSpPr/>
          <p:nvPr/>
        </p:nvSpPr>
        <p:spPr>
          <a:xfrm>
            <a:off x="4248678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bg object 1907"/>
          <p:cNvSpPr/>
          <p:nvPr/>
        </p:nvSpPr>
        <p:spPr>
          <a:xfrm>
            <a:off x="424638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bg object 1908"/>
          <p:cNvSpPr/>
          <p:nvPr/>
        </p:nvSpPr>
        <p:spPr>
          <a:xfrm>
            <a:off x="4244089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bg object 1909"/>
          <p:cNvSpPr/>
          <p:nvPr/>
        </p:nvSpPr>
        <p:spPr>
          <a:xfrm>
            <a:off x="4241808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bg object 1910"/>
          <p:cNvSpPr/>
          <p:nvPr/>
        </p:nvSpPr>
        <p:spPr>
          <a:xfrm>
            <a:off x="4239517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bg object 1911"/>
          <p:cNvSpPr/>
          <p:nvPr/>
        </p:nvSpPr>
        <p:spPr>
          <a:xfrm>
            <a:off x="4237223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D7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bg object 1912"/>
          <p:cNvSpPr/>
          <p:nvPr/>
        </p:nvSpPr>
        <p:spPr>
          <a:xfrm>
            <a:off x="4234937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D8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bg object 1913"/>
          <p:cNvSpPr/>
          <p:nvPr/>
        </p:nvSpPr>
        <p:spPr>
          <a:xfrm>
            <a:off x="423265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bg object 1914"/>
          <p:cNvSpPr/>
          <p:nvPr/>
        </p:nvSpPr>
        <p:spPr>
          <a:xfrm>
            <a:off x="4230352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DAC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bg object 1915"/>
          <p:cNvSpPr/>
          <p:nvPr/>
        </p:nvSpPr>
        <p:spPr>
          <a:xfrm>
            <a:off x="4228062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bg object 1916"/>
          <p:cNvSpPr/>
          <p:nvPr/>
        </p:nvSpPr>
        <p:spPr>
          <a:xfrm>
            <a:off x="422578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bg object 1917"/>
          <p:cNvSpPr/>
          <p:nvPr/>
        </p:nvSpPr>
        <p:spPr>
          <a:xfrm>
            <a:off x="422348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bg object 1918"/>
          <p:cNvSpPr/>
          <p:nvPr/>
        </p:nvSpPr>
        <p:spPr>
          <a:xfrm>
            <a:off x="4221195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bg object 1919"/>
          <p:cNvSpPr/>
          <p:nvPr/>
        </p:nvSpPr>
        <p:spPr>
          <a:xfrm>
            <a:off x="4218909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bg object 1920"/>
          <p:cNvSpPr/>
          <p:nvPr/>
        </p:nvSpPr>
        <p:spPr>
          <a:xfrm>
            <a:off x="4216619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DE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bg object 1921"/>
          <p:cNvSpPr/>
          <p:nvPr/>
        </p:nvSpPr>
        <p:spPr>
          <a:xfrm>
            <a:off x="4214325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bg object 1922"/>
          <p:cNvSpPr/>
          <p:nvPr/>
        </p:nvSpPr>
        <p:spPr>
          <a:xfrm>
            <a:off x="4212039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bg object 1923"/>
          <p:cNvSpPr/>
          <p:nvPr/>
        </p:nvSpPr>
        <p:spPr>
          <a:xfrm>
            <a:off x="4209753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bg object 1924"/>
          <p:cNvSpPr/>
          <p:nvPr/>
        </p:nvSpPr>
        <p:spPr>
          <a:xfrm>
            <a:off x="4207454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bg object 1925"/>
          <p:cNvSpPr/>
          <p:nvPr/>
        </p:nvSpPr>
        <p:spPr>
          <a:xfrm>
            <a:off x="4205176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bg object 1926"/>
          <p:cNvSpPr/>
          <p:nvPr/>
        </p:nvSpPr>
        <p:spPr>
          <a:xfrm>
            <a:off x="4202882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bg object 1927"/>
          <p:cNvSpPr/>
          <p:nvPr/>
        </p:nvSpPr>
        <p:spPr>
          <a:xfrm>
            <a:off x="4200583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bg object 1928"/>
          <p:cNvSpPr/>
          <p:nvPr/>
        </p:nvSpPr>
        <p:spPr>
          <a:xfrm>
            <a:off x="4198310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bg object 1929"/>
          <p:cNvSpPr/>
          <p:nvPr/>
        </p:nvSpPr>
        <p:spPr>
          <a:xfrm>
            <a:off x="419601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bg object 1930"/>
          <p:cNvSpPr/>
          <p:nvPr/>
        </p:nvSpPr>
        <p:spPr>
          <a:xfrm>
            <a:off x="419372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bg object 1931"/>
          <p:cNvSpPr/>
          <p:nvPr/>
        </p:nvSpPr>
        <p:spPr>
          <a:xfrm>
            <a:off x="4191439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bg object 1932"/>
          <p:cNvSpPr/>
          <p:nvPr/>
        </p:nvSpPr>
        <p:spPr>
          <a:xfrm>
            <a:off x="418914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bg object 1933"/>
          <p:cNvSpPr/>
          <p:nvPr/>
        </p:nvSpPr>
        <p:spPr>
          <a:xfrm>
            <a:off x="4186855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bg object 1934"/>
          <p:cNvSpPr/>
          <p:nvPr/>
        </p:nvSpPr>
        <p:spPr>
          <a:xfrm>
            <a:off x="4184569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bg object 1935"/>
          <p:cNvSpPr/>
          <p:nvPr/>
        </p:nvSpPr>
        <p:spPr>
          <a:xfrm>
            <a:off x="4182278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EB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bg object 1936"/>
          <p:cNvSpPr/>
          <p:nvPr/>
        </p:nvSpPr>
        <p:spPr>
          <a:xfrm>
            <a:off x="4179984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bg object 1937"/>
          <p:cNvSpPr/>
          <p:nvPr/>
        </p:nvSpPr>
        <p:spPr>
          <a:xfrm>
            <a:off x="4177698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C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bg object 1938"/>
          <p:cNvSpPr/>
          <p:nvPr/>
        </p:nvSpPr>
        <p:spPr>
          <a:xfrm>
            <a:off x="4175412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86" y="0"/>
                </a:moveTo>
                <a:lnTo>
                  <a:pt x="0" y="0"/>
                </a:lnTo>
                <a:lnTo>
                  <a:pt x="4971" y="20561"/>
                </a:lnTo>
                <a:lnTo>
                  <a:pt x="7257" y="20561"/>
                </a:lnTo>
                <a:lnTo>
                  <a:pt x="2286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bg object 1939"/>
          <p:cNvSpPr/>
          <p:nvPr/>
        </p:nvSpPr>
        <p:spPr>
          <a:xfrm>
            <a:off x="4173113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8" y="0"/>
                </a:moveTo>
                <a:lnTo>
                  <a:pt x="0" y="0"/>
                </a:lnTo>
                <a:lnTo>
                  <a:pt x="4971" y="20561"/>
                </a:lnTo>
                <a:lnTo>
                  <a:pt x="7270" y="20561"/>
                </a:lnTo>
                <a:lnTo>
                  <a:pt x="2298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bg object 1940"/>
          <p:cNvSpPr/>
          <p:nvPr/>
        </p:nvSpPr>
        <p:spPr>
          <a:xfrm>
            <a:off x="4170835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bg object 1941"/>
          <p:cNvSpPr/>
          <p:nvPr/>
        </p:nvSpPr>
        <p:spPr>
          <a:xfrm>
            <a:off x="416854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4" y="0"/>
                </a:moveTo>
                <a:lnTo>
                  <a:pt x="0" y="0"/>
                </a:lnTo>
                <a:lnTo>
                  <a:pt x="4971" y="20561"/>
                </a:lnTo>
                <a:lnTo>
                  <a:pt x="7266" y="20561"/>
                </a:lnTo>
                <a:lnTo>
                  <a:pt x="2294" y="0"/>
                </a:lnTo>
                <a:close/>
              </a:path>
            </a:pathLst>
          </a:custGeom>
          <a:solidFill>
            <a:srgbClr val="F0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bg object 1942"/>
          <p:cNvSpPr/>
          <p:nvPr/>
        </p:nvSpPr>
        <p:spPr>
          <a:xfrm>
            <a:off x="4166251" y="1453006"/>
            <a:ext cx="7620" cy="20955"/>
          </a:xfrm>
          <a:custGeom>
            <a:avLst/>
            <a:gdLst/>
            <a:ahLst/>
            <a:cxnLst/>
            <a:rect l="l" t="t" r="r" b="b"/>
            <a:pathLst>
              <a:path w="7620" h="20955">
                <a:moveTo>
                  <a:pt x="2290" y="0"/>
                </a:moveTo>
                <a:lnTo>
                  <a:pt x="0" y="0"/>
                </a:lnTo>
                <a:lnTo>
                  <a:pt x="4972" y="20561"/>
                </a:lnTo>
                <a:lnTo>
                  <a:pt x="7262" y="20561"/>
                </a:lnTo>
                <a:lnTo>
                  <a:pt x="2290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bg object 1943"/>
          <p:cNvSpPr/>
          <p:nvPr/>
        </p:nvSpPr>
        <p:spPr>
          <a:xfrm>
            <a:off x="4159809" y="1453006"/>
            <a:ext cx="11430" cy="20955"/>
          </a:xfrm>
          <a:custGeom>
            <a:avLst/>
            <a:gdLst/>
            <a:ahLst/>
            <a:cxnLst/>
            <a:rect l="l" t="t" r="r" b="b"/>
            <a:pathLst>
              <a:path w="11429" h="20955">
                <a:moveTo>
                  <a:pt x="9118" y="20561"/>
                </a:moveTo>
                <a:lnTo>
                  <a:pt x="4140" y="0"/>
                </a:lnTo>
                <a:lnTo>
                  <a:pt x="0" y="0"/>
                </a:lnTo>
                <a:lnTo>
                  <a:pt x="4978" y="20561"/>
                </a:lnTo>
                <a:lnTo>
                  <a:pt x="9118" y="20561"/>
                </a:lnTo>
                <a:close/>
              </a:path>
              <a:path w="11429" h="20955">
                <a:moveTo>
                  <a:pt x="11417" y="20561"/>
                </a:moveTo>
                <a:lnTo>
                  <a:pt x="6451" y="0"/>
                </a:lnTo>
                <a:lnTo>
                  <a:pt x="4152" y="0"/>
                </a:lnTo>
                <a:lnTo>
                  <a:pt x="9118" y="20561"/>
                </a:lnTo>
                <a:lnTo>
                  <a:pt x="11417" y="20561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bg object 1944"/>
          <p:cNvSpPr/>
          <p:nvPr/>
        </p:nvSpPr>
        <p:spPr>
          <a:xfrm>
            <a:off x="4155689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bg object 1945"/>
          <p:cNvSpPr/>
          <p:nvPr/>
        </p:nvSpPr>
        <p:spPr>
          <a:xfrm>
            <a:off x="4151549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F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bg object 1946"/>
          <p:cNvSpPr/>
          <p:nvPr/>
        </p:nvSpPr>
        <p:spPr>
          <a:xfrm>
            <a:off x="4147421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bg object 1947"/>
          <p:cNvSpPr/>
          <p:nvPr/>
        </p:nvSpPr>
        <p:spPr>
          <a:xfrm>
            <a:off x="4143281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bg object 1948"/>
          <p:cNvSpPr/>
          <p:nvPr/>
        </p:nvSpPr>
        <p:spPr>
          <a:xfrm>
            <a:off x="4139153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bg object 1949"/>
          <p:cNvSpPr/>
          <p:nvPr/>
        </p:nvSpPr>
        <p:spPr>
          <a:xfrm>
            <a:off x="4135001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bg object 1950"/>
          <p:cNvSpPr/>
          <p:nvPr/>
        </p:nvSpPr>
        <p:spPr>
          <a:xfrm>
            <a:off x="4130873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bg object 1951"/>
          <p:cNvSpPr/>
          <p:nvPr/>
        </p:nvSpPr>
        <p:spPr>
          <a:xfrm>
            <a:off x="4126733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9D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bg object 1952"/>
          <p:cNvSpPr/>
          <p:nvPr/>
        </p:nvSpPr>
        <p:spPr>
          <a:xfrm>
            <a:off x="412260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bg object 1953"/>
          <p:cNvSpPr/>
          <p:nvPr/>
        </p:nvSpPr>
        <p:spPr>
          <a:xfrm>
            <a:off x="411846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bg object 1954"/>
          <p:cNvSpPr/>
          <p:nvPr/>
        </p:nvSpPr>
        <p:spPr>
          <a:xfrm>
            <a:off x="411432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bg object 1955"/>
          <p:cNvSpPr/>
          <p:nvPr/>
        </p:nvSpPr>
        <p:spPr>
          <a:xfrm>
            <a:off x="411018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bg object 1956"/>
          <p:cNvSpPr/>
          <p:nvPr/>
        </p:nvSpPr>
        <p:spPr>
          <a:xfrm>
            <a:off x="4106057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bg object 1957"/>
          <p:cNvSpPr/>
          <p:nvPr/>
        </p:nvSpPr>
        <p:spPr>
          <a:xfrm>
            <a:off x="4101917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3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bg object 1958"/>
          <p:cNvSpPr/>
          <p:nvPr/>
        </p:nvSpPr>
        <p:spPr>
          <a:xfrm>
            <a:off x="4097790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bg object 1959"/>
          <p:cNvSpPr/>
          <p:nvPr/>
        </p:nvSpPr>
        <p:spPr>
          <a:xfrm>
            <a:off x="4093649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bg object 1960"/>
          <p:cNvSpPr/>
          <p:nvPr/>
        </p:nvSpPr>
        <p:spPr>
          <a:xfrm>
            <a:off x="4089509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bg object 1961"/>
          <p:cNvSpPr/>
          <p:nvPr/>
        </p:nvSpPr>
        <p:spPr>
          <a:xfrm>
            <a:off x="4085369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bg object 1962"/>
          <p:cNvSpPr/>
          <p:nvPr/>
        </p:nvSpPr>
        <p:spPr>
          <a:xfrm>
            <a:off x="4081241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bg object 1963"/>
          <p:cNvSpPr/>
          <p:nvPr/>
        </p:nvSpPr>
        <p:spPr>
          <a:xfrm>
            <a:off x="4077101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bg object 1964"/>
          <p:cNvSpPr/>
          <p:nvPr/>
        </p:nvSpPr>
        <p:spPr>
          <a:xfrm>
            <a:off x="4072974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DDC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bg object 1965"/>
          <p:cNvSpPr/>
          <p:nvPr/>
        </p:nvSpPr>
        <p:spPr>
          <a:xfrm>
            <a:off x="4068821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DCC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bg object 1966"/>
          <p:cNvSpPr/>
          <p:nvPr/>
        </p:nvSpPr>
        <p:spPr>
          <a:xfrm>
            <a:off x="4064693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bg object 1967"/>
          <p:cNvSpPr/>
          <p:nvPr/>
        </p:nvSpPr>
        <p:spPr>
          <a:xfrm>
            <a:off x="4060553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DB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bg object 1968"/>
          <p:cNvSpPr/>
          <p:nvPr/>
        </p:nvSpPr>
        <p:spPr>
          <a:xfrm>
            <a:off x="4056426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DA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bg object 1969"/>
          <p:cNvSpPr/>
          <p:nvPr/>
        </p:nvSpPr>
        <p:spPr>
          <a:xfrm>
            <a:off x="405228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bg object 1970"/>
          <p:cNvSpPr/>
          <p:nvPr/>
        </p:nvSpPr>
        <p:spPr>
          <a:xfrm>
            <a:off x="404814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D8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bg object 1971"/>
          <p:cNvSpPr/>
          <p:nvPr/>
        </p:nvSpPr>
        <p:spPr>
          <a:xfrm>
            <a:off x="404400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D7C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bg object 1972"/>
          <p:cNvSpPr/>
          <p:nvPr/>
        </p:nvSpPr>
        <p:spPr>
          <a:xfrm>
            <a:off x="4039878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D7C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bg object 1973"/>
          <p:cNvSpPr/>
          <p:nvPr/>
        </p:nvSpPr>
        <p:spPr>
          <a:xfrm>
            <a:off x="4035737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40" y="0"/>
                </a:moveTo>
                <a:lnTo>
                  <a:pt x="0" y="0"/>
                </a:lnTo>
                <a:lnTo>
                  <a:pt x="4971" y="20561"/>
                </a:lnTo>
                <a:lnTo>
                  <a:pt x="9112" y="20561"/>
                </a:lnTo>
                <a:lnTo>
                  <a:pt x="4140" y="0"/>
                </a:lnTo>
                <a:close/>
              </a:path>
            </a:pathLst>
          </a:custGeom>
          <a:solidFill>
            <a:srgbClr val="D6C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bg object 1974"/>
          <p:cNvSpPr/>
          <p:nvPr/>
        </p:nvSpPr>
        <p:spPr>
          <a:xfrm>
            <a:off x="4031610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27" y="0"/>
                </a:moveTo>
                <a:lnTo>
                  <a:pt x="0" y="0"/>
                </a:lnTo>
                <a:lnTo>
                  <a:pt x="4971" y="20561"/>
                </a:lnTo>
                <a:lnTo>
                  <a:pt x="9099" y="20561"/>
                </a:lnTo>
                <a:lnTo>
                  <a:pt x="4127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bg object 1975"/>
          <p:cNvSpPr/>
          <p:nvPr/>
        </p:nvSpPr>
        <p:spPr>
          <a:xfrm>
            <a:off x="4023322" y="1453006"/>
            <a:ext cx="13335" cy="20955"/>
          </a:xfrm>
          <a:custGeom>
            <a:avLst/>
            <a:gdLst/>
            <a:ahLst/>
            <a:cxnLst/>
            <a:rect l="l" t="t" r="r" b="b"/>
            <a:pathLst>
              <a:path w="13335" h="20955">
                <a:moveTo>
                  <a:pt x="9105" y="20561"/>
                </a:moveTo>
                <a:lnTo>
                  <a:pt x="4140" y="0"/>
                </a:lnTo>
                <a:lnTo>
                  <a:pt x="0" y="0"/>
                </a:lnTo>
                <a:lnTo>
                  <a:pt x="4978" y="20561"/>
                </a:lnTo>
                <a:lnTo>
                  <a:pt x="9105" y="20561"/>
                </a:lnTo>
                <a:close/>
              </a:path>
              <a:path w="13335" h="20955">
                <a:moveTo>
                  <a:pt x="13258" y="20561"/>
                </a:moveTo>
                <a:lnTo>
                  <a:pt x="8280" y="0"/>
                </a:lnTo>
                <a:lnTo>
                  <a:pt x="4152" y="0"/>
                </a:lnTo>
                <a:lnTo>
                  <a:pt x="9105" y="20561"/>
                </a:lnTo>
                <a:lnTo>
                  <a:pt x="13258" y="20561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bg object 1976"/>
          <p:cNvSpPr/>
          <p:nvPr/>
        </p:nvSpPr>
        <p:spPr>
          <a:xfrm>
            <a:off x="4019197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2" y="0"/>
                </a:moveTo>
                <a:lnTo>
                  <a:pt x="0" y="0"/>
                </a:lnTo>
                <a:lnTo>
                  <a:pt x="4972" y="20561"/>
                </a:lnTo>
                <a:lnTo>
                  <a:pt x="9103" y="20561"/>
                </a:lnTo>
                <a:lnTo>
                  <a:pt x="4132" y="0"/>
                </a:lnTo>
                <a:close/>
              </a:path>
            </a:pathLst>
          </a:custGeom>
          <a:solidFill>
            <a:srgbClr val="D3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bg object 1977"/>
          <p:cNvSpPr/>
          <p:nvPr/>
        </p:nvSpPr>
        <p:spPr>
          <a:xfrm>
            <a:off x="4015062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5" y="0"/>
                </a:moveTo>
                <a:lnTo>
                  <a:pt x="0" y="0"/>
                </a:lnTo>
                <a:lnTo>
                  <a:pt x="4971" y="20561"/>
                </a:lnTo>
                <a:lnTo>
                  <a:pt x="9107" y="20561"/>
                </a:lnTo>
                <a:lnTo>
                  <a:pt x="4135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bg object 1978"/>
          <p:cNvSpPr/>
          <p:nvPr/>
        </p:nvSpPr>
        <p:spPr>
          <a:xfrm>
            <a:off x="4010930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2" y="0"/>
                </a:moveTo>
                <a:lnTo>
                  <a:pt x="0" y="0"/>
                </a:lnTo>
                <a:lnTo>
                  <a:pt x="4972" y="20561"/>
                </a:lnTo>
                <a:lnTo>
                  <a:pt x="9103" y="20561"/>
                </a:lnTo>
                <a:lnTo>
                  <a:pt x="4132" y="0"/>
                </a:lnTo>
                <a:close/>
              </a:path>
            </a:pathLst>
          </a:custGeom>
          <a:solidFill>
            <a:srgbClr val="D2B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bg object 1979"/>
          <p:cNvSpPr/>
          <p:nvPr/>
        </p:nvSpPr>
        <p:spPr>
          <a:xfrm>
            <a:off x="4006794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5" y="0"/>
                </a:moveTo>
                <a:lnTo>
                  <a:pt x="0" y="0"/>
                </a:lnTo>
                <a:lnTo>
                  <a:pt x="4971" y="20561"/>
                </a:lnTo>
                <a:lnTo>
                  <a:pt x="9107" y="20561"/>
                </a:lnTo>
                <a:lnTo>
                  <a:pt x="4135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bg object 1980"/>
          <p:cNvSpPr/>
          <p:nvPr/>
        </p:nvSpPr>
        <p:spPr>
          <a:xfrm>
            <a:off x="4002649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2" y="0"/>
                </a:moveTo>
                <a:lnTo>
                  <a:pt x="0" y="0"/>
                </a:lnTo>
                <a:lnTo>
                  <a:pt x="4972" y="20561"/>
                </a:lnTo>
                <a:lnTo>
                  <a:pt x="9103" y="20561"/>
                </a:lnTo>
                <a:lnTo>
                  <a:pt x="4132" y="0"/>
                </a:lnTo>
                <a:close/>
              </a:path>
            </a:pathLst>
          </a:custGeom>
          <a:solidFill>
            <a:srgbClr val="D1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bg object 1981"/>
          <p:cNvSpPr/>
          <p:nvPr/>
        </p:nvSpPr>
        <p:spPr>
          <a:xfrm>
            <a:off x="3998514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5" y="0"/>
                </a:moveTo>
                <a:lnTo>
                  <a:pt x="0" y="0"/>
                </a:lnTo>
                <a:lnTo>
                  <a:pt x="4971" y="20561"/>
                </a:lnTo>
                <a:lnTo>
                  <a:pt x="9108" y="20561"/>
                </a:lnTo>
                <a:lnTo>
                  <a:pt x="4135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bg object 1982"/>
          <p:cNvSpPr/>
          <p:nvPr/>
        </p:nvSpPr>
        <p:spPr>
          <a:xfrm>
            <a:off x="3994388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0" y="0"/>
                </a:moveTo>
                <a:lnTo>
                  <a:pt x="0" y="0"/>
                </a:lnTo>
                <a:lnTo>
                  <a:pt x="4971" y="20561"/>
                </a:lnTo>
                <a:lnTo>
                  <a:pt x="9102" y="20561"/>
                </a:lnTo>
                <a:lnTo>
                  <a:pt x="4130" y="0"/>
                </a:lnTo>
                <a:close/>
              </a:path>
            </a:pathLst>
          </a:custGeom>
          <a:solidFill>
            <a:srgbClr val="CF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bg object 1983"/>
          <p:cNvSpPr/>
          <p:nvPr/>
        </p:nvSpPr>
        <p:spPr>
          <a:xfrm>
            <a:off x="3990249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8" y="0"/>
                </a:moveTo>
                <a:lnTo>
                  <a:pt x="0" y="0"/>
                </a:lnTo>
                <a:lnTo>
                  <a:pt x="4971" y="20561"/>
                </a:lnTo>
                <a:lnTo>
                  <a:pt x="9110" y="20561"/>
                </a:lnTo>
                <a:lnTo>
                  <a:pt x="4138" y="0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bg object 1984"/>
          <p:cNvSpPr/>
          <p:nvPr/>
        </p:nvSpPr>
        <p:spPr>
          <a:xfrm>
            <a:off x="3981970" y="1453006"/>
            <a:ext cx="13335" cy="20955"/>
          </a:xfrm>
          <a:custGeom>
            <a:avLst/>
            <a:gdLst/>
            <a:ahLst/>
            <a:cxnLst/>
            <a:rect l="l" t="t" r="r" b="b"/>
            <a:pathLst>
              <a:path w="13335" h="20955">
                <a:moveTo>
                  <a:pt x="13246" y="20561"/>
                </a:moveTo>
                <a:lnTo>
                  <a:pt x="8267" y="0"/>
                </a:lnTo>
                <a:lnTo>
                  <a:pt x="4140" y="0"/>
                </a:lnTo>
                <a:lnTo>
                  <a:pt x="0" y="0"/>
                </a:lnTo>
                <a:lnTo>
                  <a:pt x="4978" y="20561"/>
                </a:lnTo>
                <a:lnTo>
                  <a:pt x="9118" y="20561"/>
                </a:lnTo>
                <a:lnTo>
                  <a:pt x="13246" y="20561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bg object 1985"/>
          <p:cNvSpPr/>
          <p:nvPr/>
        </p:nvSpPr>
        <p:spPr>
          <a:xfrm>
            <a:off x="3977835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1" y="0"/>
                </a:moveTo>
                <a:lnTo>
                  <a:pt x="0" y="0"/>
                </a:lnTo>
                <a:lnTo>
                  <a:pt x="4972" y="20561"/>
                </a:lnTo>
                <a:lnTo>
                  <a:pt x="9103" y="20561"/>
                </a:lnTo>
                <a:lnTo>
                  <a:pt x="4131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bg object 1986"/>
          <p:cNvSpPr/>
          <p:nvPr/>
        </p:nvSpPr>
        <p:spPr>
          <a:xfrm>
            <a:off x="3973702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8" y="0"/>
                </a:moveTo>
                <a:lnTo>
                  <a:pt x="0" y="0"/>
                </a:lnTo>
                <a:lnTo>
                  <a:pt x="4971" y="20561"/>
                </a:lnTo>
                <a:lnTo>
                  <a:pt x="9109" y="20561"/>
                </a:lnTo>
                <a:lnTo>
                  <a:pt x="4138" y="0"/>
                </a:lnTo>
                <a:close/>
              </a:path>
            </a:pathLst>
          </a:custGeom>
          <a:solidFill>
            <a:srgbClr val="CD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bg object 1987"/>
          <p:cNvSpPr/>
          <p:nvPr/>
        </p:nvSpPr>
        <p:spPr>
          <a:xfrm>
            <a:off x="3969572" y="1453006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5">
                <a:moveTo>
                  <a:pt x="4130" y="0"/>
                </a:moveTo>
                <a:lnTo>
                  <a:pt x="0" y="0"/>
                </a:lnTo>
                <a:lnTo>
                  <a:pt x="4971" y="20561"/>
                </a:lnTo>
                <a:lnTo>
                  <a:pt x="9101" y="20561"/>
                </a:lnTo>
                <a:lnTo>
                  <a:pt x="4130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bg object 1988"/>
          <p:cNvSpPr/>
          <p:nvPr/>
        </p:nvSpPr>
        <p:spPr>
          <a:xfrm>
            <a:off x="3966629" y="1453006"/>
            <a:ext cx="8255" cy="20955"/>
          </a:xfrm>
          <a:custGeom>
            <a:avLst/>
            <a:gdLst/>
            <a:ahLst/>
            <a:cxnLst/>
            <a:rect l="l" t="t" r="r" b="b"/>
            <a:pathLst>
              <a:path w="8254" h="20955">
                <a:moveTo>
                  <a:pt x="2943" y="0"/>
                </a:moveTo>
                <a:lnTo>
                  <a:pt x="0" y="0"/>
                </a:lnTo>
                <a:lnTo>
                  <a:pt x="0" y="4942"/>
                </a:lnTo>
                <a:lnTo>
                  <a:pt x="3776" y="20561"/>
                </a:lnTo>
                <a:lnTo>
                  <a:pt x="7914" y="20561"/>
                </a:lnTo>
                <a:lnTo>
                  <a:pt x="2943" y="0"/>
                </a:lnTo>
                <a:close/>
              </a:path>
            </a:pathLst>
          </a:custGeom>
          <a:solidFill>
            <a:srgbClr val="CC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bg object 1989"/>
          <p:cNvSpPr/>
          <p:nvPr/>
        </p:nvSpPr>
        <p:spPr>
          <a:xfrm>
            <a:off x="3966629" y="1457949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0" y="0"/>
                </a:moveTo>
                <a:lnTo>
                  <a:pt x="0" y="15618"/>
                </a:lnTo>
                <a:lnTo>
                  <a:pt x="3776" y="15618"/>
                </a:lnTo>
                <a:lnTo>
                  <a:pt x="0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bg object 1990"/>
          <p:cNvSpPr/>
          <p:nvPr/>
        </p:nvSpPr>
        <p:spPr>
          <a:xfrm>
            <a:off x="4354868" y="1150200"/>
            <a:ext cx="51435" cy="23495"/>
          </a:xfrm>
          <a:custGeom>
            <a:avLst/>
            <a:gdLst/>
            <a:ahLst/>
            <a:cxnLst/>
            <a:rect l="l" t="t" r="r" b="b"/>
            <a:pathLst>
              <a:path w="51435" h="23494">
                <a:moveTo>
                  <a:pt x="51409" y="22898"/>
                </a:moveTo>
                <a:lnTo>
                  <a:pt x="51320" y="20726"/>
                </a:lnTo>
                <a:lnTo>
                  <a:pt x="50774" y="16370"/>
                </a:lnTo>
                <a:lnTo>
                  <a:pt x="48958" y="1689"/>
                </a:lnTo>
                <a:lnTo>
                  <a:pt x="48755" y="0"/>
                </a:lnTo>
                <a:lnTo>
                  <a:pt x="45770" y="1689"/>
                </a:lnTo>
                <a:lnTo>
                  <a:pt x="40932" y="1244"/>
                </a:lnTo>
                <a:lnTo>
                  <a:pt x="29806" y="1739"/>
                </a:lnTo>
                <a:lnTo>
                  <a:pt x="26187" y="2209"/>
                </a:lnTo>
                <a:lnTo>
                  <a:pt x="19634" y="3162"/>
                </a:lnTo>
                <a:lnTo>
                  <a:pt x="13119" y="4165"/>
                </a:lnTo>
                <a:lnTo>
                  <a:pt x="6578" y="5105"/>
                </a:lnTo>
                <a:lnTo>
                  <a:pt x="12" y="5829"/>
                </a:lnTo>
                <a:lnTo>
                  <a:pt x="4699" y="10668"/>
                </a:lnTo>
                <a:lnTo>
                  <a:pt x="3556" y="14160"/>
                </a:lnTo>
                <a:lnTo>
                  <a:pt x="4686" y="19748"/>
                </a:lnTo>
                <a:lnTo>
                  <a:pt x="11391" y="18592"/>
                </a:lnTo>
                <a:lnTo>
                  <a:pt x="17970" y="17272"/>
                </a:lnTo>
                <a:lnTo>
                  <a:pt x="24612" y="16370"/>
                </a:lnTo>
                <a:lnTo>
                  <a:pt x="31508" y="16459"/>
                </a:lnTo>
                <a:lnTo>
                  <a:pt x="36461" y="17005"/>
                </a:lnTo>
                <a:lnTo>
                  <a:pt x="49923" y="18148"/>
                </a:lnTo>
                <a:lnTo>
                  <a:pt x="51371" y="22860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bg object 1991"/>
          <p:cNvSpPr/>
          <p:nvPr/>
        </p:nvSpPr>
        <p:spPr>
          <a:xfrm>
            <a:off x="4354868" y="1150022"/>
            <a:ext cx="51435" cy="23495"/>
          </a:xfrm>
          <a:custGeom>
            <a:avLst/>
            <a:gdLst/>
            <a:ahLst/>
            <a:cxnLst/>
            <a:rect l="l" t="t" r="r" b="b"/>
            <a:pathLst>
              <a:path w="51435" h="23494">
                <a:moveTo>
                  <a:pt x="49047" y="0"/>
                </a:moveTo>
                <a:lnTo>
                  <a:pt x="48844" y="114"/>
                </a:lnTo>
                <a:lnTo>
                  <a:pt x="49047" y="0"/>
                </a:lnTo>
                <a:close/>
              </a:path>
              <a:path w="51435" h="23494">
                <a:moveTo>
                  <a:pt x="51384" y="23037"/>
                </a:moveTo>
                <a:lnTo>
                  <a:pt x="51320" y="20904"/>
                </a:lnTo>
                <a:lnTo>
                  <a:pt x="50774" y="16548"/>
                </a:lnTo>
                <a:lnTo>
                  <a:pt x="48958" y="1866"/>
                </a:lnTo>
                <a:lnTo>
                  <a:pt x="48755" y="177"/>
                </a:lnTo>
                <a:lnTo>
                  <a:pt x="45770" y="1866"/>
                </a:lnTo>
                <a:lnTo>
                  <a:pt x="40932" y="1422"/>
                </a:lnTo>
                <a:lnTo>
                  <a:pt x="29806" y="1917"/>
                </a:lnTo>
                <a:lnTo>
                  <a:pt x="26187" y="2387"/>
                </a:lnTo>
                <a:lnTo>
                  <a:pt x="19634" y="3340"/>
                </a:lnTo>
                <a:lnTo>
                  <a:pt x="13119" y="4343"/>
                </a:lnTo>
                <a:lnTo>
                  <a:pt x="6578" y="5283"/>
                </a:lnTo>
                <a:lnTo>
                  <a:pt x="12" y="6007"/>
                </a:lnTo>
                <a:lnTo>
                  <a:pt x="4699" y="10845"/>
                </a:lnTo>
                <a:lnTo>
                  <a:pt x="3556" y="14338"/>
                </a:lnTo>
                <a:lnTo>
                  <a:pt x="4686" y="19926"/>
                </a:lnTo>
                <a:lnTo>
                  <a:pt x="11391" y="18770"/>
                </a:lnTo>
                <a:lnTo>
                  <a:pt x="17970" y="17449"/>
                </a:lnTo>
                <a:lnTo>
                  <a:pt x="24612" y="16548"/>
                </a:lnTo>
                <a:lnTo>
                  <a:pt x="31508" y="16637"/>
                </a:lnTo>
                <a:lnTo>
                  <a:pt x="36461" y="17183"/>
                </a:lnTo>
                <a:lnTo>
                  <a:pt x="49923" y="18326"/>
                </a:lnTo>
                <a:lnTo>
                  <a:pt x="51384" y="23037"/>
                </a:lnTo>
                <a:close/>
              </a:path>
            </a:pathLst>
          </a:custGeom>
          <a:solidFill>
            <a:srgbClr val="F2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bg object 1992"/>
          <p:cNvSpPr/>
          <p:nvPr/>
        </p:nvSpPr>
        <p:spPr>
          <a:xfrm>
            <a:off x="4354881" y="1150023"/>
            <a:ext cx="51435" cy="22860"/>
          </a:xfrm>
          <a:custGeom>
            <a:avLst/>
            <a:gdLst/>
            <a:ahLst/>
            <a:cxnLst/>
            <a:rect l="l" t="t" r="r" b="b"/>
            <a:pathLst>
              <a:path w="51435" h="22859">
                <a:moveTo>
                  <a:pt x="50767" y="16540"/>
                </a:moveTo>
                <a:lnTo>
                  <a:pt x="24610" y="16540"/>
                </a:lnTo>
                <a:lnTo>
                  <a:pt x="31508" y="16637"/>
                </a:lnTo>
                <a:lnTo>
                  <a:pt x="36461" y="17183"/>
                </a:lnTo>
                <a:lnTo>
                  <a:pt x="49923" y="18326"/>
                </a:lnTo>
                <a:lnTo>
                  <a:pt x="51141" y="22253"/>
                </a:lnTo>
                <a:lnTo>
                  <a:pt x="51323" y="21270"/>
                </a:lnTo>
                <a:lnTo>
                  <a:pt x="51308" y="20904"/>
                </a:lnTo>
                <a:lnTo>
                  <a:pt x="50767" y="16540"/>
                </a:lnTo>
                <a:close/>
              </a:path>
              <a:path w="51435" h="22859">
                <a:moveTo>
                  <a:pt x="40919" y="1422"/>
                </a:moveTo>
                <a:lnTo>
                  <a:pt x="29794" y="1917"/>
                </a:lnTo>
                <a:lnTo>
                  <a:pt x="26174" y="2387"/>
                </a:lnTo>
                <a:lnTo>
                  <a:pt x="19627" y="3328"/>
                </a:lnTo>
                <a:lnTo>
                  <a:pt x="13106" y="4340"/>
                </a:lnTo>
                <a:lnTo>
                  <a:pt x="6575" y="5280"/>
                </a:lnTo>
                <a:lnTo>
                  <a:pt x="0" y="6007"/>
                </a:lnTo>
                <a:lnTo>
                  <a:pt x="4699" y="10845"/>
                </a:lnTo>
                <a:lnTo>
                  <a:pt x="3556" y="14338"/>
                </a:lnTo>
                <a:lnTo>
                  <a:pt x="4686" y="19926"/>
                </a:lnTo>
                <a:lnTo>
                  <a:pt x="11384" y="18765"/>
                </a:lnTo>
                <a:lnTo>
                  <a:pt x="17964" y="17443"/>
                </a:lnTo>
                <a:lnTo>
                  <a:pt x="24610" y="16540"/>
                </a:lnTo>
                <a:lnTo>
                  <a:pt x="50767" y="16540"/>
                </a:lnTo>
                <a:lnTo>
                  <a:pt x="48951" y="1866"/>
                </a:lnTo>
                <a:lnTo>
                  <a:pt x="45758" y="1866"/>
                </a:lnTo>
                <a:lnTo>
                  <a:pt x="40919" y="1422"/>
                </a:lnTo>
                <a:close/>
              </a:path>
              <a:path w="51435" h="22859">
                <a:moveTo>
                  <a:pt x="49034" y="0"/>
                </a:moveTo>
                <a:lnTo>
                  <a:pt x="45758" y="1866"/>
                </a:lnTo>
                <a:lnTo>
                  <a:pt x="48951" y="1866"/>
                </a:lnTo>
                <a:lnTo>
                  <a:pt x="48742" y="177"/>
                </a:lnTo>
                <a:lnTo>
                  <a:pt x="49034" y="0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bg object 1993"/>
          <p:cNvSpPr/>
          <p:nvPr/>
        </p:nvSpPr>
        <p:spPr>
          <a:xfrm>
            <a:off x="4354880" y="1150023"/>
            <a:ext cx="51435" cy="20955"/>
          </a:xfrm>
          <a:custGeom>
            <a:avLst/>
            <a:gdLst/>
            <a:ahLst/>
            <a:cxnLst/>
            <a:rect l="l" t="t" r="r" b="b"/>
            <a:pathLst>
              <a:path w="51435" h="20955">
                <a:moveTo>
                  <a:pt x="50767" y="16540"/>
                </a:moveTo>
                <a:lnTo>
                  <a:pt x="24610" y="16540"/>
                </a:lnTo>
                <a:lnTo>
                  <a:pt x="31508" y="16637"/>
                </a:lnTo>
                <a:lnTo>
                  <a:pt x="36461" y="17183"/>
                </a:lnTo>
                <a:lnTo>
                  <a:pt x="49923" y="18326"/>
                </a:lnTo>
                <a:lnTo>
                  <a:pt x="50545" y="20330"/>
                </a:lnTo>
                <a:lnTo>
                  <a:pt x="50833" y="18765"/>
                </a:lnTo>
                <a:lnTo>
                  <a:pt x="50767" y="16540"/>
                </a:lnTo>
                <a:close/>
              </a:path>
              <a:path w="51435" h="20955">
                <a:moveTo>
                  <a:pt x="40919" y="1422"/>
                </a:moveTo>
                <a:lnTo>
                  <a:pt x="29794" y="1917"/>
                </a:lnTo>
                <a:lnTo>
                  <a:pt x="26174" y="2387"/>
                </a:lnTo>
                <a:lnTo>
                  <a:pt x="19627" y="3328"/>
                </a:lnTo>
                <a:lnTo>
                  <a:pt x="13106" y="4340"/>
                </a:lnTo>
                <a:lnTo>
                  <a:pt x="6575" y="5280"/>
                </a:lnTo>
                <a:lnTo>
                  <a:pt x="0" y="6007"/>
                </a:lnTo>
                <a:lnTo>
                  <a:pt x="4699" y="10845"/>
                </a:lnTo>
                <a:lnTo>
                  <a:pt x="3556" y="14338"/>
                </a:lnTo>
                <a:lnTo>
                  <a:pt x="4686" y="19926"/>
                </a:lnTo>
                <a:lnTo>
                  <a:pt x="11384" y="18765"/>
                </a:lnTo>
                <a:lnTo>
                  <a:pt x="17964" y="17443"/>
                </a:lnTo>
                <a:lnTo>
                  <a:pt x="24610" y="16540"/>
                </a:lnTo>
                <a:lnTo>
                  <a:pt x="50767" y="16540"/>
                </a:lnTo>
                <a:lnTo>
                  <a:pt x="48951" y="1866"/>
                </a:lnTo>
                <a:lnTo>
                  <a:pt x="45758" y="1866"/>
                </a:lnTo>
                <a:lnTo>
                  <a:pt x="40919" y="1422"/>
                </a:lnTo>
                <a:close/>
              </a:path>
              <a:path w="51435" h="20955">
                <a:moveTo>
                  <a:pt x="49034" y="0"/>
                </a:moveTo>
                <a:lnTo>
                  <a:pt x="45758" y="1866"/>
                </a:lnTo>
                <a:lnTo>
                  <a:pt x="48951" y="1866"/>
                </a:lnTo>
                <a:lnTo>
                  <a:pt x="48742" y="177"/>
                </a:lnTo>
                <a:lnTo>
                  <a:pt x="49034" y="0"/>
                </a:lnTo>
                <a:close/>
              </a:path>
            </a:pathLst>
          </a:custGeom>
          <a:solidFill>
            <a:srgbClr val="F1E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bg object 1994"/>
          <p:cNvSpPr/>
          <p:nvPr/>
        </p:nvSpPr>
        <p:spPr>
          <a:xfrm>
            <a:off x="4354880" y="1150191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19">
                <a:moveTo>
                  <a:pt x="40919" y="1254"/>
                </a:moveTo>
                <a:lnTo>
                  <a:pt x="29794" y="1749"/>
                </a:lnTo>
                <a:lnTo>
                  <a:pt x="26174" y="2219"/>
                </a:lnTo>
                <a:lnTo>
                  <a:pt x="19627" y="3159"/>
                </a:lnTo>
                <a:lnTo>
                  <a:pt x="13106" y="4171"/>
                </a:lnTo>
                <a:lnTo>
                  <a:pt x="6575" y="5112"/>
                </a:lnTo>
                <a:lnTo>
                  <a:pt x="0" y="5838"/>
                </a:lnTo>
                <a:lnTo>
                  <a:pt x="4699" y="10677"/>
                </a:lnTo>
                <a:lnTo>
                  <a:pt x="3556" y="14170"/>
                </a:lnTo>
                <a:lnTo>
                  <a:pt x="4686" y="19758"/>
                </a:lnTo>
                <a:lnTo>
                  <a:pt x="11384" y="18597"/>
                </a:lnTo>
                <a:lnTo>
                  <a:pt x="17964" y="17275"/>
                </a:lnTo>
                <a:lnTo>
                  <a:pt x="24610" y="16371"/>
                </a:lnTo>
                <a:lnTo>
                  <a:pt x="50302" y="16371"/>
                </a:lnTo>
                <a:lnTo>
                  <a:pt x="50581" y="14863"/>
                </a:lnTo>
                <a:lnTo>
                  <a:pt x="48951" y="1698"/>
                </a:lnTo>
                <a:lnTo>
                  <a:pt x="45758" y="1698"/>
                </a:lnTo>
                <a:lnTo>
                  <a:pt x="40919" y="1254"/>
                </a:lnTo>
                <a:close/>
              </a:path>
              <a:path w="50800" h="20319">
                <a:moveTo>
                  <a:pt x="50302" y="16371"/>
                </a:moveTo>
                <a:lnTo>
                  <a:pt x="24610" y="16371"/>
                </a:lnTo>
                <a:lnTo>
                  <a:pt x="31508" y="16468"/>
                </a:lnTo>
                <a:lnTo>
                  <a:pt x="36461" y="17014"/>
                </a:lnTo>
                <a:lnTo>
                  <a:pt x="49923" y="18157"/>
                </a:lnTo>
                <a:lnTo>
                  <a:pt x="50302" y="16371"/>
                </a:lnTo>
                <a:close/>
              </a:path>
              <a:path w="50800" h="20319">
                <a:moveTo>
                  <a:pt x="48739" y="0"/>
                </a:moveTo>
                <a:lnTo>
                  <a:pt x="45758" y="1698"/>
                </a:lnTo>
                <a:lnTo>
                  <a:pt x="48951" y="1698"/>
                </a:lnTo>
                <a:lnTo>
                  <a:pt x="48739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bg object 1995"/>
          <p:cNvSpPr/>
          <p:nvPr/>
        </p:nvSpPr>
        <p:spPr>
          <a:xfrm>
            <a:off x="4354881" y="1150675"/>
            <a:ext cx="50800" cy="19685"/>
          </a:xfrm>
          <a:custGeom>
            <a:avLst/>
            <a:gdLst/>
            <a:ahLst/>
            <a:cxnLst/>
            <a:rect l="l" t="t" r="r" b="b"/>
            <a:pathLst>
              <a:path w="50800" h="19684">
                <a:moveTo>
                  <a:pt x="40919" y="770"/>
                </a:moveTo>
                <a:lnTo>
                  <a:pt x="29794" y="1265"/>
                </a:lnTo>
                <a:lnTo>
                  <a:pt x="26174" y="1735"/>
                </a:lnTo>
                <a:lnTo>
                  <a:pt x="19627" y="2676"/>
                </a:lnTo>
                <a:lnTo>
                  <a:pt x="13106" y="3688"/>
                </a:lnTo>
                <a:lnTo>
                  <a:pt x="6575" y="4628"/>
                </a:lnTo>
                <a:lnTo>
                  <a:pt x="0" y="5355"/>
                </a:lnTo>
                <a:lnTo>
                  <a:pt x="4699" y="10193"/>
                </a:lnTo>
                <a:lnTo>
                  <a:pt x="3556" y="13686"/>
                </a:lnTo>
                <a:lnTo>
                  <a:pt x="4686" y="19274"/>
                </a:lnTo>
                <a:lnTo>
                  <a:pt x="11384" y="18113"/>
                </a:lnTo>
                <a:lnTo>
                  <a:pt x="17964" y="16791"/>
                </a:lnTo>
                <a:lnTo>
                  <a:pt x="24610" y="15888"/>
                </a:lnTo>
                <a:lnTo>
                  <a:pt x="49351" y="15888"/>
                </a:lnTo>
                <a:lnTo>
                  <a:pt x="50190" y="11336"/>
                </a:lnTo>
                <a:lnTo>
                  <a:pt x="48136" y="1214"/>
                </a:lnTo>
                <a:lnTo>
                  <a:pt x="45758" y="1214"/>
                </a:lnTo>
                <a:lnTo>
                  <a:pt x="40919" y="770"/>
                </a:lnTo>
                <a:close/>
              </a:path>
              <a:path w="50800" h="19684">
                <a:moveTo>
                  <a:pt x="49351" y="15888"/>
                </a:moveTo>
                <a:lnTo>
                  <a:pt x="24610" y="15888"/>
                </a:lnTo>
                <a:lnTo>
                  <a:pt x="31508" y="15984"/>
                </a:lnTo>
                <a:lnTo>
                  <a:pt x="36461" y="16531"/>
                </a:lnTo>
                <a:lnTo>
                  <a:pt x="49035" y="17598"/>
                </a:lnTo>
                <a:lnTo>
                  <a:pt x="49351" y="15888"/>
                </a:lnTo>
                <a:close/>
              </a:path>
              <a:path w="50800" h="19684">
                <a:moveTo>
                  <a:pt x="47890" y="0"/>
                </a:moveTo>
                <a:lnTo>
                  <a:pt x="45758" y="1214"/>
                </a:lnTo>
                <a:lnTo>
                  <a:pt x="48136" y="1214"/>
                </a:lnTo>
                <a:lnTo>
                  <a:pt x="47890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bg object 1996"/>
          <p:cNvSpPr/>
          <p:nvPr/>
        </p:nvSpPr>
        <p:spPr>
          <a:xfrm>
            <a:off x="4354880" y="1151163"/>
            <a:ext cx="49530" cy="19050"/>
          </a:xfrm>
          <a:custGeom>
            <a:avLst/>
            <a:gdLst/>
            <a:ahLst/>
            <a:cxnLst/>
            <a:rect l="l" t="t" r="r" b="b"/>
            <a:pathLst>
              <a:path w="49529" h="19050">
                <a:moveTo>
                  <a:pt x="40919" y="282"/>
                </a:moveTo>
                <a:lnTo>
                  <a:pt x="29794" y="777"/>
                </a:lnTo>
                <a:lnTo>
                  <a:pt x="26174" y="1247"/>
                </a:lnTo>
                <a:lnTo>
                  <a:pt x="19627" y="2188"/>
                </a:lnTo>
                <a:lnTo>
                  <a:pt x="13106" y="3200"/>
                </a:lnTo>
                <a:lnTo>
                  <a:pt x="6575" y="4140"/>
                </a:lnTo>
                <a:lnTo>
                  <a:pt x="0" y="4866"/>
                </a:lnTo>
                <a:lnTo>
                  <a:pt x="4699" y="9705"/>
                </a:lnTo>
                <a:lnTo>
                  <a:pt x="3556" y="13198"/>
                </a:lnTo>
                <a:lnTo>
                  <a:pt x="4686" y="18786"/>
                </a:lnTo>
                <a:lnTo>
                  <a:pt x="11384" y="17625"/>
                </a:lnTo>
                <a:lnTo>
                  <a:pt x="17964" y="16303"/>
                </a:lnTo>
                <a:lnTo>
                  <a:pt x="24610" y="15400"/>
                </a:lnTo>
                <a:lnTo>
                  <a:pt x="48397" y="15400"/>
                </a:lnTo>
                <a:lnTo>
                  <a:pt x="49237" y="10848"/>
                </a:lnTo>
                <a:lnTo>
                  <a:pt x="47181" y="726"/>
                </a:lnTo>
                <a:lnTo>
                  <a:pt x="45758" y="726"/>
                </a:lnTo>
                <a:lnTo>
                  <a:pt x="40919" y="282"/>
                </a:lnTo>
                <a:close/>
              </a:path>
              <a:path w="49529" h="19050">
                <a:moveTo>
                  <a:pt x="48397" y="15400"/>
                </a:moveTo>
                <a:lnTo>
                  <a:pt x="24610" y="15400"/>
                </a:lnTo>
                <a:lnTo>
                  <a:pt x="31508" y="15496"/>
                </a:lnTo>
                <a:lnTo>
                  <a:pt x="36461" y="16042"/>
                </a:lnTo>
                <a:lnTo>
                  <a:pt x="48096" y="17030"/>
                </a:lnTo>
                <a:lnTo>
                  <a:pt x="48397" y="15400"/>
                </a:lnTo>
                <a:close/>
              </a:path>
              <a:path w="49529" h="19050">
                <a:moveTo>
                  <a:pt x="47033" y="0"/>
                </a:moveTo>
                <a:lnTo>
                  <a:pt x="45758" y="726"/>
                </a:lnTo>
                <a:lnTo>
                  <a:pt x="47181" y="726"/>
                </a:lnTo>
                <a:lnTo>
                  <a:pt x="47033" y="0"/>
                </a:lnTo>
                <a:close/>
              </a:path>
            </a:pathLst>
          </a:custGeom>
          <a:solidFill>
            <a:srgbClr val="F0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bg object 1997"/>
          <p:cNvSpPr/>
          <p:nvPr/>
        </p:nvSpPr>
        <p:spPr>
          <a:xfrm>
            <a:off x="4354880" y="1151445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40919" y="0"/>
                </a:moveTo>
                <a:lnTo>
                  <a:pt x="29794" y="495"/>
                </a:lnTo>
                <a:lnTo>
                  <a:pt x="26174" y="965"/>
                </a:lnTo>
                <a:lnTo>
                  <a:pt x="19627" y="1905"/>
                </a:lnTo>
                <a:lnTo>
                  <a:pt x="13106" y="2917"/>
                </a:lnTo>
                <a:lnTo>
                  <a:pt x="6575" y="3858"/>
                </a:lnTo>
                <a:lnTo>
                  <a:pt x="0" y="4584"/>
                </a:lnTo>
                <a:lnTo>
                  <a:pt x="4699" y="9423"/>
                </a:lnTo>
                <a:lnTo>
                  <a:pt x="3556" y="12915"/>
                </a:lnTo>
                <a:lnTo>
                  <a:pt x="4686" y="18503"/>
                </a:lnTo>
                <a:lnTo>
                  <a:pt x="11384" y="17343"/>
                </a:lnTo>
                <a:lnTo>
                  <a:pt x="17964" y="16021"/>
                </a:lnTo>
                <a:lnTo>
                  <a:pt x="24610" y="15117"/>
                </a:lnTo>
                <a:lnTo>
                  <a:pt x="47446" y="15117"/>
                </a:lnTo>
                <a:lnTo>
                  <a:pt x="48285" y="10566"/>
                </a:lnTo>
                <a:lnTo>
                  <a:pt x="46231" y="444"/>
                </a:lnTo>
                <a:lnTo>
                  <a:pt x="45758" y="444"/>
                </a:lnTo>
                <a:lnTo>
                  <a:pt x="40919" y="0"/>
                </a:lnTo>
                <a:close/>
              </a:path>
              <a:path w="48895" h="19050">
                <a:moveTo>
                  <a:pt x="47446" y="15117"/>
                </a:moveTo>
                <a:lnTo>
                  <a:pt x="24610" y="15117"/>
                </a:lnTo>
                <a:lnTo>
                  <a:pt x="31508" y="15214"/>
                </a:lnTo>
                <a:lnTo>
                  <a:pt x="36461" y="15760"/>
                </a:lnTo>
                <a:lnTo>
                  <a:pt x="47160" y="16669"/>
                </a:lnTo>
                <a:lnTo>
                  <a:pt x="47446" y="15117"/>
                </a:lnTo>
                <a:close/>
              </a:path>
              <a:path w="48895" h="19050">
                <a:moveTo>
                  <a:pt x="46182" y="202"/>
                </a:moveTo>
                <a:lnTo>
                  <a:pt x="45758" y="444"/>
                </a:lnTo>
                <a:lnTo>
                  <a:pt x="46231" y="444"/>
                </a:lnTo>
                <a:lnTo>
                  <a:pt x="46182" y="202"/>
                </a:lnTo>
                <a:close/>
              </a:path>
            </a:pathLst>
          </a:custGeom>
          <a:solidFill>
            <a:srgbClr val="EF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bg object 1998"/>
          <p:cNvSpPr/>
          <p:nvPr/>
        </p:nvSpPr>
        <p:spPr>
          <a:xfrm>
            <a:off x="4354881" y="1151445"/>
            <a:ext cx="47625" cy="19050"/>
          </a:xfrm>
          <a:custGeom>
            <a:avLst/>
            <a:gdLst/>
            <a:ahLst/>
            <a:cxnLst/>
            <a:rect l="l" t="t" r="r" b="b"/>
            <a:pathLst>
              <a:path w="47625" h="19050">
                <a:moveTo>
                  <a:pt x="40919" y="0"/>
                </a:moveTo>
                <a:lnTo>
                  <a:pt x="29794" y="495"/>
                </a:lnTo>
                <a:lnTo>
                  <a:pt x="26174" y="965"/>
                </a:lnTo>
                <a:lnTo>
                  <a:pt x="19627" y="1905"/>
                </a:lnTo>
                <a:lnTo>
                  <a:pt x="13106" y="2917"/>
                </a:lnTo>
                <a:lnTo>
                  <a:pt x="6575" y="3858"/>
                </a:lnTo>
                <a:lnTo>
                  <a:pt x="0" y="4584"/>
                </a:lnTo>
                <a:lnTo>
                  <a:pt x="4699" y="9423"/>
                </a:lnTo>
                <a:lnTo>
                  <a:pt x="3556" y="12915"/>
                </a:lnTo>
                <a:lnTo>
                  <a:pt x="4686" y="18503"/>
                </a:lnTo>
                <a:lnTo>
                  <a:pt x="11384" y="17343"/>
                </a:lnTo>
                <a:lnTo>
                  <a:pt x="17964" y="16021"/>
                </a:lnTo>
                <a:lnTo>
                  <a:pt x="24610" y="15117"/>
                </a:lnTo>
                <a:lnTo>
                  <a:pt x="46504" y="15117"/>
                </a:lnTo>
                <a:lnTo>
                  <a:pt x="47345" y="10566"/>
                </a:lnTo>
                <a:lnTo>
                  <a:pt x="45275" y="400"/>
                </a:lnTo>
                <a:lnTo>
                  <a:pt x="40919" y="0"/>
                </a:lnTo>
                <a:close/>
              </a:path>
              <a:path w="47625" h="19050">
                <a:moveTo>
                  <a:pt x="46504" y="15117"/>
                </a:moveTo>
                <a:lnTo>
                  <a:pt x="24610" y="15117"/>
                </a:lnTo>
                <a:lnTo>
                  <a:pt x="31508" y="15214"/>
                </a:lnTo>
                <a:lnTo>
                  <a:pt x="36461" y="15760"/>
                </a:lnTo>
                <a:lnTo>
                  <a:pt x="46232" y="16590"/>
                </a:lnTo>
                <a:lnTo>
                  <a:pt x="46504" y="15117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bg object 1999"/>
          <p:cNvSpPr/>
          <p:nvPr/>
        </p:nvSpPr>
        <p:spPr>
          <a:xfrm>
            <a:off x="4354880" y="1151445"/>
            <a:ext cx="46990" cy="19050"/>
          </a:xfrm>
          <a:custGeom>
            <a:avLst/>
            <a:gdLst/>
            <a:ahLst/>
            <a:cxnLst/>
            <a:rect l="l" t="t" r="r" b="b"/>
            <a:pathLst>
              <a:path w="46989" h="19050">
                <a:moveTo>
                  <a:pt x="40919" y="0"/>
                </a:moveTo>
                <a:lnTo>
                  <a:pt x="29794" y="495"/>
                </a:lnTo>
                <a:lnTo>
                  <a:pt x="26174" y="965"/>
                </a:lnTo>
                <a:lnTo>
                  <a:pt x="19627" y="1905"/>
                </a:lnTo>
                <a:lnTo>
                  <a:pt x="13106" y="2917"/>
                </a:lnTo>
                <a:lnTo>
                  <a:pt x="6575" y="3858"/>
                </a:lnTo>
                <a:lnTo>
                  <a:pt x="0" y="4584"/>
                </a:lnTo>
                <a:lnTo>
                  <a:pt x="4699" y="9423"/>
                </a:lnTo>
                <a:lnTo>
                  <a:pt x="3556" y="12915"/>
                </a:lnTo>
                <a:lnTo>
                  <a:pt x="4686" y="18503"/>
                </a:lnTo>
                <a:lnTo>
                  <a:pt x="11384" y="17343"/>
                </a:lnTo>
                <a:lnTo>
                  <a:pt x="17964" y="16021"/>
                </a:lnTo>
                <a:lnTo>
                  <a:pt x="24610" y="15117"/>
                </a:lnTo>
                <a:lnTo>
                  <a:pt x="45553" y="15117"/>
                </a:lnTo>
                <a:lnTo>
                  <a:pt x="46393" y="10566"/>
                </a:lnTo>
                <a:lnTo>
                  <a:pt x="44309" y="311"/>
                </a:lnTo>
                <a:lnTo>
                  <a:pt x="40919" y="0"/>
                </a:lnTo>
                <a:close/>
              </a:path>
              <a:path w="46989" h="19050">
                <a:moveTo>
                  <a:pt x="45553" y="15117"/>
                </a:moveTo>
                <a:lnTo>
                  <a:pt x="24610" y="15117"/>
                </a:lnTo>
                <a:lnTo>
                  <a:pt x="31508" y="15214"/>
                </a:lnTo>
                <a:lnTo>
                  <a:pt x="36461" y="15760"/>
                </a:lnTo>
                <a:lnTo>
                  <a:pt x="45296" y="16510"/>
                </a:lnTo>
                <a:lnTo>
                  <a:pt x="45553" y="15117"/>
                </a:lnTo>
                <a:close/>
              </a:path>
            </a:pathLst>
          </a:custGeom>
          <a:solidFill>
            <a:srgbClr val="EED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bg object 2000"/>
          <p:cNvSpPr/>
          <p:nvPr/>
        </p:nvSpPr>
        <p:spPr>
          <a:xfrm>
            <a:off x="4354880" y="1151445"/>
            <a:ext cx="45720" cy="19050"/>
          </a:xfrm>
          <a:custGeom>
            <a:avLst/>
            <a:gdLst/>
            <a:ahLst/>
            <a:cxnLst/>
            <a:rect l="l" t="t" r="r" b="b"/>
            <a:pathLst>
              <a:path w="45720" h="19050">
                <a:moveTo>
                  <a:pt x="40919" y="0"/>
                </a:moveTo>
                <a:lnTo>
                  <a:pt x="29794" y="495"/>
                </a:lnTo>
                <a:lnTo>
                  <a:pt x="26174" y="965"/>
                </a:lnTo>
                <a:lnTo>
                  <a:pt x="19627" y="1905"/>
                </a:lnTo>
                <a:lnTo>
                  <a:pt x="13106" y="2917"/>
                </a:lnTo>
                <a:lnTo>
                  <a:pt x="6575" y="3858"/>
                </a:lnTo>
                <a:lnTo>
                  <a:pt x="0" y="4584"/>
                </a:lnTo>
                <a:lnTo>
                  <a:pt x="4699" y="9423"/>
                </a:lnTo>
                <a:lnTo>
                  <a:pt x="3556" y="12915"/>
                </a:lnTo>
                <a:lnTo>
                  <a:pt x="4686" y="18503"/>
                </a:lnTo>
                <a:lnTo>
                  <a:pt x="11384" y="17343"/>
                </a:lnTo>
                <a:lnTo>
                  <a:pt x="17964" y="16021"/>
                </a:lnTo>
                <a:lnTo>
                  <a:pt x="24610" y="15117"/>
                </a:lnTo>
                <a:lnTo>
                  <a:pt x="44599" y="15117"/>
                </a:lnTo>
                <a:lnTo>
                  <a:pt x="45440" y="10566"/>
                </a:lnTo>
                <a:lnTo>
                  <a:pt x="43334" y="221"/>
                </a:lnTo>
                <a:lnTo>
                  <a:pt x="40919" y="0"/>
                </a:lnTo>
                <a:close/>
              </a:path>
              <a:path w="45720" h="19050">
                <a:moveTo>
                  <a:pt x="44599" y="15117"/>
                </a:moveTo>
                <a:lnTo>
                  <a:pt x="24610" y="15117"/>
                </a:lnTo>
                <a:lnTo>
                  <a:pt x="31508" y="15214"/>
                </a:lnTo>
                <a:lnTo>
                  <a:pt x="36461" y="15760"/>
                </a:lnTo>
                <a:lnTo>
                  <a:pt x="44356" y="16431"/>
                </a:lnTo>
                <a:lnTo>
                  <a:pt x="44599" y="15117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bg object 2001"/>
          <p:cNvSpPr/>
          <p:nvPr/>
        </p:nvSpPr>
        <p:spPr>
          <a:xfrm>
            <a:off x="4354880" y="1151445"/>
            <a:ext cx="45085" cy="19050"/>
          </a:xfrm>
          <a:custGeom>
            <a:avLst/>
            <a:gdLst/>
            <a:ahLst/>
            <a:cxnLst/>
            <a:rect l="l" t="t" r="r" b="b"/>
            <a:pathLst>
              <a:path w="45085" h="19050">
                <a:moveTo>
                  <a:pt x="40919" y="0"/>
                </a:moveTo>
                <a:lnTo>
                  <a:pt x="29794" y="495"/>
                </a:lnTo>
                <a:lnTo>
                  <a:pt x="26174" y="965"/>
                </a:lnTo>
                <a:lnTo>
                  <a:pt x="19627" y="1905"/>
                </a:lnTo>
                <a:lnTo>
                  <a:pt x="13106" y="2917"/>
                </a:lnTo>
                <a:lnTo>
                  <a:pt x="6575" y="3858"/>
                </a:lnTo>
                <a:lnTo>
                  <a:pt x="0" y="4584"/>
                </a:lnTo>
                <a:lnTo>
                  <a:pt x="4699" y="9423"/>
                </a:lnTo>
                <a:lnTo>
                  <a:pt x="3556" y="12915"/>
                </a:lnTo>
                <a:lnTo>
                  <a:pt x="4686" y="18503"/>
                </a:lnTo>
                <a:lnTo>
                  <a:pt x="11384" y="17343"/>
                </a:lnTo>
                <a:lnTo>
                  <a:pt x="17964" y="16021"/>
                </a:lnTo>
                <a:lnTo>
                  <a:pt x="24610" y="15117"/>
                </a:lnTo>
                <a:lnTo>
                  <a:pt x="43650" y="15117"/>
                </a:lnTo>
                <a:lnTo>
                  <a:pt x="44488" y="10566"/>
                </a:lnTo>
                <a:lnTo>
                  <a:pt x="42369" y="133"/>
                </a:lnTo>
                <a:lnTo>
                  <a:pt x="40919" y="0"/>
                </a:lnTo>
                <a:close/>
              </a:path>
              <a:path w="45085" h="19050">
                <a:moveTo>
                  <a:pt x="43650" y="15117"/>
                </a:moveTo>
                <a:lnTo>
                  <a:pt x="24610" y="15117"/>
                </a:lnTo>
                <a:lnTo>
                  <a:pt x="31508" y="15214"/>
                </a:lnTo>
                <a:lnTo>
                  <a:pt x="36461" y="15760"/>
                </a:lnTo>
                <a:lnTo>
                  <a:pt x="43423" y="16351"/>
                </a:lnTo>
                <a:lnTo>
                  <a:pt x="43650" y="15117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bg object 2002"/>
          <p:cNvSpPr/>
          <p:nvPr/>
        </p:nvSpPr>
        <p:spPr>
          <a:xfrm>
            <a:off x="4354880" y="1151445"/>
            <a:ext cx="43815" cy="19050"/>
          </a:xfrm>
          <a:custGeom>
            <a:avLst/>
            <a:gdLst/>
            <a:ahLst/>
            <a:cxnLst/>
            <a:rect l="l" t="t" r="r" b="b"/>
            <a:pathLst>
              <a:path w="43814" h="19050">
                <a:moveTo>
                  <a:pt x="40919" y="0"/>
                </a:moveTo>
                <a:lnTo>
                  <a:pt x="29794" y="495"/>
                </a:lnTo>
                <a:lnTo>
                  <a:pt x="26174" y="965"/>
                </a:lnTo>
                <a:lnTo>
                  <a:pt x="19627" y="1905"/>
                </a:lnTo>
                <a:lnTo>
                  <a:pt x="13106" y="2917"/>
                </a:lnTo>
                <a:lnTo>
                  <a:pt x="6575" y="3858"/>
                </a:lnTo>
                <a:lnTo>
                  <a:pt x="0" y="4584"/>
                </a:lnTo>
                <a:lnTo>
                  <a:pt x="4699" y="9423"/>
                </a:lnTo>
                <a:lnTo>
                  <a:pt x="3556" y="12915"/>
                </a:lnTo>
                <a:lnTo>
                  <a:pt x="4686" y="18503"/>
                </a:lnTo>
                <a:lnTo>
                  <a:pt x="11384" y="17343"/>
                </a:lnTo>
                <a:lnTo>
                  <a:pt x="17964" y="16021"/>
                </a:lnTo>
                <a:lnTo>
                  <a:pt x="24610" y="15117"/>
                </a:lnTo>
                <a:lnTo>
                  <a:pt x="42709" y="15117"/>
                </a:lnTo>
                <a:lnTo>
                  <a:pt x="43548" y="10566"/>
                </a:lnTo>
                <a:lnTo>
                  <a:pt x="41408" y="44"/>
                </a:lnTo>
                <a:lnTo>
                  <a:pt x="40919" y="0"/>
                </a:lnTo>
                <a:close/>
              </a:path>
              <a:path w="43814" h="19050">
                <a:moveTo>
                  <a:pt x="42709" y="15117"/>
                </a:moveTo>
                <a:lnTo>
                  <a:pt x="24610" y="15117"/>
                </a:lnTo>
                <a:lnTo>
                  <a:pt x="31508" y="15214"/>
                </a:lnTo>
                <a:lnTo>
                  <a:pt x="36461" y="15760"/>
                </a:lnTo>
                <a:lnTo>
                  <a:pt x="42496" y="16273"/>
                </a:lnTo>
                <a:lnTo>
                  <a:pt x="42709" y="15117"/>
                </a:lnTo>
                <a:close/>
              </a:path>
            </a:pathLst>
          </a:custGeom>
          <a:solidFill>
            <a:srgbClr val="EC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bg object 2003"/>
          <p:cNvSpPr/>
          <p:nvPr/>
        </p:nvSpPr>
        <p:spPr>
          <a:xfrm>
            <a:off x="4354880" y="1151466"/>
            <a:ext cx="43180" cy="19050"/>
          </a:xfrm>
          <a:custGeom>
            <a:avLst/>
            <a:gdLst/>
            <a:ahLst/>
            <a:cxnLst/>
            <a:rect l="l" t="t" r="r" b="b"/>
            <a:pathLst>
              <a:path w="43179" h="19050">
                <a:moveTo>
                  <a:pt x="40455" y="0"/>
                </a:moveTo>
                <a:lnTo>
                  <a:pt x="29794" y="474"/>
                </a:lnTo>
                <a:lnTo>
                  <a:pt x="26174" y="944"/>
                </a:lnTo>
                <a:lnTo>
                  <a:pt x="19627" y="1885"/>
                </a:lnTo>
                <a:lnTo>
                  <a:pt x="13106" y="2897"/>
                </a:lnTo>
                <a:lnTo>
                  <a:pt x="6575" y="3837"/>
                </a:lnTo>
                <a:lnTo>
                  <a:pt x="0" y="4564"/>
                </a:lnTo>
                <a:lnTo>
                  <a:pt x="4699" y="9402"/>
                </a:lnTo>
                <a:lnTo>
                  <a:pt x="3556" y="12895"/>
                </a:lnTo>
                <a:lnTo>
                  <a:pt x="4686" y="18483"/>
                </a:lnTo>
                <a:lnTo>
                  <a:pt x="11384" y="17322"/>
                </a:lnTo>
                <a:lnTo>
                  <a:pt x="17964" y="16000"/>
                </a:lnTo>
                <a:lnTo>
                  <a:pt x="24610" y="15097"/>
                </a:lnTo>
                <a:lnTo>
                  <a:pt x="41757" y="15097"/>
                </a:lnTo>
                <a:lnTo>
                  <a:pt x="42595" y="10545"/>
                </a:lnTo>
                <a:lnTo>
                  <a:pt x="40455" y="0"/>
                </a:lnTo>
                <a:close/>
              </a:path>
              <a:path w="43179" h="19050">
                <a:moveTo>
                  <a:pt x="41757" y="15097"/>
                </a:moveTo>
                <a:lnTo>
                  <a:pt x="24610" y="15097"/>
                </a:lnTo>
                <a:lnTo>
                  <a:pt x="31508" y="15193"/>
                </a:lnTo>
                <a:lnTo>
                  <a:pt x="36461" y="15740"/>
                </a:lnTo>
                <a:lnTo>
                  <a:pt x="41559" y="16172"/>
                </a:lnTo>
                <a:lnTo>
                  <a:pt x="41757" y="15097"/>
                </a:lnTo>
                <a:close/>
              </a:path>
            </a:pathLst>
          </a:custGeom>
          <a:solidFill>
            <a:srgbClr val="EC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bg object 2004"/>
          <p:cNvSpPr/>
          <p:nvPr/>
        </p:nvSpPr>
        <p:spPr>
          <a:xfrm>
            <a:off x="4354880" y="1151510"/>
            <a:ext cx="41910" cy="19050"/>
          </a:xfrm>
          <a:custGeom>
            <a:avLst/>
            <a:gdLst/>
            <a:ahLst/>
            <a:cxnLst/>
            <a:rect l="l" t="t" r="r" b="b"/>
            <a:pathLst>
              <a:path w="41910" h="19050">
                <a:moveTo>
                  <a:pt x="39465" y="0"/>
                </a:moveTo>
                <a:lnTo>
                  <a:pt x="29794" y="430"/>
                </a:lnTo>
                <a:lnTo>
                  <a:pt x="26174" y="900"/>
                </a:lnTo>
                <a:lnTo>
                  <a:pt x="19627" y="1841"/>
                </a:lnTo>
                <a:lnTo>
                  <a:pt x="13106" y="2853"/>
                </a:lnTo>
                <a:lnTo>
                  <a:pt x="6575" y="3793"/>
                </a:lnTo>
                <a:lnTo>
                  <a:pt x="0" y="4519"/>
                </a:lnTo>
                <a:lnTo>
                  <a:pt x="4699" y="9358"/>
                </a:lnTo>
                <a:lnTo>
                  <a:pt x="3556" y="12851"/>
                </a:lnTo>
                <a:lnTo>
                  <a:pt x="4686" y="18439"/>
                </a:lnTo>
                <a:lnTo>
                  <a:pt x="11384" y="17278"/>
                </a:lnTo>
                <a:lnTo>
                  <a:pt x="17964" y="15956"/>
                </a:lnTo>
                <a:lnTo>
                  <a:pt x="24610" y="15053"/>
                </a:lnTo>
                <a:lnTo>
                  <a:pt x="40815" y="15053"/>
                </a:lnTo>
                <a:lnTo>
                  <a:pt x="41655" y="10501"/>
                </a:lnTo>
                <a:lnTo>
                  <a:pt x="39544" y="119"/>
                </a:lnTo>
                <a:close/>
              </a:path>
              <a:path w="41910" h="19050">
                <a:moveTo>
                  <a:pt x="40815" y="15053"/>
                </a:moveTo>
                <a:lnTo>
                  <a:pt x="24610" y="15053"/>
                </a:lnTo>
                <a:lnTo>
                  <a:pt x="31508" y="15149"/>
                </a:lnTo>
                <a:lnTo>
                  <a:pt x="36461" y="15695"/>
                </a:lnTo>
                <a:lnTo>
                  <a:pt x="40631" y="16050"/>
                </a:lnTo>
                <a:lnTo>
                  <a:pt x="40815" y="15053"/>
                </a:lnTo>
                <a:close/>
              </a:path>
            </a:pathLst>
          </a:custGeom>
          <a:solidFill>
            <a:srgbClr val="EBDA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bg object 2005"/>
          <p:cNvSpPr/>
          <p:nvPr/>
        </p:nvSpPr>
        <p:spPr>
          <a:xfrm>
            <a:off x="4354880" y="1151559"/>
            <a:ext cx="41275" cy="18415"/>
          </a:xfrm>
          <a:custGeom>
            <a:avLst/>
            <a:gdLst/>
            <a:ahLst/>
            <a:cxnLst/>
            <a:rect l="l" t="t" r="r" b="b"/>
            <a:pathLst>
              <a:path w="41275" h="18415">
                <a:moveTo>
                  <a:pt x="38362" y="0"/>
                </a:moveTo>
                <a:lnTo>
                  <a:pt x="29794" y="381"/>
                </a:lnTo>
                <a:lnTo>
                  <a:pt x="26174" y="851"/>
                </a:lnTo>
                <a:lnTo>
                  <a:pt x="19627" y="1791"/>
                </a:lnTo>
                <a:lnTo>
                  <a:pt x="13106" y="2804"/>
                </a:lnTo>
                <a:lnTo>
                  <a:pt x="6575" y="3744"/>
                </a:lnTo>
                <a:lnTo>
                  <a:pt x="0" y="4470"/>
                </a:lnTo>
                <a:lnTo>
                  <a:pt x="4699" y="9309"/>
                </a:lnTo>
                <a:lnTo>
                  <a:pt x="3556" y="12802"/>
                </a:lnTo>
                <a:lnTo>
                  <a:pt x="4686" y="18390"/>
                </a:lnTo>
                <a:lnTo>
                  <a:pt x="11384" y="17229"/>
                </a:lnTo>
                <a:lnTo>
                  <a:pt x="17964" y="15907"/>
                </a:lnTo>
                <a:lnTo>
                  <a:pt x="24610" y="15003"/>
                </a:lnTo>
                <a:lnTo>
                  <a:pt x="39851" y="15003"/>
                </a:lnTo>
                <a:lnTo>
                  <a:pt x="40690" y="10452"/>
                </a:lnTo>
                <a:lnTo>
                  <a:pt x="38662" y="455"/>
                </a:lnTo>
                <a:lnTo>
                  <a:pt x="38362" y="0"/>
                </a:lnTo>
                <a:close/>
              </a:path>
              <a:path w="41275" h="18415">
                <a:moveTo>
                  <a:pt x="39851" y="15003"/>
                </a:moveTo>
                <a:lnTo>
                  <a:pt x="24610" y="15003"/>
                </a:lnTo>
                <a:lnTo>
                  <a:pt x="31508" y="15100"/>
                </a:lnTo>
                <a:lnTo>
                  <a:pt x="36461" y="15646"/>
                </a:lnTo>
                <a:lnTo>
                  <a:pt x="39683" y="15920"/>
                </a:lnTo>
                <a:lnTo>
                  <a:pt x="39851" y="15003"/>
                </a:lnTo>
                <a:close/>
              </a:path>
            </a:pathLst>
          </a:custGeom>
          <a:solidFill>
            <a:srgbClr val="EAD9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bg object 2006"/>
          <p:cNvSpPr/>
          <p:nvPr/>
        </p:nvSpPr>
        <p:spPr>
          <a:xfrm>
            <a:off x="4354880" y="1151607"/>
            <a:ext cx="40005" cy="18415"/>
          </a:xfrm>
          <a:custGeom>
            <a:avLst/>
            <a:gdLst/>
            <a:ahLst/>
            <a:cxnLst/>
            <a:rect l="l" t="t" r="r" b="b"/>
            <a:pathLst>
              <a:path w="40004" h="18415">
                <a:moveTo>
                  <a:pt x="37277" y="0"/>
                </a:moveTo>
                <a:lnTo>
                  <a:pt x="29794" y="333"/>
                </a:lnTo>
                <a:lnTo>
                  <a:pt x="26174" y="803"/>
                </a:lnTo>
                <a:lnTo>
                  <a:pt x="19627" y="1743"/>
                </a:lnTo>
                <a:lnTo>
                  <a:pt x="13106" y="2755"/>
                </a:lnTo>
                <a:lnTo>
                  <a:pt x="6575" y="3696"/>
                </a:lnTo>
                <a:lnTo>
                  <a:pt x="0" y="4422"/>
                </a:lnTo>
                <a:lnTo>
                  <a:pt x="4699" y="9261"/>
                </a:lnTo>
                <a:lnTo>
                  <a:pt x="3556" y="12753"/>
                </a:lnTo>
                <a:lnTo>
                  <a:pt x="4686" y="18341"/>
                </a:lnTo>
                <a:lnTo>
                  <a:pt x="11384" y="17181"/>
                </a:lnTo>
                <a:lnTo>
                  <a:pt x="17964" y="15858"/>
                </a:lnTo>
                <a:lnTo>
                  <a:pt x="24610" y="14955"/>
                </a:lnTo>
                <a:lnTo>
                  <a:pt x="38910" y="14955"/>
                </a:lnTo>
                <a:lnTo>
                  <a:pt x="39750" y="10404"/>
                </a:lnTo>
                <a:lnTo>
                  <a:pt x="37797" y="792"/>
                </a:lnTo>
                <a:lnTo>
                  <a:pt x="37277" y="0"/>
                </a:lnTo>
                <a:close/>
              </a:path>
              <a:path w="40004" h="18415">
                <a:moveTo>
                  <a:pt x="38910" y="14955"/>
                </a:moveTo>
                <a:lnTo>
                  <a:pt x="24610" y="14955"/>
                </a:lnTo>
                <a:lnTo>
                  <a:pt x="31508" y="15052"/>
                </a:lnTo>
                <a:lnTo>
                  <a:pt x="36461" y="15598"/>
                </a:lnTo>
                <a:lnTo>
                  <a:pt x="38756" y="15793"/>
                </a:lnTo>
                <a:lnTo>
                  <a:pt x="38910" y="14955"/>
                </a:lnTo>
                <a:close/>
              </a:path>
            </a:pathLst>
          </a:custGeom>
          <a:solidFill>
            <a:srgbClr val="E9D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bg object 2007"/>
          <p:cNvSpPr/>
          <p:nvPr/>
        </p:nvSpPr>
        <p:spPr>
          <a:xfrm>
            <a:off x="4354880" y="1151656"/>
            <a:ext cx="39370" cy="18415"/>
          </a:xfrm>
          <a:custGeom>
            <a:avLst/>
            <a:gdLst/>
            <a:ahLst/>
            <a:cxnLst/>
            <a:rect l="l" t="t" r="r" b="b"/>
            <a:pathLst>
              <a:path w="39370" h="18415">
                <a:moveTo>
                  <a:pt x="36188" y="0"/>
                </a:moveTo>
                <a:lnTo>
                  <a:pt x="29794" y="284"/>
                </a:lnTo>
                <a:lnTo>
                  <a:pt x="26174" y="754"/>
                </a:lnTo>
                <a:lnTo>
                  <a:pt x="19627" y="1695"/>
                </a:lnTo>
                <a:lnTo>
                  <a:pt x="13106" y="2707"/>
                </a:lnTo>
                <a:lnTo>
                  <a:pt x="6575" y="3647"/>
                </a:lnTo>
                <a:lnTo>
                  <a:pt x="0" y="4374"/>
                </a:lnTo>
                <a:lnTo>
                  <a:pt x="4699" y="9212"/>
                </a:lnTo>
                <a:lnTo>
                  <a:pt x="3556" y="12705"/>
                </a:lnTo>
                <a:lnTo>
                  <a:pt x="4686" y="18293"/>
                </a:lnTo>
                <a:lnTo>
                  <a:pt x="11384" y="17132"/>
                </a:lnTo>
                <a:lnTo>
                  <a:pt x="17964" y="15810"/>
                </a:lnTo>
                <a:lnTo>
                  <a:pt x="24610" y="14907"/>
                </a:lnTo>
                <a:lnTo>
                  <a:pt x="37960" y="14907"/>
                </a:lnTo>
                <a:lnTo>
                  <a:pt x="38798" y="10355"/>
                </a:lnTo>
                <a:lnTo>
                  <a:pt x="36928" y="1127"/>
                </a:lnTo>
                <a:lnTo>
                  <a:pt x="36188" y="0"/>
                </a:lnTo>
                <a:close/>
              </a:path>
              <a:path w="39370" h="18415">
                <a:moveTo>
                  <a:pt x="37960" y="14907"/>
                </a:moveTo>
                <a:lnTo>
                  <a:pt x="24610" y="14907"/>
                </a:lnTo>
                <a:lnTo>
                  <a:pt x="31508" y="15003"/>
                </a:lnTo>
                <a:lnTo>
                  <a:pt x="36461" y="15550"/>
                </a:lnTo>
                <a:lnTo>
                  <a:pt x="37820" y="15665"/>
                </a:lnTo>
                <a:lnTo>
                  <a:pt x="37960" y="14907"/>
                </a:lnTo>
                <a:close/>
              </a:path>
            </a:pathLst>
          </a:custGeom>
          <a:solidFill>
            <a:srgbClr val="E8D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bg object 2008"/>
          <p:cNvSpPr/>
          <p:nvPr/>
        </p:nvSpPr>
        <p:spPr>
          <a:xfrm>
            <a:off x="4354880" y="1151704"/>
            <a:ext cx="38100" cy="18415"/>
          </a:xfrm>
          <a:custGeom>
            <a:avLst/>
            <a:gdLst/>
            <a:ahLst/>
            <a:cxnLst/>
            <a:rect l="l" t="t" r="r" b="b"/>
            <a:pathLst>
              <a:path w="38100" h="18415">
                <a:moveTo>
                  <a:pt x="35100" y="0"/>
                </a:moveTo>
                <a:lnTo>
                  <a:pt x="29794" y="236"/>
                </a:lnTo>
                <a:lnTo>
                  <a:pt x="26174" y="706"/>
                </a:lnTo>
                <a:lnTo>
                  <a:pt x="19627" y="1646"/>
                </a:lnTo>
                <a:lnTo>
                  <a:pt x="13106" y="2658"/>
                </a:lnTo>
                <a:lnTo>
                  <a:pt x="6575" y="3599"/>
                </a:lnTo>
                <a:lnTo>
                  <a:pt x="0" y="4325"/>
                </a:lnTo>
                <a:lnTo>
                  <a:pt x="4699" y="9164"/>
                </a:lnTo>
                <a:lnTo>
                  <a:pt x="3556" y="12656"/>
                </a:lnTo>
                <a:lnTo>
                  <a:pt x="4686" y="18244"/>
                </a:lnTo>
                <a:lnTo>
                  <a:pt x="11384" y="17084"/>
                </a:lnTo>
                <a:lnTo>
                  <a:pt x="17964" y="15762"/>
                </a:lnTo>
                <a:lnTo>
                  <a:pt x="24610" y="14858"/>
                </a:lnTo>
                <a:lnTo>
                  <a:pt x="37017" y="14858"/>
                </a:lnTo>
                <a:lnTo>
                  <a:pt x="37858" y="10307"/>
                </a:lnTo>
                <a:lnTo>
                  <a:pt x="36062" y="1463"/>
                </a:lnTo>
                <a:lnTo>
                  <a:pt x="35100" y="0"/>
                </a:lnTo>
                <a:close/>
              </a:path>
              <a:path w="38100" h="18415">
                <a:moveTo>
                  <a:pt x="37017" y="14858"/>
                </a:moveTo>
                <a:lnTo>
                  <a:pt x="24610" y="14858"/>
                </a:lnTo>
                <a:lnTo>
                  <a:pt x="31508" y="14955"/>
                </a:lnTo>
                <a:lnTo>
                  <a:pt x="36892" y="15538"/>
                </a:lnTo>
                <a:lnTo>
                  <a:pt x="37017" y="14858"/>
                </a:lnTo>
                <a:close/>
              </a:path>
            </a:pathLst>
          </a:custGeom>
          <a:solidFill>
            <a:srgbClr val="E7D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bg object 2009"/>
          <p:cNvSpPr/>
          <p:nvPr/>
        </p:nvSpPr>
        <p:spPr>
          <a:xfrm>
            <a:off x="4354880" y="1151753"/>
            <a:ext cx="37465" cy="18415"/>
          </a:xfrm>
          <a:custGeom>
            <a:avLst/>
            <a:gdLst/>
            <a:ahLst/>
            <a:cxnLst/>
            <a:rect l="l" t="t" r="r" b="b"/>
            <a:pathLst>
              <a:path w="37464" h="18415">
                <a:moveTo>
                  <a:pt x="34005" y="0"/>
                </a:moveTo>
                <a:lnTo>
                  <a:pt x="29794" y="187"/>
                </a:lnTo>
                <a:lnTo>
                  <a:pt x="26174" y="657"/>
                </a:lnTo>
                <a:lnTo>
                  <a:pt x="19627" y="1597"/>
                </a:lnTo>
                <a:lnTo>
                  <a:pt x="13106" y="2610"/>
                </a:lnTo>
                <a:lnTo>
                  <a:pt x="6575" y="3550"/>
                </a:lnTo>
                <a:lnTo>
                  <a:pt x="0" y="4276"/>
                </a:lnTo>
                <a:lnTo>
                  <a:pt x="4699" y="9115"/>
                </a:lnTo>
                <a:lnTo>
                  <a:pt x="3556" y="12608"/>
                </a:lnTo>
                <a:lnTo>
                  <a:pt x="4686" y="18196"/>
                </a:lnTo>
                <a:lnTo>
                  <a:pt x="11384" y="17035"/>
                </a:lnTo>
                <a:lnTo>
                  <a:pt x="17964" y="15713"/>
                </a:lnTo>
                <a:lnTo>
                  <a:pt x="24610" y="14809"/>
                </a:lnTo>
                <a:lnTo>
                  <a:pt x="36066" y="14809"/>
                </a:lnTo>
                <a:lnTo>
                  <a:pt x="36906" y="10258"/>
                </a:lnTo>
                <a:lnTo>
                  <a:pt x="35187" y="1800"/>
                </a:lnTo>
                <a:lnTo>
                  <a:pt x="34005" y="0"/>
                </a:lnTo>
                <a:close/>
              </a:path>
              <a:path w="37464" h="18415">
                <a:moveTo>
                  <a:pt x="36066" y="14809"/>
                </a:moveTo>
                <a:lnTo>
                  <a:pt x="24610" y="14809"/>
                </a:lnTo>
                <a:lnTo>
                  <a:pt x="31508" y="14906"/>
                </a:lnTo>
                <a:lnTo>
                  <a:pt x="35958" y="15397"/>
                </a:lnTo>
                <a:lnTo>
                  <a:pt x="36066" y="14809"/>
                </a:lnTo>
                <a:close/>
              </a:path>
            </a:pathLst>
          </a:custGeom>
          <a:solidFill>
            <a:srgbClr val="E7D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bg object 2010"/>
          <p:cNvSpPr/>
          <p:nvPr/>
        </p:nvSpPr>
        <p:spPr>
          <a:xfrm>
            <a:off x="4354881" y="1151802"/>
            <a:ext cx="36195" cy="18415"/>
          </a:xfrm>
          <a:custGeom>
            <a:avLst/>
            <a:gdLst/>
            <a:ahLst/>
            <a:cxnLst/>
            <a:rect l="l" t="t" r="r" b="b"/>
            <a:pathLst>
              <a:path w="36195" h="18415">
                <a:moveTo>
                  <a:pt x="32904" y="0"/>
                </a:moveTo>
                <a:lnTo>
                  <a:pt x="29794" y="138"/>
                </a:lnTo>
                <a:lnTo>
                  <a:pt x="26174" y="608"/>
                </a:lnTo>
                <a:lnTo>
                  <a:pt x="19627" y="1548"/>
                </a:lnTo>
                <a:lnTo>
                  <a:pt x="13106" y="2561"/>
                </a:lnTo>
                <a:lnTo>
                  <a:pt x="6575" y="3501"/>
                </a:lnTo>
                <a:lnTo>
                  <a:pt x="0" y="4227"/>
                </a:lnTo>
                <a:lnTo>
                  <a:pt x="4699" y="9066"/>
                </a:lnTo>
                <a:lnTo>
                  <a:pt x="3556" y="12559"/>
                </a:lnTo>
                <a:lnTo>
                  <a:pt x="4686" y="18147"/>
                </a:lnTo>
                <a:lnTo>
                  <a:pt x="11384" y="16986"/>
                </a:lnTo>
                <a:lnTo>
                  <a:pt x="17964" y="15664"/>
                </a:lnTo>
                <a:lnTo>
                  <a:pt x="24610" y="14760"/>
                </a:lnTo>
                <a:lnTo>
                  <a:pt x="35112" y="14760"/>
                </a:lnTo>
                <a:lnTo>
                  <a:pt x="35953" y="10209"/>
                </a:lnTo>
                <a:lnTo>
                  <a:pt x="34308" y="2136"/>
                </a:lnTo>
                <a:lnTo>
                  <a:pt x="32904" y="0"/>
                </a:lnTo>
                <a:close/>
              </a:path>
              <a:path w="36195" h="18415">
                <a:moveTo>
                  <a:pt x="35112" y="14760"/>
                </a:moveTo>
                <a:lnTo>
                  <a:pt x="24610" y="14760"/>
                </a:lnTo>
                <a:lnTo>
                  <a:pt x="31508" y="14857"/>
                </a:lnTo>
                <a:lnTo>
                  <a:pt x="35022" y="15245"/>
                </a:lnTo>
                <a:lnTo>
                  <a:pt x="35112" y="14760"/>
                </a:lnTo>
                <a:close/>
              </a:path>
            </a:pathLst>
          </a:custGeom>
          <a:solidFill>
            <a:srgbClr val="E6D4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bg object 2011"/>
          <p:cNvSpPr/>
          <p:nvPr/>
        </p:nvSpPr>
        <p:spPr>
          <a:xfrm>
            <a:off x="4354880" y="1151850"/>
            <a:ext cx="35560" cy="18415"/>
          </a:xfrm>
          <a:custGeom>
            <a:avLst/>
            <a:gdLst/>
            <a:ahLst/>
            <a:cxnLst/>
            <a:rect l="l" t="t" r="r" b="b"/>
            <a:pathLst>
              <a:path w="35560" h="18415">
                <a:moveTo>
                  <a:pt x="31814" y="0"/>
                </a:moveTo>
                <a:lnTo>
                  <a:pt x="29794" y="89"/>
                </a:lnTo>
                <a:lnTo>
                  <a:pt x="26174" y="559"/>
                </a:lnTo>
                <a:lnTo>
                  <a:pt x="19627" y="1500"/>
                </a:lnTo>
                <a:lnTo>
                  <a:pt x="13106" y="2512"/>
                </a:lnTo>
                <a:lnTo>
                  <a:pt x="6575" y="3453"/>
                </a:lnTo>
                <a:lnTo>
                  <a:pt x="0" y="4179"/>
                </a:lnTo>
                <a:lnTo>
                  <a:pt x="4699" y="9018"/>
                </a:lnTo>
                <a:lnTo>
                  <a:pt x="3556" y="12510"/>
                </a:lnTo>
                <a:lnTo>
                  <a:pt x="4686" y="18098"/>
                </a:lnTo>
                <a:lnTo>
                  <a:pt x="11384" y="16938"/>
                </a:lnTo>
                <a:lnTo>
                  <a:pt x="17964" y="15615"/>
                </a:lnTo>
                <a:lnTo>
                  <a:pt x="24610" y="14712"/>
                </a:lnTo>
                <a:lnTo>
                  <a:pt x="34161" y="14712"/>
                </a:lnTo>
                <a:lnTo>
                  <a:pt x="35001" y="10161"/>
                </a:lnTo>
                <a:lnTo>
                  <a:pt x="33439" y="2473"/>
                </a:lnTo>
                <a:lnTo>
                  <a:pt x="31814" y="0"/>
                </a:lnTo>
                <a:close/>
              </a:path>
              <a:path w="35560" h="18415">
                <a:moveTo>
                  <a:pt x="34161" y="14712"/>
                </a:moveTo>
                <a:lnTo>
                  <a:pt x="24610" y="14712"/>
                </a:lnTo>
                <a:lnTo>
                  <a:pt x="31508" y="14809"/>
                </a:lnTo>
                <a:lnTo>
                  <a:pt x="34091" y="15094"/>
                </a:lnTo>
                <a:lnTo>
                  <a:pt x="34161" y="14712"/>
                </a:lnTo>
                <a:close/>
              </a:path>
            </a:pathLst>
          </a:custGeom>
          <a:solidFill>
            <a:srgbClr val="E5D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bg object 2012"/>
          <p:cNvSpPr/>
          <p:nvPr/>
        </p:nvSpPr>
        <p:spPr>
          <a:xfrm>
            <a:off x="4354880" y="1151899"/>
            <a:ext cx="34290" cy="18415"/>
          </a:xfrm>
          <a:custGeom>
            <a:avLst/>
            <a:gdLst/>
            <a:ahLst/>
            <a:cxnLst/>
            <a:rect l="l" t="t" r="r" b="b"/>
            <a:pathLst>
              <a:path w="34289" h="18415">
                <a:moveTo>
                  <a:pt x="30730" y="0"/>
                </a:moveTo>
                <a:lnTo>
                  <a:pt x="29794" y="41"/>
                </a:lnTo>
                <a:lnTo>
                  <a:pt x="26174" y="511"/>
                </a:lnTo>
                <a:lnTo>
                  <a:pt x="19627" y="1452"/>
                </a:lnTo>
                <a:lnTo>
                  <a:pt x="13106" y="2464"/>
                </a:lnTo>
                <a:lnTo>
                  <a:pt x="6575" y="3404"/>
                </a:lnTo>
                <a:lnTo>
                  <a:pt x="0" y="4131"/>
                </a:lnTo>
                <a:lnTo>
                  <a:pt x="4699" y="8969"/>
                </a:lnTo>
                <a:lnTo>
                  <a:pt x="3556" y="12462"/>
                </a:lnTo>
                <a:lnTo>
                  <a:pt x="4686" y="18050"/>
                </a:lnTo>
                <a:lnTo>
                  <a:pt x="11384" y="16889"/>
                </a:lnTo>
                <a:lnTo>
                  <a:pt x="17964" y="15567"/>
                </a:lnTo>
                <a:lnTo>
                  <a:pt x="24610" y="14664"/>
                </a:lnTo>
                <a:lnTo>
                  <a:pt x="33222" y="14664"/>
                </a:lnTo>
                <a:lnTo>
                  <a:pt x="34061" y="10112"/>
                </a:lnTo>
                <a:lnTo>
                  <a:pt x="32574" y="2808"/>
                </a:lnTo>
                <a:lnTo>
                  <a:pt x="30730" y="0"/>
                </a:lnTo>
                <a:close/>
              </a:path>
              <a:path w="34289" h="18415">
                <a:moveTo>
                  <a:pt x="33222" y="14664"/>
                </a:moveTo>
                <a:lnTo>
                  <a:pt x="24610" y="14664"/>
                </a:lnTo>
                <a:lnTo>
                  <a:pt x="31508" y="14760"/>
                </a:lnTo>
                <a:lnTo>
                  <a:pt x="33170" y="14944"/>
                </a:lnTo>
                <a:lnTo>
                  <a:pt x="33222" y="14664"/>
                </a:lnTo>
                <a:close/>
              </a:path>
            </a:pathLst>
          </a:custGeom>
          <a:solidFill>
            <a:srgbClr val="E3D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bg object 2013"/>
          <p:cNvSpPr/>
          <p:nvPr/>
        </p:nvSpPr>
        <p:spPr>
          <a:xfrm>
            <a:off x="4354881" y="1151813"/>
            <a:ext cx="33655" cy="18415"/>
          </a:xfrm>
          <a:custGeom>
            <a:avLst/>
            <a:gdLst/>
            <a:ahLst/>
            <a:cxnLst/>
            <a:rect l="l" t="t" r="r" b="b"/>
            <a:pathLst>
              <a:path w="33654" h="18415">
                <a:moveTo>
                  <a:pt x="32650" y="0"/>
                </a:moveTo>
                <a:lnTo>
                  <a:pt x="29794" y="127"/>
                </a:lnTo>
                <a:lnTo>
                  <a:pt x="26174" y="597"/>
                </a:lnTo>
                <a:lnTo>
                  <a:pt x="19627" y="1537"/>
                </a:lnTo>
                <a:lnTo>
                  <a:pt x="13106" y="2549"/>
                </a:lnTo>
                <a:lnTo>
                  <a:pt x="6575" y="3490"/>
                </a:lnTo>
                <a:lnTo>
                  <a:pt x="0" y="4216"/>
                </a:lnTo>
                <a:lnTo>
                  <a:pt x="4699" y="9055"/>
                </a:lnTo>
                <a:lnTo>
                  <a:pt x="3556" y="12547"/>
                </a:lnTo>
                <a:lnTo>
                  <a:pt x="4686" y="18135"/>
                </a:lnTo>
                <a:lnTo>
                  <a:pt x="11384" y="16975"/>
                </a:lnTo>
                <a:lnTo>
                  <a:pt x="17964" y="15652"/>
                </a:lnTo>
                <a:lnTo>
                  <a:pt x="24610" y="14749"/>
                </a:lnTo>
                <a:lnTo>
                  <a:pt x="33155" y="14749"/>
                </a:lnTo>
                <a:lnTo>
                  <a:pt x="33019" y="381"/>
                </a:lnTo>
                <a:lnTo>
                  <a:pt x="32650" y="0"/>
                </a:lnTo>
                <a:close/>
              </a:path>
              <a:path w="33654" h="18415">
                <a:moveTo>
                  <a:pt x="33155" y="14749"/>
                </a:moveTo>
                <a:lnTo>
                  <a:pt x="24610" y="14749"/>
                </a:lnTo>
                <a:lnTo>
                  <a:pt x="31508" y="14846"/>
                </a:lnTo>
                <a:lnTo>
                  <a:pt x="33158" y="15028"/>
                </a:lnTo>
                <a:lnTo>
                  <a:pt x="33155" y="14749"/>
                </a:lnTo>
                <a:close/>
              </a:path>
            </a:pathLst>
          </a:custGeom>
          <a:solidFill>
            <a:srgbClr val="E2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bg object 2014"/>
          <p:cNvSpPr/>
          <p:nvPr/>
        </p:nvSpPr>
        <p:spPr>
          <a:xfrm>
            <a:off x="4354880" y="1151876"/>
            <a:ext cx="32384" cy="18415"/>
          </a:xfrm>
          <a:custGeom>
            <a:avLst/>
            <a:gdLst/>
            <a:ahLst/>
            <a:cxnLst/>
            <a:rect l="l" t="t" r="r" b="b"/>
            <a:pathLst>
              <a:path w="32385" h="18415">
                <a:moveTo>
                  <a:pt x="31229" y="0"/>
                </a:moveTo>
                <a:lnTo>
                  <a:pt x="29794" y="63"/>
                </a:lnTo>
                <a:lnTo>
                  <a:pt x="26174" y="533"/>
                </a:lnTo>
                <a:lnTo>
                  <a:pt x="19627" y="1474"/>
                </a:lnTo>
                <a:lnTo>
                  <a:pt x="13106" y="2486"/>
                </a:lnTo>
                <a:lnTo>
                  <a:pt x="6575" y="3427"/>
                </a:lnTo>
                <a:lnTo>
                  <a:pt x="0" y="4153"/>
                </a:lnTo>
                <a:lnTo>
                  <a:pt x="4699" y="8992"/>
                </a:lnTo>
                <a:lnTo>
                  <a:pt x="3556" y="12484"/>
                </a:lnTo>
                <a:lnTo>
                  <a:pt x="4686" y="18072"/>
                </a:lnTo>
                <a:lnTo>
                  <a:pt x="11384" y="16912"/>
                </a:lnTo>
                <a:lnTo>
                  <a:pt x="17964" y="15589"/>
                </a:lnTo>
                <a:lnTo>
                  <a:pt x="24610" y="14686"/>
                </a:lnTo>
                <a:lnTo>
                  <a:pt x="32200" y="14686"/>
                </a:lnTo>
                <a:lnTo>
                  <a:pt x="32067" y="864"/>
                </a:lnTo>
                <a:lnTo>
                  <a:pt x="31229" y="0"/>
                </a:lnTo>
                <a:close/>
              </a:path>
              <a:path w="32385" h="18415">
                <a:moveTo>
                  <a:pt x="32200" y="14686"/>
                </a:moveTo>
                <a:lnTo>
                  <a:pt x="24610" y="14686"/>
                </a:lnTo>
                <a:lnTo>
                  <a:pt x="31508" y="14783"/>
                </a:lnTo>
                <a:lnTo>
                  <a:pt x="32201" y="14859"/>
                </a:lnTo>
                <a:lnTo>
                  <a:pt x="32200" y="14686"/>
                </a:lnTo>
                <a:close/>
              </a:path>
            </a:pathLst>
          </a:custGeom>
          <a:solidFill>
            <a:srgbClr val="E1CF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bg object 2015"/>
          <p:cNvSpPr/>
          <p:nvPr/>
        </p:nvSpPr>
        <p:spPr>
          <a:xfrm>
            <a:off x="4355674" y="1151939"/>
            <a:ext cx="30480" cy="18415"/>
          </a:xfrm>
          <a:custGeom>
            <a:avLst/>
            <a:gdLst/>
            <a:ahLst/>
            <a:cxnLst/>
            <a:rect l="l" t="t" r="r" b="b"/>
            <a:pathLst>
              <a:path w="30479" h="18415">
                <a:moveTo>
                  <a:pt x="29027" y="0"/>
                </a:moveTo>
                <a:lnTo>
                  <a:pt x="25380" y="471"/>
                </a:lnTo>
                <a:lnTo>
                  <a:pt x="18833" y="1411"/>
                </a:lnTo>
                <a:lnTo>
                  <a:pt x="12312" y="2423"/>
                </a:lnTo>
                <a:lnTo>
                  <a:pt x="5781" y="3364"/>
                </a:lnTo>
                <a:lnTo>
                  <a:pt x="0" y="4002"/>
                </a:lnTo>
                <a:lnTo>
                  <a:pt x="6" y="4914"/>
                </a:lnTo>
                <a:lnTo>
                  <a:pt x="3905" y="8929"/>
                </a:lnTo>
                <a:lnTo>
                  <a:pt x="2762" y="12421"/>
                </a:lnTo>
                <a:lnTo>
                  <a:pt x="3892" y="18009"/>
                </a:lnTo>
                <a:lnTo>
                  <a:pt x="10590" y="16849"/>
                </a:lnTo>
                <a:lnTo>
                  <a:pt x="17170" y="15526"/>
                </a:lnTo>
                <a:lnTo>
                  <a:pt x="23816" y="14623"/>
                </a:lnTo>
                <a:lnTo>
                  <a:pt x="30456" y="14623"/>
                </a:lnTo>
                <a:lnTo>
                  <a:pt x="30333" y="1347"/>
                </a:lnTo>
                <a:lnTo>
                  <a:pt x="29027" y="0"/>
                </a:lnTo>
                <a:close/>
              </a:path>
              <a:path w="30479" h="18415">
                <a:moveTo>
                  <a:pt x="30456" y="14623"/>
                </a:moveTo>
                <a:lnTo>
                  <a:pt x="23816" y="14623"/>
                </a:lnTo>
                <a:lnTo>
                  <a:pt x="30457" y="14716"/>
                </a:lnTo>
                <a:close/>
              </a:path>
            </a:pathLst>
          </a:custGeom>
          <a:solidFill>
            <a:srgbClr val="E0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bg object 2016"/>
          <p:cNvSpPr/>
          <p:nvPr/>
        </p:nvSpPr>
        <p:spPr>
          <a:xfrm>
            <a:off x="4356626" y="1152106"/>
            <a:ext cx="28575" cy="18415"/>
          </a:xfrm>
          <a:custGeom>
            <a:avLst/>
            <a:gdLst/>
            <a:ahLst/>
            <a:cxnLst/>
            <a:rect l="l" t="t" r="r" b="b"/>
            <a:pathLst>
              <a:path w="28575" h="18415">
                <a:moveTo>
                  <a:pt x="26768" y="0"/>
                </a:moveTo>
                <a:lnTo>
                  <a:pt x="24428" y="303"/>
                </a:lnTo>
                <a:lnTo>
                  <a:pt x="17881" y="1244"/>
                </a:lnTo>
                <a:lnTo>
                  <a:pt x="11360" y="2256"/>
                </a:lnTo>
                <a:lnTo>
                  <a:pt x="4830" y="3196"/>
                </a:lnTo>
                <a:lnTo>
                  <a:pt x="0" y="3730"/>
                </a:lnTo>
                <a:lnTo>
                  <a:pt x="18" y="5740"/>
                </a:lnTo>
                <a:lnTo>
                  <a:pt x="2953" y="8761"/>
                </a:lnTo>
                <a:lnTo>
                  <a:pt x="1810" y="12254"/>
                </a:lnTo>
                <a:lnTo>
                  <a:pt x="2940" y="17842"/>
                </a:lnTo>
                <a:lnTo>
                  <a:pt x="9639" y="16681"/>
                </a:lnTo>
                <a:lnTo>
                  <a:pt x="16218" y="15359"/>
                </a:lnTo>
                <a:lnTo>
                  <a:pt x="22864" y="14456"/>
                </a:lnTo>
                <a:lnTo>
                  <a:pt x="28560" y="14456"/>
                </a:lnTo>
                <a:lnTo>
                  <a:pt x="28442" y="1726"/>
                </a:lnTo>
                <a:lnTo>
                  <a:pt x="26768" y="0"/>
                </a:lnTo>
                <a:close/>
              </a:path>
              <a:path w="28575" h="18415">
                <a:moveTo>
                  <a:pt x="28560" y="14456"/>
                </a:moveTo>
                <a:lnTo>
                  <a:pt x="22864" y="14456"/>
                </a:lnTo>
                <a:lnTo>
                  <a:pt x="28561" y="14536"/>
                </a:lnTo>
                <a:close/>
              </a:path>
            </a:pathLst>
          </a:custGeom>
          <a:solidFill>
            <a:srgbClr val="DEC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bg object 2017"/>
          <p:cNvSpPr/>
          <p:nvPr/>
        </p:nvSpPr>
        <p:spPr>
          <a:xfrm>
            <a:off x="4357571" y="1152276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70" h="17780">
                <a:moveTo>
                  <a:pt x="24518" y="0"/>
                </a:moveTo>
                <a:lnTo>
                  <a:pt x="16936" y="1074"/>
                </a:lnTo>
                <a:lnTo>
                  <a:pt x="10304" y="2102"/>
                </a:lnTo>
                <a:lnTo>
                  <a:pt x="3884" y="3027"/>
                </a:lnTo>
                <a:lnTo>
                  <a:pt x="0" y="3456"/>
                </a:lnTo>
                <a:lnTo>
                  <a:pt x="25" y="6551"/>
                </a:lnTo>
                <a:lnTo>
                  <a:pt x="2007" y="8592"/>
                </a:lnTo>
                <a:lnTo>
                  <a:pt x="864" y="12085"/>
                </a:lnTo>
                <a:lnTo>
                  <a:pt x="1995" y="17673"/>
                </a:lnTo>
                <a:lnTo>
                  <a:pt x="8693" y="16512"/>
                </a:lnTo>
                <a:lnTo>
                  <a:pt x="15273" y="15190"/>
                </a:lnTo>
                <a:lnTo>
                  <a:pt x="21919" y="14286"/>
                </a:lnTo>
                <a:lnTo>
                  <a:pt x="26665" y="14286"/>
                </a:lnTo>
                <a:lnTo>
                  <a:pt x="26541" y="2087"/>
                </a:lnTo>
                <a:lnTo>
                  <a:pt x="24518" y="0"/>
                </a:lnTo>
                <a:close/>
              </a:path>
              <a:path w="26670" h="17780">
                <a:moveTo>
                  <a:pt x="26665" y="14286"/>
                </a:moveTo>
                <a:lnTo>
                  <a:pt x="21919" y="14286"/>
                </a:lnTo>
                <a:lnTo>
                  <a:pt x="26666" y="14353"/>
                </a:lnTo>
                <a:close/>
              </a:path>
            </a:pathLst>
          </a:custGeom>
          <a:solidFill>
            <a:srgbClr val="DDC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bg object 2018"/>
          <p:cNvSpPr/>
          <p:nvPr/>
        </p:nvSpPr>
        <p:spPr>
          <a:xfrm>
            <a:off x="4358520" y="1152447"/>
            <a:ext cx="25400" cy="17780"/>
          </a:xfrm>
          <a:custGeom>
            <a:avLst/>
            <a:gdLst/>
            <a:ahLst/>
            <a:cxnLst/>
            <a:rect l="l" t="t" r="r" b="b"/>
            <a:pathLst>
              <a:path w="25400" h="17780">
                <a:moveTo>
                  <a:pt x="22274" y="0"/>
                </a:moveTo>
                <a:lnTo>
                  <a:pt x="15987" y="903"/>
                </a:lnTo>
                <a:lnTo>
                  <a:pt x="9466" y="1915"/>
                </a:lnTo>
                <a:lnTo>
                  <a:pt x="2936" y="2855"/>
                </a:lnTo>
                <a:lnTo>
                  <a:pt x="0" y="3180"/>
                </a:lnTo>
                <a:lnTo>
                  <a:pt x="45" y="7376"/>
                </a:lnTo>
                <a:lnTo>
                  <a:pt x="1059" y="8420"/>
                </a:lnTo>
                <a:lnTo>
                  <a:pt x="85" y="11397"/>
                </a:lnTo>
                <a:lnTo>
                  <a:pt x="97" y="12810"/>
                </a:lnTo>
                <a:lnTo>
                  <a:pt x="1046" y="17501"/>
                </a:lnTo>
                <a:lnTo>
                  <a:pt x="7744" y="16340"/>
                </a:lnTo>
                <a:lnTo>
                  <a:pt x="14324" y="15018"/>
                </a:lnTo>
                <a:lnTo>
                  <a:pt x="20970" y="14115"/>
                </a:lnTo>
                <a:lnTo>
                  <a:pt x="24772" y="14115"/>
                </a:lnTo>
                <a:lnTo>
                  <a:pt x="24668" y="2464"/>
                </a:lnTo>
                <a:lnTo>
                  <a:pt x="22274" y="0"/>
                </a:lnTo>
                <a:close/>
              </a:path>
              <a:path w="25400" h="17780">
                <a:moveTo>
                  <a:pt x="24772" y="14115"/>
                </a:moveTo>
                <a:lnTo>
                  <a:pt x="20970" y="14115"/>
                </a:lnTo>
                <a:lnTo>
                  <a:pt x="24773" y="14168"/>
                </a:lnTo>
                <a:close/>
              </a:path>
            </a:pathLst>
          </a:custGeom>
          <a:solidFill>
            <a:srgbClr val="DCC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bg object 2019"/>
          <p:cNvSpPr/>
          <p:nvPr/>
        </p:nvSpPr>
        <p:spPr>
          <a:xfrm>
            <a:off x="4359453" y="1152635"/>
            <a:ext cx="23495" cy="17145"/>
          </a:xfrm>
          <a:custGeom>
            <a:avLst/>
            <a:gdLst/>
            <a:ahLst/>
            <a:cxnLst/>
            <a:rect l="l" t="t" r="r" b="b"/>
            <a:pathLst>
              <a:path w="23495" h="17144">
                <a:moveTo>
                  <a:pt x="20035" y="0"/>
                </a:moveTo>
                <a:lnTo>
                  <a:pt x="15054" y="715"/>
                </a:lnTo>
                <a:lnTo>
                  <a:pt x="8533" y="1727"/>
                </a:lnTo>
                <a:lnTo>
                  <a:pt x="2003" y="2668"/>
                </a:lnTo>
                <a:lnTo>
                  <a:pt x="0" y="2889"/>
                </a:lnTo>
                <a:lnTo>
                  <a:pt x="126" y="15929"/>
                </a:lnTo>
                <a:lnTo>
                  <a:pt x="1273" y="17112"/>
                </a:lnTo>
                <a:lnTo>
                  <a:pt x="6812" y="16153"/>
                </a:lnTo>
                <a:lnTo>
                  <a:pt x="13391" y="14830"/>
                </a:lnTo>
                <a:lnTo>
                  <a:pt x="20037" y="13927"/>
                </a:lnTo>
                <a:lnTo>
                  <a:pt x="22878" y="13927"/>
                </a:lnTo>
                <a:lnTo>
                  <a:pt x="22770" y="2823"/>
                </a:lnTo>
                <a:lnTo>
                  <a:pt x="20035" y="0"/>
                </a:lnTo>
                <a:close/>
              </a:path>
              <a:path w="23495" h="17144">
                <a:moveTo>
                  <a:pt x="22878" y="13927"/>
                </a:moveTo>
                <a:lnTo>
                  <a:pt x="20037" y="13927"/>
                </a:lnTo>
                <a:lnTo>
                  <a:pt x="22878" y="13967"/>
                </a:lnTo>
                <a:close/>
              </a:path>
            </a:pathLst>
          </a:custGeom>
          <a:solidFill>
            <a:srgbClr val="DAC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bg object 2020"/>
          <p:cNvSpPr/>
          <p:nvPr/>
        </p:nvSpPr>
        <p:spPr>
          <a:xfrm>
            <a:off x="4360418" y="1152820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89" h="17144">
                <a:moveTo>
                  <a:pt x="17781" y="0"/>
                </a:moveTo>
                <a:lnTo>
                  <a:pt x="14090" y="530"/>
                </a:lnTo>
                <a:lnTo>
                  <a:pt x="7569" y="1542"/>
                </a:lnTo>
                <a:lnTo>
                  <a:pt x="1038" y="2482"/>
                </a:lnTo>
                <a:lnTo>
                  <a:pt x="624" y="2528"/>
                </a:lnTo>
                <a:lnTo>
                  <a:pt x="0" y="3183"/>
                </a:lnTo>
                <a:lnTo>
                  <a:pt x="101" y="15198"/>
                </a:lnTo>
                <a:lnTo>
                  <a:pt x="1572" y="16708"/>
                </a:lnTo>
                <a:lnTo>
                  <a:pt x="5847" y="15968"/>
                </a:lnTo>
                <a:lnTo>
                  <a:pt x="12426" y="14645"/>
                </a:lnTo>
                <a:lnTo>
                  <a:pt x="19072" y="13742"/>
                </a:lnTo>
                <a:lnTo>
                  <a:pt x="20968" y="13742"/>
                </a:lnTo>
                <a:lnTo>
                  <a:pt x="20866" y="3183"/>
                </a:lnTo>
                <a:lnTo>
                  <a:pt x="17781" y="0"/>
                </a:lnTo>
                <a:close/>
              </a:path>
              <a:path w="21589" h="17144">
                <a:moveTo>
                  <a:pt x="20968" y="13742"/>
                </a:moveTo>
                <a:lnTo>
                  <a:pt x="19072" y="13742"/>
                </a:lnTo>
                <a:lnTo>
                  <a:pt x="20968" y="13768"/>
                </a:lnTo>
                <a:close/>
              </a:path>
            </a:pathLst>
          </a:custGeom>
          <a:solidFill>
            <a:srgbClr val="D9C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bg object 2021"/>
          <p:cNvSpPr/>
          <p:nvPr/>
        </p:nvSpPr>
        <p:spPr>
          <a:xfrm>
            <a:off x="4361370" y="1153007"/>
            <a:ext cx="19685" cy="16510"/>
          </a:xfrm>
          <a:custGeom>
            <a:avLst/>
            <a:gdLst/>
            <a:ahLst/>
            <a:cxnLst/>
            <a:rect l="l" t="t" r="r" b="b"/>
            <a:pathLst>
              <a:path w="19685" h="16509">
                <a:moveTo>
                  <a:pt x="15531" y="0"/>
                </a:moveTo>
                <a:lnTo>
                  <a:pt x="13137" y="343"/>
                </a:lnTo>
                <a:lnTo>
                  <a:pt x="6616" y="1355"/>
                </a:lnTo>
                <a:lnTo>
                  <a:pt x="1360" y="2112"/>
                </a:lnTo>
                <a:lnTo>
                  <a:pt x="0" y="3543"/>
                </a:lnTo>
                <a:lnTo>
                  <a:pt x="101" y="14465"/>
                </a:lnTo>
                <a:lnTo>
                  <a:pt x="1886" y="16302"/>
                </a:lnTo>
                <a:lnTo>
                  <a:pt x="4895" y="15781"/>
                </a:lnTo>
                <a:lnTo>
                  <a:pt x="11474" y="14459"/>
                </a:lnTo>
                <a:lnTo>
                  <a:pt x="18120" y="13555"/>
                </a:lnTo>
                <a:lnTo>
                  <a:pt x="19067" y="13555"/>
                </a:lnTo>
                <a:lnTo>
                  <a:pt x="18973" y="3543"/>
                </a:lnTo>
                <a:lnTo>
                  <a:pt x="15531" y="0"/>
                </a:lnTo>
                <a:close/>
              </a:path>
              <a:path w="19685" h="16509">
                <a:moveTo>
                  <a:pt x="19067" y="13555"/>
                </a:moveTo>
                <a:lnTo>
                  <a:pt x="18120" y="13555"/>
                </a:lnTo>
                <a:lnTo>
                  <a:pt x="19067" y="13569"/>
                </a:lnTo>
                <a:close/>
              </a:path>
            </a:pathLst>
          </a:custGeom>
          <a:solidFill>
            <a:srgbClr val="D8C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bg object 2022"/>
          <p:cNvSpPr/>
          <p:nvPr/>
        </p:nvSpPr>
        <p:spPr>
          <a:xfrm>
            <a:off x="4362323" y="1153192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09">
                <a:moveTo>
                  <a:pt x="13289" y="0"/>
                </a:moveTo>
                <a:lnTo>
                  <a:pt x="2116" y="1681"/>
                </a:lnTo>
                <a:lnTo>
                  <a:pt x="0" y="3904"/>
                </a:lnTo>
                <a:lnTo>
                  <a:pt x="88" y="13734"/>
                </a:lnTo>
                <a:lnTo>
                  <a:pt x="2197" y="15898"/>
                </a:lnTo>
                <a:lnTo>
                  <a:pt x="3942" y="15596"/>
                </a:lnTo>
                <a:lnTo>
                  <a:pt x="10522" y="14273"/>
                </a:lnTo>
                <a:lnTo>
                  <a:pt x="17167" y="13370"/>
                </a:lnTo>
                <a:lnTo>
                  <a:pt x="17081" y="3904"/>
                </a:lnTo>
                <a:lnTo>
                  <a:pt x="13289" y="0"/>
                </a:lnTo>
                <a:close/>
              </a:path>
            </a:pathLst>
          </a:custGeom>
          <a:solidFill>
            <a:srgbClr val="D6C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bg object 2023"/>
          <p:cNvSpPr/>
          <p:nvPr/>
        </p:nvSpPr>
        <p:spPr>
          <a:xfrm>
            <a:off x="4363288" y="1154099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40">
                <a:moveTo>
                  <a:pt x="11747" y="0"/>
                </a:moveTo>
                <a:lnTo>
                  <a:pt x="7543" y="12"/>
                </a:lnTo>
                <a:lnTo>
                  <a:pt x="6314" y="12"/>
                </a:lnTo>
                <a:lnTo>
                  <a:pt x="2863" y="527"/>
                </a:lnTo>
                <a:lnTo>
                  <a:pt x="0" y="3543"/>
                </a:lnTo>
                <a:lnTo>
                  <a:pt x="88" y="12280"/>
                </a:lnTo>
                <a:lnTo>
                  <a:pt x="2491" y="14773"/>
                </a:lnTo>
                <a:lnTo>
                  <a:pt x="9556" y="13366"/>
                </a:lnTo>
                <a:lnTo>
                  <a:pt x="14924" y="12637"/>
                </a:lnTo>
                <a:lnTo>
                  <a:pt x="15265" y="12280"/>
                </a:lnTo>
                <a:lnTo>
                  <a:pt x="15176" y="3543"/>
                </a:lnTo>
                <a:lnTo>
                  <a:pt x="11747" y="0"/>
                </a:lnTo>
                <a:close/>
              </a:path>
            </a:pathLst>
          </a:custGeom>
          <a:solidFill>
            <a:srgbClr val="D4C1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bg object 2024"/>
          <p:cNvSpPr/>
          <p:nvPr/>
        </p:nvSpPr>
        <p:spPr>
          <a:xfrm>
            <a:off x="4364228" y="1155103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10286" y="0"/>
                </a:moveTo>
                <a:lnTo>
                  <a:pt x="2946" y="0"/>
                </a:lnTo>
                <a:lnTo>
                  <a:pt x="0" y="3086"/>
                </a:lnTo>
                <a:lnTo>
                  <a:pt x="76" y="10731"/>
                </a:lnTo>
                <a:lnTo>
                  <a:pt x="2797" y="13533"/>
                </a:lnTo>
                <a:lnTo>
                  <a:pt x="8617" y="12363"/>
                </a:lnTo>
                <a:lnTo>
                  <a:pt x="12277" y="11865"/>
                </a:lnTo>
                <a:lnTo>
                  <a:pt x="13360" y="10731"/>
                </a:lnTo>
                <a:lnTo>
                  <a:pt x="13284" y="3086"/>
                </a:lnTo>
                <a:lnTo>
                  <a:pt x="10286" y="0"/>
                </a:lnTo>
                <a:close/>
              </a:path>
            </a:pathLst>
          </a:custGeom>
          <a:solidFill>
            <a:srgbClr val="D3C0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bg object 2025"/>
          <p:cNvSpPr/>
          <p:nvPr/>
        </p:nvSpPr>
        <p:spPr>
          <a:xfrm>
            <a:off x="4365193" y="115608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8801" y="0"/>
                </a:moveTo>
                <a:lnTo>
                  <a:pt x="2514" y="0"/>
                </a:lnTo>
                <a:lnTo>
                  <a:pt x="0" y="2654"/>
                </a:lnTo>
                <a:lnTo>
                  <a:pt x="50" y="9207"/>
                </a:lnTo>
                <a:lnTo>
                  <a:pt x="2628" y="11861"/>
                </a:lnTo>
                <a:lnTo>
                  <a:pt x="5281" y="11861"/>
                </a:lnTo>
                <a:lnTo>
                  <a:pt x="7651" y="11385"/>
                </a:lnTo>
                <a:lnTo>
                  <a:pt x="9624" y="11117"/>
                </a:lnTo>
                <a:lnTo>
                  <a:pt x="11442" y="9207"/>
                </a:lnTo>
                <a:lnTo>
                  <a:pt x="11379" y="2654"/>
                </a:lnTo>
                <a:lnTo>
                  <a:pt x="8801" y="0"/>
                </a:lnTo>
                <a:close/>
              </a:path>
            </a:pathLst>
          </a:custGeom>
          <a:solidFill>
            <a:srgbClr val="D2BE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bg object 2026"/>
          <p:cNvSpPr/>
          <p:nvPr/>
        </p:nvSpPr>
        <p:spPr>
          <a:xfrm>
            <a:off x="4366145" y="115707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7340" y="0"/>
                </a:moveTo>
                <a:lnTo>
                  <a:pt x="2095" y="0"/>
                </a:lnTo>
                <a:lnTo>
                  <a:pt x="0" y="2209"/>
                </a:lnTo>
                <a:lnTo>
                  <a:pt x="50" y="7670"/>
                </a:lnTo>
                <a:lnTo>
                  <a:pt x="2197" y="9880"/>
                </a:lnTo>
                <a:lnTo>
                  <a:pt x="7429" y="9880"/>
                </a:lnTo>
                <a:lnTo>
                  <a:pt x="9537" y="7670"/>
                </a:lnTo>
                <a:lnTo>
                  <a:pt x="9512" y="4940"/>
                </a:lnTo>
                <a:lnTo>
                  <a:pt x="9486" y="2209"/>
                </a:lnTo>
                <a:lnTo>
                  <a:pt x="7340" y="0"/>
                </a:lnTo>
                <a:close/>
              </a:path>
            </a:pathLst>
          </a:custGeom>
          <a:solidFill>
            <a:srgbClr val="D0B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bg object 2027"/>
          <p:cNvSpPr/>
          <p:nvPr/>
        </p:nvSpPr>
        <p:spPr>
          <a:xfrm>
            <a:off x="4367098" y="1158062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5867" y="0"/>
                </a:moveTo>
                <a:lnTo>
                  <a:pt x="1676" y="0"/>
                </a:lnTo>
                <a:lnTo>
                  <a:pt x="0" y="1765"/>
                </a:lnTo>
                <a:lnTo>
                  <a:pt x="38" y="6134"/>
                </a:lnTo>
                <a:lnTo>
                  <a:pt x="1752" y="7899"/>
                </a:lnTo>
                <a:lnTo>
                  <a:pt x="5943" y="7899"/>
                </a:lnTo>
                <a:lnTo>
                  <a:pt x="7632" y="6134"/>
                </a:lnTo>
                <a:lnTo>
                  <a:pt x="7607" y="3949"/>
                </a:lnTo>
                <a:lnTo>
                  <a:pt x="7594" y="1765"/>
                </a:lnTo>
                <a:lnTo>
                  <a:pt x="5867" y="0"/>
                </a:lnTo>
                <a:close/>
              </a:path>
            </a:pathLst>
          </a:custGeom>
          <a:solidFill>
            <a:srgbClr val="CEB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bg object 2028"/>
          <p:cNvSpPr/>
          <p:nvPr/>
        </p:nvSpPr>
        <p:spPr>
          <a:xfrm>
            <a:off x="4368063" y="1159052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4394" y="0"/>
                </a:moveTo>
                <a:lnTo>
                  <a:pt x="1244" y="0"/>
                </a:lnTo>
                <a:lnTo>
                  <a:pt x="0" y="1320"/>
                </a:lnTo>
                <a:lnTo>
                  <a:pt x="25" y="4597"/>
                </a:lnTo>
                <a:lnTo>
                  <a:pt x="1308" y="5918"/>
                </a:lnTo>
                <a:lnTo>
                  <a:pt x="4445" y="5918"/>
                </a:lnTo>
                <a:lnTo>
                  <a:pt x="5715" y="4597"/>
                </a:lnTo>
                <a:lnTo>
                  <a:pt x="5702" y="2959"/>
                </a:lnTo>
                <a:lnTo>
                  <a:pt x="5689" y="1320"/>
                </a:lnTo>
                <a:lnTo>
                  <a:pt x="4394" y="0"/>
                </a:lnTo>
                <a:close/>
              </a:path>
            </a:pathLst>
          </a:custGeom>
          <a:solidFill>
            <a:srgbClr val="CDB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bg object 2029"/>
          <p:cNvSpPr/>
          <p:nvPr/>
        </p:nvSpPr>
        <p:spPr>
          <a:xfrm>
            <a:off x="4368990" y="116003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946" y="0"/>
                </a:moveTo>
                <a:lnTo>
                  <a:pt x="850" y="0"/>
                </a:lnTo>
                <a:lnTo>
                  <a:pt x="0" y="889"/>
                </a:lnTo>
                <a:lnTo>
                  <a:pt x="25" y="3073"/>
                </a:lnTo>
                <a:lnTo>
                  <a:pt x="889" y="3962"/>
                </a:lnTo>
                <a:lnTo>
                  <a:pt x="2984" y="3962"/>
                </a:lnTo>
                <a:lnTo>
                  <a:pt x="3822" y="3073"/>
                </a:lnTo>
                <a:lnTo>
                  <a:pt x="3810" y="1981"/>
                </a:lnTo>
                <a:lnTo>
                  <a:pt x="3797" y="889"/>
                </a:lnTo>
                <a:lnTo>
                  <a:pt x="2946" y="0"/>
                </a:lnTo>
                <a:close/>
              </a:path>
            </a:pathLst>
          </a:custGeom>
          <a:solidFill>
            <a:srgbClr val="CBB6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bg object 2030"/>
          <p:cNvSpPr/>
          <p:nvPr/>
        </p:nvSpPr>
        <p:spPr>
          <a:xfrm>
            <a:off x="4369955" y="116102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473" y="0"/>
                </a:moveTo>
                <a:lnTo>
                  <a:pt x="419" y="0"/>
                </a:lnTo>
                <a:lnTo>
                  <a:pt x="0" y="444"/>
                </a:lnTo>
                <a:lnTo>
                  <a:pt x="12" y="990"/>
                </a:lnTo>
                <a:lnTo>
                  <a:pt x="12" y="1536"/>
                </a:lnTo>
                <a:lnTo>
                  <a:pt x="444" y="1981"/>
                </a:lnTo>
                <a:lnTo>
                  <a:pt x="1485" y="1981"/>
                </a:lnTo>
                <a:lnTo>
                  <a:pt x="1904" y="1536"/>
                </a:lnTo>
                <a:lnTo>
                  <a:pt x="1904" y="990"/>
                </a:lnTo>
                <a:lnTo>
                  <a:pt x="1892" y="444"/>
                </a:lnTo>
                <a:lnTo>
                  <a:pt x="1473" y="0"/>
                </a:lnTo>
                <a:close/>
              </a:path>
            </a:pathLst>
          </a:custGeom>
          <a:solidFill>
            <a:srgbClr val="C9B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bg object 2031"/>
          <p:cNvSpPr/>
          <p:nvPr/>
        </p:nvSpPr>
        <p:spPr>
          <a:xfrm>
            <a:off x="4334484" y="1149159"/>
            <a:ext cx="64769" cy="33655"/>
          </a:xfrm>
          <a:custGeom>
            <a:avLst/>
            <a:gdLst/>
            <a:ahLst/>
            <a:cxnLst/>
            <a:rect l="l" t="t" r="r" b="b"/>
            <a:pathLst>
              <a:path w="64770" h="33655">
                <a:moveTo>
                  <a:pt x="64579" y="0"/>
                </a:moveTo>
                <a:lnTo>
                  <a:pt x="62026" y="2273"/>
                </a:lnTo>
                <a:lnTo>
                  <a:pt x="57962" y="2019"/>
                </a:lnTo>
                <a:lnTo>
                  <a:pt x="53924" y="1765"/>
                </a:lnTo>
                <a:lnTo>
                  <a:pt x="44513" y="2108"/>
                </a:lnTo>
                <a:lnTo>
                  <a:pt x="38798" y="3225"/>
                </a:lnTo>
                <a:lnTo>
                  <a:pt x="33096" y="3543"/>
                </a:lnTo>
                <a:lnTo>
                  <a:pt x="32715" y="3581"/>
                </a:lnTo>
                <a:lnTo>
                  <a:pt x="31013" y="3632"/>
                </a:lnTo>
                <a:lnTo>
                  <a:pt x="30467" y="3632"/>
                </a:lnTo>
                <a:lnTo>
                  <a:pt x="23126" y="3606"/>
                </a:lnTo>
                <a:lnTo>
                  <a:pt x="18580" y="3594"/>
                </a:lnTo>
                <a:lnTo>
                  <a:pt x="11709" y="5956"/>
                </a:lnTo>
                <a:lnTo>
                  <a:pt x="11252" y="6019"/>
                </a:lnTo>
                <a:lnTo>
                  <a:pt x="9652" y="6248"/>
                </a:lnTo>
                <a:lnTo>
                  <a:pt x="8991" y="6337"/>
                </a:lnTo>
                <a:lnTo>
                  <a:pt x="8420" y="6413"/>
                </a:lnTo>
                <a:lnTo>
                  <a:pt x="7683" y="6515"/>
                </a:lnTo>
                <a:lnTo>
                  <a:pt x="7048" y="6604"/>
                </a:lnTo>
                <a:lnTo>
                  <a:pt x="6413" y="6680"/>
                </a:lnTo>
                <a:lnTo>
                  <a:pt x="5791" y="6769"/>
                </a:lnTo>
                <a:lnTo>
                  <a:pt x="5143" y="6858"/>
                </a:lnTo>
                <a:lnTo>
                  <a:pt x="4508" y="6946"/>
                </a:lnTo>
                <a:lnTo>
                  <a:pt x="3886" y="7035"/>
                </a:lnTo>
                <a:lnTo>
                  <a:pt x="3225" y="7442"/>
                </a:lnTo>
                <a:lnTo>
                  <a:pt x="2641" y="7848"/>
                </a:lnTo>
                <a:lnTo>
                  <a:pt x="2057" y="8255"/>
                </a:lnTo>
                <a:lnTo>
                  <a:pt x="1816" y="8420"/>
                </a:lnTo>
                <a:lnTo>
                  <a:pt x="1549" y="9067"/>
                </a:lnTo>
                <a:lnTo>
                  <a:pt x="1473" y="9258"/>
                </a:lnTo>
                <a:lnTo>
                  <a:pt x="596" y="11455"/>
                </a:lnTo>
                <a:lnTo>
                  <a:pt x="0" y="12992"/>
                </a:lnTo>
                <a:lnTo>
                  <a:pt x="533" y="17030"/>
                </a:lnTo>
                <a:lnTo>
                  <a:pt x="927" y="19977"/>
                </a:lnTo>
                <a:lnTo>
                  <a:pt x="2476" y="27495"/>
                </a:lnTo>
                <a:lnTo>
                  <a:pt x="2527" y="33642"/>
                </a:lnTo>
                <a:lnTo>
                  <a:pt x="4813" y="31877"/>
                </a:lnTo>
                <a:lnTo>
                  <a:pt x="5334" y="31483"/>
                </a:lnTo>
                <a:lnTo>
                  <a:pt x="5842" y="31089"/>
                </a:lnTo>
                <a:lnTo>
                  <a:pt x="6350" y="30695"/>
                </a:lnTo>
                <a:lnTo>
                  <a:pt x="6769" y="30378"/>
                </a:lnTo>
                <a:lnTo>
                  <a:pt x="7378" y="29908"/>
                </a:lnTo>
                <a:lnTo>
                  <a:pt x="7531" y="29806"/>
                </a:lnTo>
                <a:lnTo>
                  <a:pt x="7797" y="29603"/>
                </a:lnTo>
                <a:lnTo>
                  <a:pt x="9029" y="28943"/>
                </a:lnTo>
                <a:lnTo>
                  <a:pt x="9575" y="28651"/>
                </a:lnTo>
                <a:lnTo>
                  <a:pt x="10769" y="28028"/>
                </a:lnTo>
                <a:lnTo>
                  <a:pt x="13919" y="26365"/>
                </a:lnTo>
                <a:lnTo>
                  <a:pt x="20307" y="23672"/>
                </a:lnTo>
                <a:lnTo>
                  <a:pt x="29083" y="21056"/>
                </a:lnTo>
                <a:lnTo>
                  <a:pt x="38531" y="19088"/>
                </a:lnTo>
                <a:lnTo>
                  <a:pt x="47345" y="16383"/>
                </a:lnTo>
                <a:lnTo>
                  <a:pt x="54229" y="11582"/>
                </a:lnTo>
                <a:lnTo>
                  <a:pt x="55714" y="9867"/>
                </a:lnTo>
                <a:lnTo>
                  <a:pt x="57581" y="7734"/>
                </a:lnTo>
                <a:lnTo>
                  <a:pt x="57670" y="7607"/>
                </a:lnTo>
                <a:lnTo>
                  <a:pt x="57848" y="7378"/>
                </a:lnTo>
                <a:lnTo>
                  <a:pt x="58013" y="7175"/>
                </a:lnTo>
                <a:lnTo>
                  <a:pt x="60807" y="3644"/>
                </a:lnTo>
                <a:lnTo>
                  <a:pt x="60960" y="3454"/>
                </a:lnTo>
                <a:lnTo>
                  <a:pt x="62179" y="2286"/>
                </a:lnTo>
                <a:lnTo>
                  <a:pt x="64465" y="114"/>
                </a:lnTo>
                <a:close/>
              </a:path>
            </a:pathLst>
          </a:custGeom>
          <a:solidFill>
            <a:srgbClr val="F1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bg object 2032"/>
          <p:cNvSpPr/>
          <p:nvPr/>
        </p:nvSpPr>
        <p:spPr>
          <a:xfrm>
            <a:off x="4342762" y="1149032"/>
            <a:ext cx="56515" cy="27305"/>
          </a:xfrm>
          <a:custGeom>
            <a:avLst/>
            <a:gdLst/>
            <a:ahLst/>
            <a:cxnLst/>
            <a:rect l="l" t="t" r="r" b="b"/>
            <a:pathLst>
              <a:path w="56514" h="27305">
                <a:moveTo>
                  <a:pt x="14849" y="3721"/>
                </a:moveTo>
                <a:lnTo>
                  <a:pt x="10302" y="3721"/>
                </a:lnTo>
                <a:lnTo>
                  <a:pt x="3432" y="6083"/>
                </a:lnTo>
                <a:lnTo>
                  <a:pt x="41" y="6546"/>
                </a:lnTo>
                <a:lnTo>
                  <a:pt x="0" y="8131"/>
                </a:lnTo>
                <a:lnTo>
                  <a:pt x="1158" y="17386"/>
                </a:lnTo>
                <a:lnTo>
                  <a:pt x="3682" y="26373"/>
                </a:lnTo>
                <a:lnTo>
                  <a:pt x="4099" y="27295"/>
                </a:lnTo>
                <a:lnTo>
                  <a:pt x="5641" y="26479"/>
                </a:lnTo>
                <a:lnTo>
                  <a:pt x="12030" y="23787"/>
                </a:lnTo>
                <a:lnTo>
                  <a:pt x="20814" y="21176"/>
                </a:lnTo>
                <a:lnTo>
                  <a:pt x="30262" y="19208"/>
                </a:lnTo>
                <a:lnTo>
                  <a:pt x="39074" y="16507"/>
                </a:lnTo>
                <a:lnTo>
                  <a:pt x="45951" y="11696"/>
                </a:lnTo>
                <a:lnTo>
                  <a:pt x="49304" y="7848"/>
                </a:lnTo>
                <a:lnTo>
                  <a:pt x="52532" y="3759"/>
                </a:lnTo>
                <a:lnTo>
                  <a:pt x="22190" y="3759"/>
                </a:lnTo>
                <a:lnTo>
                  <a:pt x="14849" y="3721"/>
                </a:lnTo>
                <a:close/>
              </a:path>
              <a:path w="56514" h="27305">
                <a:moveTo>
                  <a:pt x="45646" y="1879"/>
                </a:moveTo>
                <a:lnTo>
                  <a:pt x="36236" y="2235"/>
                </a:lnTo>
                <a:lnTo>
                  <a:pt x="30521" y="3352"/>
                </a:lnTo>
                <a:lnTo>
                  <a:pt x="24818" y="3670"/>
                </a:lnTo>
                <a:lnTo>
                  <a:pt x="24437" y="3708"/>
                </a:lnTo>
                <a:lnTo>
                  <a:pt x="22190" y="3759"/>
                </a:lnTo>
                <a:lnTo>
                  <a:pt x="52532" y="3759"/>
                </a:lnTo>
                <a:lnTo>
                  <a:pt x="52682" y="3568"/>
                </a:lnTo>
                <a:lnTo>
                  <a:pt x="53913" y="2400"/>
                </a:lnTo>
                <a:lnTo>
                  <a:pt x="53749" y="2400"/>
                </a:lnTo>
                <a:lnTo>
                  <a:pt x="45646" y="1879"/>
                </a:lnTo>
                <a:close/>
              </a:path>
              <a:path w="56514" h="27305">
                <a:moveTo>
                  <a:pt x="53760" y="2390"/>
                </a:moveTo>
                <a:lnTo>
                  <a:pt x="53913" y="2400"/>
                </a:lnTo>
                <a:lnTo>
                  <a:pt x="53760" y="2390"/>
                </a:lnTo>
                <a:close/>
              </a:path>
              <a:path w="56514" h="27305">
                <a:moveTo>
                  <a:pt x="56441" y="0"/>
                </a:moveTo>
                <a:lnTo>
                  <a:pt x="53760" y="2390"/>
                </a:lnTo>
                <a:lnTo>
                  <a:pt x="53923" y="2390"/>
                </a:lnTo>
                <a:lnTo>
                  <a:pt x="56441" y="0"/>
                </a:lnTo>
                <a:close/>
              </a:path>
            </a:pathLst>
          </a:custGeom>
          <a:solidFill>
            <a:srgbClr val="F1E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bg object 2033"/>
          <p:cNvSpPr/>
          <p:nvPr/>
        </p:nvSpPr>
        <p:spPr>
          <a:xfrm>
            <a:off x="4343401" y="1149032"/>
            <a:ext cx="55880" cy="27305"/>
          </a:xfrm>
          <a:custGeom>
            <a:avLst/>
            <a:gdLst/>
            <a:ahLst/>
            <a:cxnLst/>
            <a:rect l="l" t="t" r="r" b="b"/>
            <a:pathLst>
              <a:path w="55879" h="27305">
                <a:moveTo>
                  <a:pt x="14210" y="3721"/>
                </a:moveTo>
                <a:lnTo>
                  <a:pt x="9663" y="3721"/>
                </a:lnTo>
                <a:lnTo>
                  <a:pt x="2793" y="6083"/>
                </a:lnTo>
                <a:lnTo>
                  <a:pt x="44" y="6458"/>
                </a:lnTo>
                <a:lnTo>
                  <a:pt x="0" y="8185"/>
                </a:lnTo>
                <a:lnTo>
                  <a:pt x="1142" y="17271"/>
                </a:lnTo>
                <a:lnTo>
                  <a:pt x="3616" y="26095"/>
                </a:lnTo>
                <a:lnTo>
                  <a:pt x="4023" y="26997"/>
                </a:lnTo>
                <a:lnTo>
                  <a:pt x="5002" y="26479"/>
                </a:lnTo>
                <a:lnTo>
                  <a:pt x="11390" y="23787"/>
                </a:lnTo>
                <a:lnTo>
                  <a:pt x="20175" y="21176"/>
                </a:lnTo>
                <a:lnTo>
                  <a:pt x="29623" y="19208"/>
                </a:lnTo>
                <a:lnTo>
                  <a:pt x="38435" y="16507"/>
                </a:lnTo>
                <a:lnTo>
                  <a:pt x="45312" y="11696"/>
                </a:lnTo>
                <a:lnTo>
                  <a:pt x="48665" y="7848"/>
                </a:lnTo>
                <a:lnTo>
                  <a:pt x="51893" y="3759"/>
                </a:lnTo>
                <a:lnTo>
                  <a:pt x="21550" y="3759"/>
                </a:lnTo>
                <a:lnTo>
                  <a:pt x="14210" y="3721"/>
                </a:lnTo>
                <a:close/>
              </a:path>
              <a:path w="55879" h="27305">
                <a:moveTo>
                  <a:pt x="45007" y="1879"/>
                </a:moveTo>
                <a:lnTo>
                  <a:pt x="35597" y="2235"/>
                </a:lnTo>
                <a:lnTo>
                  <a:pt x="29882" y="3352"/>
                </a:lnTo>
                <a:lnTo>
                  <a:pt x="24179" y="3670"/>
                </a:lnTo>
                <a:lnTo>
                  <a:pt x="23798" y="3708"/>
                </a:lnTo>
                <a:lnTo>
                  <a:pt x="21550" y="3759"/>
                </a:lnTo>
                <a:lnTo>
                  <a:pt x="51893" y="3759"/>
                </a:lnTo>
                <a:lnTo>
                  <a:pt x="52043" y="3568"/>
                </a:lnTo>
                <a:lnTo>
                  <a:pt x="53274" y="2400"/>
                </a:lnTo>
                <a:lnTo>
                  <a:pt x="53110" y="2400"/>
                </a:lnTo>
                <a:lnTo>
                  <a:pt x="45007" y="1879"/>
                </a:lnTo>
                <a:close/>
              </a:path>
              <a:path w="55879" h="27305">
                <a:moveTo>
                  <a:pt x="53121" y="2390"/>
                </a:moveTo>
                <a:lnTo>
                  <a:pt x="53274" y="2400"/>
                </a:lnTo>
                <a:lnTo>
                  <a:pt x="53121" y="2390"/>
                </a:lnTo>
                <a:close/>
              </a:path>
              <a:path w="55879" h="27305">
                <a:moveTo>
                  <a:pt x="55802" y="0"/>
                </a:moveTo>
                <a:lnTo>
                  <a:pt x="53121" y="2390"/>
                </a:lnTo>
                <a:lnTo>
                  <a:pt x="53284" y="2390"/>
                </a:lnTo>
                <a:lnTo>
                  <a:pt x="55802" y="0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bg object 2034"/>
          <p:cNvSpPr/>
          <p:nvPr/>
        </p:nvSpPr>
        <p:spPr>
          <a:xfrm>
            <a:off x="4344022" y="1149057"/>
            <a:ext cx="55244" cy="27305"/>
          </a:xfrm>
          <a:custGeom>
            <a:avLst/>
            <a:gdLst/>
            <a:ahLst/>
            <a:cxnLst/>
            <a:rect l="l" t="t" r="r" b="b"/>
            <a:pathLst>
              <a:path w="55245" h="27305">
                <a:moveTo>
                  <a:pt x="55156" y="0"/>
                </a:moveTo>
                <a:lnTo>
                  <a:pt x="54940" y="190"/>
                </a:lnTo>
                <a:lnTo>
                  <a:pt x="52489" y="2374"/>
                </a:lnTo>
                <a:lnTo>
                  <a:pt x="44386" y="1854"/>
                </a:lnTo>
                <a:lnTo>
                  <a:pt x="34975" y="2209"/>
                </a:lnTo>
                <a:lnTo>
                  <a:pt x="29260" y="3327"/>
                </a:lnTo>
                <a:lnTo>
                  <a:pt x="23558" y="3644"/>
                </a:lnTo>
                <a:lnTo>
                  <a:pt x="23177" y="3683"/>
                </a:lnTo>
                <a:lnTo>
                  <a:pt x="21475" y="3733"/>
                </a:lnTo>
                <a:lnTo>
                  <a:pt x="20929" y="3733"/>
                </a:lnTo>
                <a:lnTo>
                  <a:pt x="13589" y="3695"/>
                </a:lnTo>
                <a:lnTo>
                  <a:pt x="9042" y="3695"/>
                </a:lnTo>
                <a:lnTo>
                  <a:pt x="2171" y="6057"/>
                </a:lnTo>
                <a:lnTo>
                  <a:pt x="1358" y="6184"/>
                </a:lnTo>
                <a:lnTo>
                  <a:pt x="1206" y="6197"/>
                </a:lnTo>
                <a:lnTo>
                  <a:pt x="673" y="6273"/>
                </a:lnTo>
                <a:lnTo>
                  <a:pt x="50" y="6350"/>
                </a:lnTo>
                <a:lnTo>
                  <a:pt x="0" y="8216"/>
                </a:lnTo>
                <a:lnTo>
                  <a:pt x="1130" y="17132"/>
                </a:lnTo>
                <a:lnTo>
                  <a:pt x="3543" y="25793"/>
                </a:lnTo>
                <a:lnTo>
                  <a:pt x="3949" y="26682"/>
                </a:lnTo>
                <a:lnTo>
                  <a:pt x="4368" y="26466"/>
                </a:lnTo>
                <a:lnTo>
                  <a:pt x="4508" y="26403"/>
                </a:lnTo>
                <a:lnTo>
                  <a:pt x="5588" y="25946"/>
                </a:lnTo>
                <a:lnTo>
                  <a:pt x="6388" y="25615"/>
                </a:lnTo>
                <a:lnTo>
                  <a:pt x="10756" y="23774"/>
                </a:lnTo>
                <a:lnTo>
                  <a:pt x="19545" y="21158"/>
                </a:lnTo>
                <a:lnTo>
                  <a:pt x="28994" y="19189"/>
                </a:lnTo>
                <a:lnTo>
                  <a:pt x="37807" y="16484"/>
                </a:lnTo>
                <a:lnTo>
                  <a:pt x="44678" y="11684"/>
                </a:lnTo>
                <a:lnTo>
                  <a:pt x="48031" y="7835"/>
                </a:lnTo>
                <a:lnTo>
                  <a:pt x="48666" y="7023"/>
                </a:lnTo>
                <a:lnTo>
                  <a:pt x="48882" y="6756"/>
                </a:lnTo>
                <a:lnTo>
                  <a:pt x="51269" y="3746"/>
                </a:lnTo>
                <a:lnTo>
                  <a:pt x="51371" y="3594"/>
                </a:lnTo>
                <a:lnTo>
                  <a:pt x="52641" y="2387"/>
                </a:lnTo>
                <a:lnTo>
                  <a:pt x="55156" y="0"/>
                </a:lnTo>
                <a:close/>
              </a:path>
            </a:pathLst>
          </a:custGeom>
          <a:solidFill>
            <a:srgbClr val="F0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bg object 2035"/>
          <p:cNvSpPr/>
          <p:nvPr/>
        </p:nvSpPr>
        <p:spPr>
          <a:xfrm>
            <a:off x="4345902" y="1149044"/>
            <a:ext cx="53340" cy="26034"/>
          </a:xfrm>
          <a:custGeom>
            <a:avLst/>
            <a:gdLst/>
            <a:ahLst/>
            <a:cxnLst/>
            <a:rect l="l" t="t" r="r" b="b"/>
            <a:pathLst>
              <a:path w="53339" h="26034">
                <a:moveTo>
                  <a:pt x="50761" y="2400"/>
                </a:moveTo>
                <a:lnTo>
                  <a:pt x="50609" y="2387"/>
                </a:lnTo>
                <a:lnTo>
                  <a:pt x="42494" y="1879"/>
                </a:lnTo>
                <a:lnTo>
                  <a:pt x="33083" y="2235"/>
                </a:lnTo>
                <a:lnTo>
                  <a:pt x="27368" y="3352"/>
                </a:lnTo>
                <a:lnTo>
                  <a:pt x="21666" y="3670"/>
                </a:lnTo>
                <a:lnTo>
                  <a:pt x="21285" y="3708"/>
                </a:lnTo>
                <a:lnTo>
                  <a:pt x="19037" y="3759"/>
                </a:lnTo>
                <a:lnTo>
                  <a:pt x="11696" y="3721"/>
                </a:lnTo>
                <a:lnTo>
                  <a:pt x="7150" y="3721"/>
                </a:lnTo>
                <a:lnTo>
                  <a:pt x="698" y="5930"/>
                </a:lnTo>
                <a:lnTo>
                  <a:pt x="279" y="6083"/>
                </a:lnTo>
                <a:lnTo>
                  <a:pt x="63" y="6108"/>
                </a:lnTo>
                <a:lnTo>
                  <a:pt x="0" y="8369"/>
                </a:lnTo>
                <a:lnTo>
                  <a:pt x="1066" y="16776"/>
                </a:lnTo>
                <a:lnTo>
                  <a:pt x="4292" y="25717"/>
                </a:lnTo>
                <a:lnTo>
                  <a:pt x="8877" y="23787"/>
                </a:lnTo>
                <a:lnTo>
                  <a:pt x="17665" y="21170"/>
                </a:lnTo>
                <a:lnTo>
                  <a:pt x="49530" y="3568"/>
                </a:lnTo>
                <a:lnTo>
                  <a:pt x="50761" y="2400"/>
                </a:lnTo>
                <a:close/>
              </a:path>
              <a:path w="53339" h="26034">
                <a:moveTo>
                  <a:pt x="53289" y="0"/>
                </a:moveTo>
                <a:lnTo>
                  <a:pt x="50609" y="2387"/>
                </a:lnTo>
                <a:lnTo>
                  <a:pt x="50774" y="2387"/>
                </a:lnTo>
                <a:lnTo>
                  <a:pt x="53289" y="0"/>
                </a:lnTo>
                <a:close/>
              </a:path>
            </a:pathLst>
          </a:custGeom>
          <a:solidFill>
            <a:srgbClr val="F0E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bg object 2036"/>
          <p:cNvSpPr/>
          <p:nvPr/>
        </p:nvSpPr>
        <p:spPr>
          <a:xfrm>
            <a:off x="4347176" y="1149032"/>
            <a:ext cx="52069" cy="25400"/>
          </a:xfrm>
          <a:custGeom>
            <a:avLst/>
            <a:gdLst/>
            <a:ahLst/>
            <a:cxnLst/>
            <a:rect l="l" t="t" r="r" b="b"/>
            <a:pathLst>
              <a:path w="52070" h="25400">
                <a:moveTo>
                  <a:pt x="10435" y="3721"/>
                </a:moveTo>
                <a:lnTo>
                  <a:pt x="5888" y="3721"/>
                </a:lnTo>
                <a:lnTo>
                  <a:pt x="72" y="5720"/>
                </a:lnTo>
                <a:lnTo>
                  <a:pt x="0" y="8470"/>
                </a:lnTo>
                <a:lnTo>
                  <a:pt x="1011" y="16548"/>
                </a:lnTo>
                <a:lnTo>
                  <a:pt x="4156" y="25244"/>
                </a:lnTo>
                <a:lnTo>
                  <a:pt x="7615" y="23787"/>
                </a:lnTo>
                <a:lnTo>
                  <a:pt x="16400" y="21176"/>
                </a:lnTo>
                <a:lnTo>
                  <a:pt x="48117" y="3759"/>
                </a:lnTo>
                <a:lnTo>
                  <a:pt x="17775" y="3759"/>
                </a:lnTo>
                <a:lnTo>
                  <a:pt x="10435" y="3721"/>
                </a:lnTo>
                <a:close/>
              </a:path>
              <a:path w="52070" h="25400">
                <a:moveTo>
                  <a:pt x="41232" y="1879"/>
                </a:moveTo>
                <a:lnTo>
                  <a:pt x="31821" y="2235"/>
                </a:lnTo>
                <a:lnTo>
                  <a:pt x="26106" y="3352"/>
                </a:lnTo>
                <a:lnTo>
                  <a:pt x="20404" y="3670"/>
                </a:lnTo>
                <a:lnTo>
                  <a:pt x="20023" y="3708"/>
                </a:lnTo>
                <a:lnTo>
                  <a:pt x="17775" y="3759"/>
                </a:lnTo>
                <a:lnTo>
                  <a:pt x="48117" y="3759"/>
                </a:lnTo>
                <a:lnTo>
                  <a:pt x="48268" y="3568"/>
                </a:lnTo>
                <a:lnTo>
                  <a:pt x="49499" y="2400"/>
                </a:lnTo>
                <a:lnTo>
                  <a:pt x="49335" y="2400"/>
                </a:lnTo>
                <a:lnTo>
                  <a:pt x="41232" y="1879"/>
                </a:lnTo>
                <a:close/>
              </a:path>
              <a:path w="52070" h="25400">
                <a:moveTo>
                  <a:pt x="49345" y="2390"/>
                </a:moveTo>
                <a:lnTo>
                  <a:pt x="49499" y="2400"/>
                </a:lnTo>
                <a:lnTo>
                  <a:pt x="49345" y="2390"/>
                </a:lnTo>
                <a:close/>
              </a:path>
              <a:path w="52070" h="25400">
                <a:moveTo>
                  <a:pt x="52027" y="0"/>
                </a:moveTo>
                <a:lnTo>
                  <a:pt x="49345" y="2390"/>
                </a:lnTo>
                <a:lnTo>
                  <a:pt x="49509" y="2390"/>
                </a:lnTo>
                <a:lnTo>
                  <a:pt x="52027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bg object 2037"/>
          <p:cNvSpPr/>
          <p:nvPr/>
        </p:nvSpPr>
        <p:spPr>
          <a:xfrm>
            <a:off x="4347807" y="1149032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51396" y="0"/>
                </a:moveTo>
                <a:lnTo>
                  <a:pt x="48704" y="2400"/>
                </a:lnTo>
                <a:lnTo>
                  <a:pt x="40601" y="1879"/>
                </a:lnTo>
                <a:lnTo>
                  <a:pt x="31191" y="2235"/>
                </a:lnTo>
                <a:lnTo>
                  <a:pt x="25476" y="3352"/>
                </a:lnTo>
                <a:lnTo>
                  <a:pt x="19773" y="3670"/>
                </a:lnTo>
                <a:lnTo>
                  <a:pt x="19392" y="3708"/>
                </a:lnTo>
                <a:lnTo>
                  <a:pt x="17145" y="3759"/>
                </a:lnTo>
                <a:lnTo>
                  <a:pt x="9804" y="3721"/>
                </a:lnTo>
                <a:lnTo>
                  <a:pt x="5257" y="3721"/>
                </a:lnTo>
                <a:lnTo>
                  <a:pt x="711" y="5295"/>
                </a:lnTo>
                <a:lnTo>
                  <a:pt x="76" y="5511"/>
                </a:lnTo>
                <a:lnTo>
                  <a:pt x="0" y="8534"/>
                </a:lnTo>
                <a:lnTo>
                  <a:pt x="1003" y="16433"/>
                </a:lnTo>
                <a:lnTo>
                  <a:pt x="4089" y="25006"/>
                </a:lnTo>
                <a:lnTo>
                  <a:pt x="4635" y="24777"/>
                </a:lnTo>
                <a:lnTo>
                  <a:pt x="6985" y="23787"/>
                </a:lnTo>
                <a:lnTo>
                  <a:pt x="15760" y="21183"/>
                </a:lnTo>
                <a:lnTo>
                  <a:pt x="25209" y="19215"/>
                </a:lnTo>
                <a:lnTo>
                  <a:pt x="34023" y="16510"/>
                </a:lnTo>
                <a:lnTo>
                  <a:pt x="40906" y="11696"/>
                </a:lnTo>
                <a:lnTo>
                  <a:pt x="44259" y="7848"/>
                </a:lnTo>
                <a:lnTo>
                  <a:pt x="47485" y="3759"/>
                </a:lnTo>
                <a:lnTo>
                  <a:pt x="47637" y="3568"/>
                </a:lnTo>
                <a:lnTo>
                  <a:pt x="48856" y="2400"/>
                </a:lnTo>
                <a:lnTo>
                  <a:pt x="51396" y="0"/>
                </a:lnTo>
                <a:close/>
              </a:path>
            </a:pathLst>
          </a:custGeom>
          <a:solidFill>
            <a:srgbClr val="EE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bg object 2038"/>
          <p:cNvSpPr/>
          <p:nvPr/>
        </p:nvSpPr>
        <p:spPr>
          <a:xfrm>
            <a:off x="4349062" y="1149032"/>
            <a:ext cx="50165" cy="24765"/>
          </a:xfrm>
          <a:custGeom>
            <a:avLst/>
            <a:gdLst/>
            <a:ahLst/>
            <a:cxnLst/>
            <a:rect l="l" t="t" r="r" b="b"/>
            <a:pathLst>
              <a:path w="50164" h="24765">
                <a:moveTo>
                  <a:pt x="8548" y="3721"/>
                </a:moveTo>
                <a:lnTo>
                  <a:pt x="4002" y="3721"/>
                </a:lnTo>
                <a:lnTo>
                  <a:pt x="92" y="5065"/>
                </a:lnTo>
                <a:lnTo>
                  <a:pt x="0" y="8622"/>
                </a:lnTo>
                <a:lnTo>
                  <a:pt x="954" y="16192"/>
                </a:lnTo>
                <a:lnTo>
                  <a:pt x="3965" y="24530"/>
                </a:lnTo>
                <a:lnTo>
                  <a:pt x="5729" y="23787"/>
                </a:lnTo>
                <a:lnTo>
                  <a:pt x="14513" y="21176"/>
                </a:lnTo>
                <a:lnTo>
                  <a:pt x="46231" y="3759"/>
                </a:lnTo>
                <a:lnTo>
                  <a:pt x="15889" y="3759"/>
                </a:lnTo>
                <a:lnTo>
                  <a:pt x="8548" y="3721"/>
                </a:lnTo>
                <a:close/>
              </a:path>
              <a:path w="50164" h="24765">
                <a:moveTo>
                  <a:pt x="39346" y="1879"/>
                </a:moveTo>
                <a:lnTo>
                  <a:pt x="29935" y="2235"/>
                </a:lnTo>
                <a:lnTo>
                  <a:pt x="24220" y="3352"/>
                </a:lnTo>
                <a:lnTo>
                  <a:pt x="18518" y="3670"/>
                </a:lnTo>
                <a:lnTo>
                  <a:pt x="18137" y="3708"/>
                </a:lnTo>
                <a:lnTo>
                  <a:pt x="15889" y="3759"/>
                </a:lnTo>
                <a:lnTo>
                  <a:pt x="46231" y="3759"/>
                </a:lnTo>
                <a:lnTo>
                  <a:pt x="46382" y="3568"/>
                </a:lnTo>
                <a:lnTo>
                  <a:pt x="47612" y="2400"/>
                </a:lnTo>
                <a:lnTo>
                  <a:pt x="47448" y="2400"/>
                </a:lnTo>
                <a:lnTo>
                  <a:pt x="39346" y="1879"/>
                </a:lnTo>
                <a:close/>
              </a:path>
              <a:path w="50164" h="24765">
                <a:moveTo>
                  <a:pt x="47459" y="2390"/>
                </a:moveTo>
                <a:lnTo>
                  <a:pt x="47612" y="2400"/>
                </a:lnTo>
                <a:lnTo>
                  <a:pt x="47459" y="2390"/>
                </a:lnTo>
                <a:close/>
              </a:path>
              <a:path w="50164" h="24765">
                <a:moveTo>
                  <a:pt x="50141" y="0"/>
                </a:moveTo>
                <a:lnTo>
                  <a:pt x="47459" y="2390"/>
                </a:lnTo>
                <a:lnTo>
                  <a:pt x="47622" y="2390"/>
                </a:lnTo>
                <a:lnTo>
                  <a:pt x="50141" y="0"/>
                </a:lnTo>
                <a:close/>
              </a:path>
            </a:pathLst>
          </a:custGeom>
          <a:solidFill>
            <a:srgbClr val="EED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bg object 2039"/>
          <p:cNvSpPr/>
          <p:nvPr/>
        </p:nvSpPr>
        <p:spPr>
          <a:xfrm>
            <a:off x="4349690" y="1149032"/>
            <a:ext cx="49530" cy="24765"/>
          </a:xfrm>
          <a:custGeom>
            <a:avLst/>
            <a:gdLst/>
            <a:ahLst/>
            <a:cxnLst/>
            <a:rect l="l" t="t" r="r" b="b"/>
            <a:pathLst>
              <a:path w="49529" h="24765">
                <a:moveTo>
                  <a:pt x="7920" y="3721"/>
                </a:moveTo>
                <a:lnTo>
                  <a:pt x="3374" y="3721"/>
                </a:lnTo>
                <a:lnTo>
                  <a:pt x="101" y="4846"/>
                </a:lnTo>
                <a:lnTo>
                  <a:pt x="0" y="8663"/>
                </a:lnTo>
                <a:lnTo>
                  <a:pt x="922" y="16065"/>
                </a:lnTo>
                <a:lnTo>
                  <a:pt x="3900" y="24293"/>
                </a:lnTo>
                <a:lnTo>
                  <a:pt x="5101" y="23787"/>
                </a:lnTo>
                <a:lnTo>
                  <a:pt x="13885" y="21176"/>
                </a:lnTo>
                <a:lnTo>
                  <a:pt x="45603" y="3759"/>
                </a:lnTo>
                <a:lnTo>
                  <a:pt x="15261" y="3759"/>
                </a:lnTo>
                <a:lnTo>
                  <a:pt x="7920" y="3721"/>
                </a:lnTo>
                <a:close/>
              </a:path>
              <a:path w="49529" h="24765">
                <a:moveTo>
                  <a:pt x="38718" y="1879"/>
                </a:moveTo>
                <a:lnTo>
                  <a:pt x="29307" y="2235"/>
                </a:lnTo>
                <a:lnTo>
                  <a:pt x="23592" y="3352"/>
                </a:lnTo>
                <a:lnTo>
                  <a:pt x="17890" y="3670"/>
                </a:lnTo>
                <a:lnTo>
                  <a:pt x="17509" y="3708"/>
                </a:lnTo>
                <a:lnTo>
                  <a:pt x="15261" y="3759"/>
                </a:lnTo>
                <a:lnTo>
                  <a:pt x="45603" y="3759"/>
                </a:lnTo>
                <a:lnTo>
                  <a:pt x="45754" y="3568"/>
                </a:lnTo>
                <a:lnTo>
                  <a:pt x="46984" y="2400"/>
                </a:lnTo>
                <a:lnTo>
                  <a:pt x="46820" y="2400"/>
                </a:lnTo>
                <a:lnTo>
                  <a:pt x="38718" y="1879"/>
                </a:lnTo>
                <a:close/>
              </a:path>
              <a:path w="49529" h="24765">
                <a:moveTo>
                  <a:pt x="46831" y="2390"/>
                </a:moveTo>
                <a:lnTo>
                  <a:pt x="46984" y="2400"/>
                </a:lnTo>
                <a:lnTo>
                  <a:pt x="46831" y="2390"/>
                </a:lnTo>
                <a:close/>
              </a:path>
              <a:path w="49529" h="24765">
                <a:moveTo>
                  <a:pt x="49513" y="0"/>
                </a:moveTo>
                <a:lnTo>
                  <a:pt x="46831" y="2390"/>
                </a:lnTo>
                <a:lnTo>
                  <a:pt x="46994" y="2390"/>
                </a:lnTo>
                <a:lnTo>
                  <a:pt x="49513" y="0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bg object 2040"/>
          <p:cNvSpPr/>
          <p:nvPr/>
        </p:nvSpPr>
        <p:spPr>
          <a:xfrm>
            <a:off x="4350328" y="1149032"/>
            <a:ext cx="48895" cy="24130"/>
          </a:xfrm>
          <a:custGeom>
            <a:avLst/>
            <a:gdLst/>
            <a:ahLst/>
            <a:cxnLst/>
            <a:rect l="l" t="t" r="r" b="b"/>
            <a:pathLst>
              <a:path w="48895" h="24130">
                <a:moveTo>
                  <a:pt x="7283" y="3721"/>
                </a:moveTo>
                <a:lnTo>
                  <a:pt x="2736" y="3721"/>
                </a:lnTo>
                <a:lnTo>
                  <a:pt x="105" y="4625"/>
                </a:lnTo>
                <a:lnTo>
                  <a:pt x="0" y="8717"/>
                </a:lnTo>
                <a:lnTo>
                  <a:pt x="907" y="15951"/>
                </a:lnTo>
                <a:lnTo>
                  <a:pt x="3837" y="24051"/>
                </a:lnTo>
                <a:lnTo>
                  <a:pt x="4463" y="23787"/>
                </a:lnTo>
                <a:lnTo>
                  <a:pt x="13248" y="21176"/>
                </a:lnTo>
                <a:lnTo>
                  <a:pt x="44966" y="3759"/>
                </a:lnTo>
                <a:lnTo>
                  <a:pt x="14623" y="3759"/>
                </a:lnTo>
                <a:lnTo>
                  <a:pt x="7283" y="3721"/>
                </a:lnTo>
                <a:close/>
              </a:path>
              <a:path w="48895" h="24130">
                <a:moveTo>
                  <a:pt x="38080" y="1879"/>
                </a:moveTo>
                <a:lnTo>
                  <a:pt x="28669" y="2235"/>
                </a:lnTo>
                <a:lnTo>
                  <a:pt x="22954" y="3352"/>
                </a:lnTo>
                <a:lnTo>
                  <a:pt x="17252" y="3670"/>
                </a:lnTo>
                <a:lnTo>
                  <a:pt x="16871" y="3708"/>
                </a:lnTo>
                <a:lnTo>
                  <a:pt x="14623" y="3759"/>
                </a:lnTo>
                <a:lnTo>
                  <a:pt x="44966" y="3759"/>
                </a:lnTo>
                <a:lnTo>
                  <a:pt x="45116" y="3568"/>
                </a:lnTo>
                <a:lnTo>
                  <a:pt x="46347" y="2400"/>
                </a:lnTo>
                <a:lnTo>
                  <a:pt x="46183" y="2400"/>
                </a:lnTo>
                <a:lnTo>
                  <a:pt x="38080" y="1879"/>
                </a:lnTo>
                <a:close/>
              </a:path>
              <a:path w="48895" h="24130">
                <a:moveTo>
                  <a:pt x="46194" y="2390"/>
                </a:moveTo>
                <a:lnTo>
                  <a:pt x="46347" y="2400"/>
                </a:lnTo>
                <a:lnTo>
                  <a:pt x="46194" y="2390"/>
                </a:lnTo>
                <a:close/>
              </a:path>
              <a:path w="48895" h="24130">
                <a:moveTo>
                  <a:pt x="48875" y="0"/>
                </a:moveTo>
                <a:lnTo>
                  <a:pt x="46194" y="2390"/>
                </a:lnTo>
                <a:lnTo>
                  <a:pt x="46357" y="2390"/>
                </a:lnTo>
                <a:lnTo>
                  <a:pt x="48875" y="0"/>
                </a:lnTo>
                <a:close/>
              </a:path>
            </a:pathLst>
          </a:custGeom>
          <a:solidFill>
            <a:srgbClr val="EEDF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bg object 2041"/>
          <p:cNvSpPr/>
          <p:nvPr/>
        </p:nvSpPr>
        <p:spPr>
          <a:xfrm>
            <a:off x="4350956" y="1149032"/>
            <a:ext cx="48260" cy="24130"/>
          </a:xfrm>
          <a:custGeom>
            <a:avLst/>
            <a:gdLst/>
            <a:ahLst/>
            <a:cxnLst/>
            <a:rect l="l" t="t" r="r" b="b"/>
            <a:pathLst>
              <a:path w="48260" h="24130">
                <a:moveTo>
                  <a:pt x="48234" y="0"/>
                </a:moveTo>
                <a:lnTo>
                  <a:pt x="45554" y="2400"/>
                </a:lnTo>
                <a:lnTo>
                  <a:pt x="37439" y="1879"/>
                </a:lnTo>
                <a:lnTo>
                  <a:pt x="28028" y="2235"/>
                </a:lnTo>
                <a:lnTo>
                  <a:pt x="22313" y="3352"/>
                </a:lnTo>
                <a:lnTo>
                  <a:pt x="16611" y="3670"/>
                </a:lnTo>
                <a:lnTo>
                  <a:pt x="16230" y="3708"/>
                </a:lnTo>
                <a:lnTo>
                  <a:pt x="13982" y="3759"/>
                </a:lnTo>
                <a:lnTo>
                  <a:pt x="6642" y="3721"/>
                </a:lnTo>
                <a:lnTo>
                  <a:pt x="2095" y="3721"/>
                </a:lnTo>
                <a:lnTo>
                  <a:pt x="889" y="4140"/>
                </a:lnTo>
                <a:lnTo>
                  <a:pt x="114" y="4406"/>
                </a:lnTo>
                <a:lnTo>
                  <a:pt x="0" y="8763"/>
                </a:lnTo>
                <a:lnTo>
                  <a:pt x="889" y="15824"/>
                </a:lnTo>
                <a:lnTo>
                  <a:pt x="3771" y="23812"/>
                </a:lnTo>
                <a:lnTo>
                  <a:pt x="12611" y="21183"/>
                </a:lnTo>
                <a:lnTo>
                  <a:pt x="22059" y="19215"/>
                </a:lnTo>
                <a:lnTo>
                  <a:pt x="44475" y="3568"/>
                </a:lnTo>
                <a:lnTo>
                  <a:pt x="45707" y="2400"/>
                </a:lnTo>
                <a:lnTo>
                  <a:pt x="48234" y="0"/>
                </a:lnTo>
                <a:close/>
              </a:path>
            </a:pathLst>
          </a:custGeom>
          <a:solidFill>
            <a:srgbClr val="ED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bg object 2042"/>
          <p:cNvSpPr/>
          <p:nvPr/>
        </p:nvSpPr>
        <p:spPr>
          <a:xfrm>
            <a:off x="4352464" y="1149032"/>
            <a:ext cx="46990" cy="23495"/>
          </a:xfrm>
          <a:custGeom>
            <a:avLst/>
            <a:gdLst/>
            <a:ahLst/>
            <a:cxnLst/>
            <a:rect l="l" t="t" r="r" b="b"/>
            <a:pathLst>
              <a:path w="46989" h="23494">
                <a:moveTo>
                  <a:pt x="5146" y="3721"/>
                </a:moveTo>
                <a:lnTo>
                  <a:pt x="600" y="3721"/>
                </a:lnTo>
                <a:lnTo>
                  <a:pt x="0" y="3927"/>
                </a:lnTo>
                <a:lnTo>
                  <a:pt x="599" y="15595"/>
                </a:lnTo>
                <a:lnTo>
                  <a:pt x="3442" y="23455"/>
                </a:lnTo>
                <a:lnTo>
                  <a:pt x="11111" y="21176"/>
                </a:lnTo>
                <a:lnTo>
                  <a:pt x="20559" y="19208"/>
                </a:lnTo>
                <a:lnTo>
                  <a:pt x="29371" y="16507"/>
                </a:lnTo>
                <a:lnTo>
                  <a:pt x="36248" y="11696"/>
                </a:lnTo>
                <a:lnTo>
                  <a:pt x="39601" y="7848"/>
                </a:lnTo>
                <a:lnTo>
                  <a:pt x="42829" y="3759"/>
                </a:lnTo>
                <a:lnTo>
                  <a:pt x="12487" y="3759"/>
                </a:lnTo>
                <a:lnTo>
                  <a:pt x="5146" y="3721"/>
                </a:lnTo>
                <a:close/>
              </a:path>
              <a:path w="46989" h="23494">
                <a:moveTo>
                  <a:pt x="35944" y="1879"/>
                </a:moveTo>
                <a:lnTo>
                  <a:pt x="26533" y="2235"/>
                </a:lnTo>
                <a:lnTo>
                  <a:pt x="20818" y="3352"/>
                </a:lnTo>
                <a:lnTo>
                  <a:pt x="15116" y="3670"/>
                </a:lnTo>
                <a:lnTo>
                  <a:pt x="14735" y="3708"/>
                </a:lnTo>
                <a:lnTo>
                  <a:pt x="12487" y="3759"/>
                </a:lnTo>
                <a:lnTo>
                  <a:pt x="42829" y="3759"/>
                </a:lnTo>
                <a:lnTo>
                  <a:pt x="42979" y="3568"/>
                </a:lnTo>
                <a:lnTo>
                  <a:pt x="44210" y="2400"/>
                </a:lnTo>
                <a:lnTo>
                  <a:pt x="44046" y="2400"/>
                </a:lnTo>
                <a:lnTo>
                  <a:pt x="35944" y="1879"/>
                </a:lnTo>
                <a:close/>
              </a:path>
              <a:path w="46989" h="23494">
                <a:moveTo>
                  <a:pt x="44057" y="2390"/>
                </a:moveTo>
                <a:lnTo>
                  <a:pt x="44210" y="2400"/>
                </a:lnTo>
                <a:lnTo>
                  <a:pt x="44057" y="2390"/>
                </a:lnTo>
                <a:close/>
              </a:path>
              <a:path w="46989" h="23494">
                <a:moveTo>
                  <a:pt x="46739" y="0"/>
                </a:moveTo>
                <a:lnTo>
                  <a:pt x="44057" y="2390"/>
                </a:lnTo>
                <a:lnTo>
                  <a:pt x="44220" y="2390"/>
                </a:lnTo>
                <a:lnTo>
                  <a:pt x="46739" y="0"/>
                </a:lnTo>
                <a:close/>
              </a:path>
            </a:pathLst>
          </a:custGeom>
          <a:solidFill>
            <a:srgbClr val="EC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bg object 2043"/>
          <p:cNvSpPr/>
          <p:nvPr/>
        </p:nvSpPr>
        <p:spPr>
          <a:xfrm>
            <a:off x="4353069" y="1149032"/>
            <a:ext cx="46355" cy="23495"/>
          </a:xfrm>
          <a:custGeom>
            <a:avLst/>
            <a:gdLst/>
            <a:ahLst/>
            <a:cxnLst/>
            <a:rect l="l" t="t" r="r" b="b"/>
            <a:pathLst>
              <a:path w="46354" h="23494">
                <a:moveTo>
                  <a:pt x="4541" y="3721"/>
                </a:moveTo>
                <a:lnTo>
                  <a:pt x="0" y="3721"/>
                </a:lnTo>
                <a:lnTo>
                  <a:pt x="604" y="15468"/>
                </a:lnTo>
                <a:lnTo>
                  <a:pt x="3427" y="23280"/>
                </a:lnTo>
                <a:lnTo>
                  <a:pt x="10506" y="21176"/>
                </a:lnTo>
                <a:lnTo>
                  <a:pt x="19954" y="19208"/>
                </a:lnTo>
                <a:lnTo>
                  <a:pt x="28766" y="16507"/>
                </a:lnTo>
                <a:lnTo>
                  <a:pt x="35644" y="11696"/>
                </a:lnTo>
                <a:lnTo>
                  <a:pt x="38996" y="7848"/>
                </a:lnTo>
                <a:lnTo>
                  <a:pt x="42224" y="3759"/>
                </a:lnTo>
                <a:lnTo>
                  <a:pt x="11882" y="3759"/>
                </a:lnTo>
                <a:lnTo>
                  <a:pt x="4541" y="3721"/>
                </a:lnTo>
                <a:close/>
              </a:path>
              <a:path w="46354" h="23494">
                <a:moveTo>
                  <a:pt x="35339" y="1879"/>
                </a:moveTo>
                <a:lnTo>
                  <a:pt x="25928" y="2235"/>
                </a:lnTo>
                <a:lnTo>
                  <a:pt x="20213" y="3352"/>
                </a:lnTo>
                <a:lnTo>
                  <a:pt x="14511" y="3670"/>
                </a:lnTo>
                <a:lnTo>
                  <a:pt x="14130" y="3708"/>
                </a:lnTo>
                <a:lnTo>
                  <a:pt x="11882" y="3759"/>
                </a:lnTo>
                <a:lnTo>
                  <a:pt x="42224" y="3759"/>
                </a:lnTo>
                <a:lnTo>
                  <a:pt x="42375" y="3568"/>
                </a:lnTo>
                <a:lnTo>
                  <a:pt x="43605" y="2400"/>
                </a:lnTo>
                <a:lnTo>
                  <a:pt x="43441" y="2400"/>
                </a:lnTo>
                <a:lnTo>
                  <a:pt x="35339" y="1879"/>
                </a:lnTo>
                <a:close/>
              </a:path>
              <a:path w="46354" h="23494">
                <a:moveTo>
                  <a:pt x="43452" y="2390"/>
                </a:moveTo>
                <a:lnTo>
                  <a:pt x="43605" y="2400"/>
                </a:lnTo>
                <a:lnTo>
                  <a:pt x="43452" y="2390"/>
                </a:lnTo>
                <a:close/>
              </a:path>
              <a:path w="46354" h="23494">
                <a:moveTo>
                  <a:pt x="46134" y="0"/>
                </a:moveTo>
                <a:lnTo>
                  <a:pt x="43452" y="2390"/>
                </a:lnTo>
                <a:lnTo>
                  <a:pt x="43615" y="2390"/>
                </a:lnTo>
                <a:lnTo>
                  <a:pt x="46134" y="0"/>
                </a:lnTo>
                <a:close/>
              </a:path>
            </a:pathLst>
          </a:custGeom>
          <a:solidFill>
            <a:srgbClr val="EB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bg object 2044"/>
          <p:cNvSpPr/>
          <p:nvPr/>
        </p:nvSpPr>
        <p:spPr>
          <a:xfrm>
            <a:off x="4353675" y="1149723"/>
            <a:ext cx="45085" cy="22860"/>
          </a:xfrm>
          <a:custGeom>
            <a:avLst/>
            <a:gdLst/>
            <a:ahLst/>
            <a:cxnLst/>
            <a:rect l="l" t="t" r="r" b="b"/>
            <a:pathLst>
              <a:path w="45085" h="22859">
                <a:moveTo>
                  <a:pt x="3936" y="3030"/>
                </a:moveTo>
                <a:lnTo>
                  <a:pt x="0" y="3030"/>
                </a:lnTo>
                <a:lnTo>
                  <a:pt x="596" y="14663"/>
                </a:lnTo>
                <a:lnTo>
                  <a:pt x="3399" y="22418"/>
                </a:lnTo>
                <a:lnTo>
                  <a:pt x="9901" y="20485"/>
                </a:lnTo>
                <a:lnTo>
                  <a:pt x="19349" y="18518"/>
                </a:lnTo>
                <a:lnTo>
                  <a:pt x="28161" y="15817"/>
                </a:lnTo>
                <a:lnTo>
                  <a:pt x="35038" y="11006"/>
                </a:lnTo>
                <a:lnTo>
                  <a:pt x="38391" y="7158"/>
                </a:lnTo>
                <a:lnTo>
                  <a:pt x="41619" y="3068"/>
                </a:lnTo>
                <a:lnTo>
                  <a:pt x="11276" y="3068"/>
                </a:lnTo>
                <a:lnTo>
                  <a:pt x="3936" y="3030"/>
                </a:lnTo>
                <a:close/>
              </a:path>
              <a:path w="45085" h="22859">
                <a:moveTo>
                  <a:pt x="34733" y="1189"/>
                </a:moveTo>
                <a:lnTo>
                  <a:pt x="25323" y="1544"/>
                </a:lnTo>
                <a:lnTo>
                  <a:pt x="19608" y="2662"/>
                </a:lnTo>
                <a:lnTo>
                  <a:pt x="13905" y="2979"/>
                </a:lnTo>
                <a:lnTo>
                  <a:pt x="13524" y="3017"/>
                </a:lnTo>
                <a:lnTo>
                  <a:pt x="11276" y="3068"/>
                </a:lnTo>
                <a:lnTo>
                  <a:pt x="41619" y="3068"/>
                </a:lnTo>
                <a:lnTo>
                  <a:pt x="41769" y="2878"/>
                </a:lnTo>
                <a:lnTo>
                  <a:pt x="43000" y="1709"/>
                </a:lnTo>
                <a:lnTo>
                  <a:pt x="42836" y="1709"/>
                </a:lnTo>
                <a:lnTo>
                  <a:pt x="34733" y="1189"/>
                </a:lnTo>
                <a:close/>
              </a:path>
              <a:path w="45085" h="22859">
                <a:moveTo>
                  <a:pt x="44754" y="0"/>
                </a:moveTo>
                <a:lnTo>
                  <a:pt x="42847" y="1700"/>
                </a:lnTo>
                <a:lnTo>
                  <a:pt x="43010" y="1700"/>
                </a:lnTo>
                <a:lnTo>
                  <a:pt x="44766" y="33"/>
                </a:lnTo>
                <a:close/>
              </a:path>
            </a:pathLst>
          </a:custGeom>
          <a:solidFill>
            <a:srgbClr val="EB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bg object 2045"/>
          <p:cNvSpPr/>
          <p:nvPr/>
        </p:nvSpPr>
        <p:spPr>
          <a:xfrm>
            <a:off x="4354294" y="1150162"/>
            <a:ext cx="43815" cy="22225"/>
          </a:xfrm>
          <a:custGeom>
            <a:avLst/>
            <a:gdLst/>
            <a:ahLst/>
            <a:cxnLst/>
            <a:rect l="l" t="t" r="r" b="b"/>
            <a:pathLst>
              <a:path w="43814" h="22225">
                <a:moveTo>
                  <a:pt x="34114" y="749"/>
                </a:moveTo>
                <a:lnTo>
                  <a:pt x="24703" y="1105"/>
                </a:lnTo>
                <a:lnTo>
                  <a:pt x="18988" y="2222"/>
                </a:lnTo>
                <a:lnTo>
                  <a:pt x="13286" y="2540"/>
                </a:lnTo>
                <a:lnTo>
                  <a:pt x="12905" y="2578"/>
                </a:lnTo>
                <a:lnTo>
                  <a:pt x="10657" y="2629"/>
                </a:lnTo>
                <a:lnTo>
                  <a:pt x="0" y="2629"/>
                </a:lnTo>
                <a:lnTo>
                  <a:pt x="586" y="14097"/>
                </a:lnTo>
                <a:lnTo>
                  <a:pt x="3371" y="21802"/>
                </a:lnTo>
                <a:lnTo>
                  <a:pt x="9282" y="20046"/>
                </a:lnTo>
                <a:lnTo>
                  <a:pt x="18730" y="18078"/>
                </a:lnTo>
                <a:lnTo>
                  <a:pt x="27542" y="15377"/>
                </a:lnTo>
                <a:lnTo>
                  <a:pt x="34419" y="10566"/>
                </a:lnTo>
                <a:lnTo>
                  <a:pt x="37772" y="6718"/>
                </a:lnTo>
                <a:lnTo>
                  <a:pt x="41000" y="2629"/>
                </a:lnTo>
                <a:lnTo>
                  <a:pt x="10657" y="2629"/>
                </a:lnTo>
                <a:lnTo>
                  <a:pt x="41030" y="2590"/>
                </a:lnTo>
                <a:lnTo>
                  <a:pt x="41150" y="2438"/>
                </a:lnTo>
                <a:lnTo>
                  <a:pt x="42381" y="1270"/>
                </a:lnTo>
                <a:lnTo>
                  <a:pt x="42217" y="1270"/>
                </a:lnTo>
                <a:lnTo>
                  <a:pt x="34114" y="749"/>
                </a:lnTo>
                <a:close/>
              </a:path>
              <a:path w="43814" h="22225">
                <a:moveTo>
                  <a:pt x="43641" y="0"/>
                </a:moveTo>
                <a:lnTo>
                  <a:pt x="42228" y="1260"/>
                </a:lnTo>
                <a:lnTo>
                  <a:pt x="42391" y="1260"/>
                </a:lnTo>
                <a:lnTo>
                  <a:pt x="43661" y="54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bg object 2046"/>
          <p:cNvSpPr/>
          <p:nvPr/>
        </p:nvSpPr>
        <p:spPr>
          <a:xfrm>
            <a:off x="4354907" y="1150602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79" h="21590">
                <a:moveTo>
                  <a:pt x="33501" y="309"/>
                </a:moveTo>
                <a:lnTo>
                  <a:pt x="24090" y="665"/>
                </a:lnTo>
                <a:lnTo>
                  <a:pt x="18375" y="1782"/>
                </a:lnTo>
                <a:lnTo>
                  <a:pt x="12673" y="2100"/>
                </a:lnTo>
                <a:lnTo>
                  <a:pt x="12292" y="2138"/>
                </a:lnTo>
                <a:lnTo>
                  <a:pt x="10044" y="2189"/>
                </a:lnTo>
                <a:lnTo>
                  <a:pt x="0" y="2189"/>
                </a:lnTo>
                <a:lnTo>
                  <a:pt x="582" y="13542"/>
                </a:lnTo>
                <a:lnTo>
                  <a:pt x="3347" y="21187"/>
                </a:lnTo>
                <a:lnTo>
                  <a:pt x="8668" y="19606"/>
                </a:lnTo>
                <a:lnTo>
                  <a:pt x="18116" y="17638"/>
                </a:lnTo>
                <a:lnTo>
                  <a:pt x="26928" y="14937"/>
                </a:lnTo>
                <a:lnTo>
                  <a:pt x="33806" y="10126"/>
                </a:lnTo>
                <a:lnTo>
                  <a:pt x="37158" y="6278"/>
                </a:lnTo>
                <a:lnTo>
                  <a:pt x="40386" y="2189"/>
                </a:lnTo>
                <a:lnTo>
                  <a:pt x="10044" y="2189"/>
                </a:lnTo>
                <a:lnTo>
                  <a:pt x="40416" y="2150"/>
                </a:lnTo>
                <a:lnTo>
                  <a:pt x="40537" y="1998"/>
                </a:lnTo>
                <a:lnTo>
                  <a:pt x="41767" y="830"/>
                </a:lnTo>
                <a:lnTo>
                  <a:pt x="41603" y="830"/>
                </a:lnTo>
                <a:lnTo>
                  <a:pt x="33501" y="309"/>
                </a:lnTo>
                <a:close/>
              </a:path>
              <a:path w="43179" h="21590">
                <a:moveTo>
                  <a:pt x="42534" y="0"/>
                </a:moveTo>
                <a:lnTo>
                  <a:pt x="41614" y="820"/>
                </a:lnTo>
                <a:lnTo>
                  <a:pt x="41777" y="820"/>
                </a:lnTo>
                <a:lnTo>
                  <a:pt x="42562" y="75"/>
                </a:lnTo>
                <a:close/>
              </a:path>
            </a:pathLst>
          </a:custGeom>
          <a:solidFill>
            <a:srgbClr val="EAD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bg object 2047"/>
          <p:cNvSpPr/>
          <p:nvPr/>
        </p:nvSpPr>
        <p:spPr>
          <a:xfrm>
            <a:off x="4355523" y="1150912"/>
            <a:ext cx="41910" cy="20955"/>
          </a:xfrm>
          <a:custGeom>
            <a:avLst/>
            <a:gdLst/>
            <a:ahLst/>
            <a:cxnLst/>
            <a:rect l="l" t="t" r="r" b="b"/>
            <a:pathLst>
              <a:path w="41910" h="20955">
                <a:moveTo>
                  <a:pt x="32885" y="0"/>
                </a:moveTo>
                <a:lnTo>
                  <a:pt x="23474" y="355"/>
                </a:lnTo>
                <a:lnTo>
                  <a:pt x="17759" y="1473"/>
                </a:lnTo>
                <a:lnTo>
                  <a:pt x="12057" y="1790"/>
                </a:lnTo>
                <a:lnTo>
                  <a:pt x="11676" y="1828"/>
                </a:lnTo>
                <a:lnTo>
                  <a:pt x="9428" y="1879"/>
                </a:lnTo>
                <a:lnTo>
                  <a:pt x="0" y="1879"/>
                </a:lnTo>
                <a:lnTo>
                  <a:pt x="576" y="13106"/>
                </a:lnTo>
                <a:lnTo>
                  <a:pt x="3322" y="20702"/>
                </a:lnTo>
                <a:lnTo>
                  <a:pt x="8053" y="19296"/>
                </a:lnTo>
                <a:lnTo>
                  <a:pt x="17501" y="17329"/>
                </a:lnTo>
                <a:lnTo>
                  <a:pt x="26313" y="14628"/>
                </a:lnTo>
                <a:lnTo>
                  <a:pt x="33190" y="9817"/>
                </a:lnTo>
                <a:lnTo>
                  <a:pt x="36543" y="5969"/>
                </a:lnTo>
                <a:lnTo>
                  <a:pt x="39771" y="1879"/>
                </a:lnTo>
                <a:lnTo>
                  <a:pt x="9428" y="1879"/>
                </a:lnTo>
                <a:lnTo>
                  <a:pt x="39801" y="1841"/>
                </a:lnTo>
                <a:lnTo>
                  <a:pt x="39921" y="1689"/>
                </a:lnTo>
                <a:lnTo>
                  <a:pt x="41152" y="520"/>
                </a:lnTo>
                <a:lnTo>
                  <a:pt x="40988" y="520"/>
                </a:lnTo>
                <a:lnTo>
                  <a:pt x="32885" y="0"/>
                </a:lnTo>
                <a:close/>
              </a:path>
              <a:path w="41910" h="20955">
                <a:moveTo>
                  <a:pt x="41431" y="125"/>
                </a:moveTo>
                <a:lnTo>
                  <a:pt x="40999" y="511"/>
                </a:lnTo>
                <a:lnTo>
                  <a:pt x="41162" y="511"/>
                </a:lnTo>
                <a:lnTo>
                  <a:pt x="41466" y="222"/>
                </a:lnTo>
                <a:close/>
              </a:path>
            </a:pathLst>
          </a:custGeom>
          <a:solidFill>
            <a:srgbClr val="E9D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bg object 2048"/>
          <p:cNvSpPr/>
          <p:nvPr/>
        </p:nvSpPr>
        <p:spPr>
          <a:xfrm>
            <a:off x="4356137" y="1150912"/>
            <a:ext cx="40640" cy="20955"/>
          </a:xfrm>
          <a:custGeom>
            <a:avLst/>
            <a:gdLst/>
            <a:ahLst/>
            <a:cxnLst/>
            <a:rect l="l" t="t" r="r" b="b"/>
            <a:pathLst>
              <a:path w="40639" h="20955">
                <a:moveTo>
                  <a:pt x="32270" y="0"/>
                </a:moveTo>
                <a:lnTo>
                  <a:pt x="22860" y="355"/>
                </a:lnTo>
                <a:lnTo>
                  <a:pt x="17145" y="1473"/>
                </a:lnTo>
                <a:lnTo>
                  <a:pt x="11442" y="1790"/>
                </a:lnTo>
                <a:lnTo>
                  <a:pt x="11061" y="1828"/>
                </a:lnTo>
                <a:lnTo>
                  <a:pt x="8814" y="1879"/>
                </a:lnTo>
                <a:lnTo>
                  <a:pt x="0" y="1879"/>
                </a:lnTo>
                <a:lnTo>
                  <a:pt x="571" y="12992"/>
                </a:lnTo>
                <a:lnTo>
                  <a:pt x="3298" y="20527"/>
                </a:lnTo>
                <a:lnTo>
                  <a:pt x="7438" y="19296"/>
                </a:lnTo>
                <a:lnTo>
                  <a:pt x="16886" y="17329"/>
                </a:lnTo>
                <a:lnTo>
                  <a:pt x="25698" y="14628"/>
                </a:lnTo>
                <a:lnTo>
                  <a:pt x="32575" y="9817"/>
                </a:lnTo>
                <a:lnTo>
                  <a:pt x="35928" y="5969"/>
                </a:lnTo>
                <a:lnTo>
                  <a:pt x="39156" y="1879"/>
                </a:lnTo>
                <a:lnTo>
                  <a:pt x="8814" y="1879"/>
                </a:lnTo>
                <a:lnTo>
                  <a:pt x="39186" y="1841"/>
                </a:lnTo>
                <a:lnTo>
                  <a:pt x="39306" y="1689"/>
                </a:lnTo>
                <a:lnTo>
                  <a:pt x="40362" y="686"/>
                </a:lnTo>
                <a:lnTo>
                  <a:pt x="40297" y="505"/>
                </a:lnTo>
                <a:lnTo>
                  <a:pt x="32270" y="0"/>
                </a:lnTo>
                <a:close/>
              </a:path>
            </a:pathLst>
          </a:custGeom>
          <a:solidFill>
            <a:srgbClr val="E9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bg object 2049"/>
          <p:cNvSpPr/>
          <p:nvPr/>
        </p:nvSpPr>
        <p:spPr>
          <a:xfrm>
            <a:off x="4356762" y="1150912"/>
            <a:ext cx="39370" cy="20955"/>
          </a:xfrm>
          <a:custGeom>
            <a:avLst/>
            <a:gdLst/>
            <a:ahLst/>
            <a:cxnLst/>
            <a:rect l="l" t="t" r="r" b="b"/>
            <a:pathLst>
              <a:path w="39370" h="20955">
                <a:moveTo>
                  <a:pt x="40" y="1841"/>
                </a:moveTo>
                <a:lnTo>
                  <a:pt x="0" y="1991"/>
                </a:lnTo>
                <a:lnTo>
                  <a:pt x="556" y="12864"/>
                </a:lnTo>
                <a:lnTo>
                  <a:pt x="3263" y="20351"/>
                </a:lnTo>
                <a:lnTo>
                  <a:pt x="6813" y="19296"/>
                </a:lnTo>
                <a:lnTo>
                  <a:pt x="16261" y="17329"/>
                </a:lnTo>
                <a:lnTo>
                  <a:pt x="25073" y="14628"/>
                </a:lnTo>
                <a:lnTo>
                  <a:pt x="31950" y="9817"/>
                </a:lnTo>
                <a:lnTo>
                  <a:pt x="35303" y="5969"/>
                </a:lnTo>
                <a:lnTo>
                  <a:pt x="38531" y="1879"/>
                </a:lnTo>
                <a:lnTo>
                  <a:pt x="8189" y="1879"/>
                </a:lnTo>
                <a:lnTo>
                  <a:pt x="40" y="1841"/>
                </a:lnTo>
                <a:close/>
              </a:path>
              <a:path w="39370" h="20955">
                <a:moveTo>
                  <a:pt x="31646" y="0"/>
                </a:moveTo>
                <a:lnTo>
                  <a:pt x="22235" y="355"/>
                </a:lnTo>
                <a:lnTo>
                  <a:pt x="16520" y="1473"/>
                </a:lnTo>
                <a:lnTo>
                  <a:pt x="10818" y="1790"/>
                </a:lnTo>
                <a:lnTo>
                  <a:pt x="10437" y="1828"/>
                </a:lnTo>
                <a:lnTo>
                  <a:pt x="8189" y="1879"/>
                </a:lnTo>
                <a:lnTo>
                  <a:pt x="38531" y="1879"/>
                </a:lnTo>
                <a:lnTo>
                  <a:pt x="38681" y="1689"/>
                </a:lnTo>
                <a:lnTo>
                  <a:pt x="39261" y="1138"/>
                </a:lnTo>
                <a:lnTo>
                  <a:pt x="39017" y="464"/>
                </a:lnTo>
                <a:lnTo>
                  <a:pt x="31646" y="0"/>
                </a:lnTo>
                <a:close/>
              </a:path>
            </a:pathLst>
          </a:custGeom>
          <a:solidFill>
            <a:srgbClr val="E6D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bg object 2050"/>
          <p:cNvSpPr/>
          <p:nvPr/>
        </p:nvSpPr>
        <p:spPr>
          <a:xfrm>
            <a:off x="4357395" y="1150911"/>
            <a:ext cx="38735" cy="20320"/>
          </a:xfrm>
          <a:custGeom>
            <a:avLst/>
            <a:gdLst/>
            <a:ahLst/>
            <a:cxnLst/>
            <a:rect l="l" t="t" r="r" b="b"/>
            <a:pathLst>
              <a:path w="38735" h="20319">
                <a:moveTo>
                  <a:pt x="99" y="1841"/>
                </a:moveTo>
                <a:lnTo>
                  <a:pt x="0" y="2208"/>
                </a:lnTo>
                <a:lnTo>
                  <a:pt x="533" y="12750"/>
                </a:lnTo>
                <a:lnTo>
                  <a:pt x="3216" y="20177"/>
                </a:lnTo>
                <a:lnTo>
                  <a:pt x="6180" y="19296"/>
                </a:lnTo>
                <a:lnTo>
                  <a:pt x="15628" y="17329"/>
                </a:lnTo>
                <a:lnTo>
                  <a:pt x="24440" y="14628"/>
                </a:lnTo>
                <a:lnTo>
                  <a:pt x="31317" y="9817"/>
                </a:lnTo>
                <a:lnTo>
                  <a:pt x="34670" y="5969"/>
                </a:lnTo>
                <a:lnTo>
                  <a:pt x="37898" y="1879"/>
                </a:lnTo>
                <a:lnTo>
                  <a:pt x="7556" y="1879"/>
                </a:lnTo>
                <a:lnTo>
                  <a:pt x="99" y="1841"/>
                </a:lnTo>
                <a:close/>
              </a:path>
              <a:path w="38735" h="20319">
                <a:moveTo>
                  <a:pt x="31013" y="0"/>
                </a:moveTo>
                <a:lnTo>
                  <a:pt x="21602" y="355"/>
                </a:lnTo>
                <a:lnTo>
                  <a:pt x="15887" y="1473"/>
                </a:lnTo>
                <a:lnTo>
                  <a:pt x="10185" y="1790"/>
                </a:lnTo>
                <a:lnTo>
                  <a:pt x="9804" y="1828"/>
                </a:lnTo>
                <a:lnTo>
                  <a:pt x="7556" y="1879"/>
                </a:lnTo>
                <a:lnTo>
                  <a:pt x="37898" y="1879"/>
                </a:lnTo>
                <a:lnTo>
                  <a:pt x="38149" y="1593"/>
                </a:lnTo>
                <a:lnTo>
                  <a:pt x="37724" y="422"/>
                </a:lnTo>
                <a:lnTo>
                  <a:pt x="31013" y="0"/>
                </a:lnTo>
                <a:close/>
              </a:path>
            </a:pathLst>
          </a:custGeom>
          <a:solidFill>
            <a:srgbClr val="E5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bg object 2051"/>
          <p:cNvSpPr/>
          <p:nvPr/>
        </p:nvSpPr>
        <p:spPr>
          <a:xfrm>
            <a:off x="4358001" y="1150912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4" h="20319">
                <a:moveTo>
                  <a:pt x="153" y="1844"/>
                </a:moveTo>
                <a:lnTo>
                  <a:pt x="0" y="2412"/>
                </a:lnTo>
                <a:lnTo>
                  <a:pt x="523" y="12623"/>
                </a:lnTo>
                <a:lnTo>
                  <a:pt x="3197" y="20003"/>
                </a:lnTo>
                <a:lnTo>
                  <a:pt x="5574" y="19296"/>
                </a:lnTo>
                <a:lnTo>
                  <a:pt x="15022" y="17329"/>
                </a:lnTo>
                <a:lnTo>
                  <a:pt x="23834" y="14628"/>
                </a:lnTo>
                <a:lnTo>
                  <a:pt x="30711" y="9817"/>
                </a:lnTo>
                <a:lnTo>
                  <a:pt x="34064" y="5969"/>
                </a:lnTo>
                <a:lnTo>
                  <a:pt x="37077" y="2151"/>
                </a:lnTo>
                <a:lnTo>
                  <a:pt x="36978" y="1879"/>
                </a:lnTo>
                <a:lnTo>
                  <a:pt x="6949" y="1879"/>
                </a:lnTo>
                <a:lnTo>
                  <a:pt x="153" y="1844"/>
                </a:lnTo>
                <a:close/>
              </a:path>
              <a:path w="37464" h="20319">
                <a:moveTo>
                  <a:pt x="30406" y="0"/>
                </a:moveTo>
                <a:lnTo>
                  <a:pt x="20996" y="355"/>
                </a:lnTo>
                <a:lnTo>
                  <a:pt x="15281" y="1473"/>
                </a:lnTo>
                <a:lnTo>
                  <a:pt x="9578" y="1790"/>
                </a:lnTo>
                <a:lnTo>
                  <a:pt x="9197" y="1828"/>
                </a:lnTo>
                <a:lnTo>
                  <a:pt x="6949" y="1879"/>
                </a:lnTo>
                <a:lnTo>
                  <a:pt x="36978" y="1879"/>
                </a:lnTo>
                <a:lnTo>
                  <a:pt x="36435" y="379"/>
                </a:lnTo>
                <a:lnTo>
                  <a:pt x="30406" y="0"/>
                </a:lnTo>
                <a:close/>
              </a:path>
            </a:pathLst>
          </a:custGeom>
          <a:solidFill>
            <a:srgbClr val="E4D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bg object 2052"/>
          <p:cNvSpPr/>
          <p:nvPr/>
        </p:nvSpPr>
        <p:spPr>
          <a:xfrm>
            <a:off x="4358625" y="1150912"/>
            <a:ext cx="36195" cy="20320"/>
          </a:xfrm>
          <a:custGeom>
            <a:avLst/>
            <a:gdLst/>
            <a:ahLst/>
            <a:cxnLst/>
            <a:rect l="l" t="t" r="r" b="b"/>
            <a:pathLst>
              <a:path w="36195" h="20319">
                <a:moveTo>
                  <a:pt x="29782" y="0"/>
                </a:moveTo>
                <a:lnTo>
                  <a:pt x="20372" y="355"/>
                </a:lnTo>
                <a:lnTo>
                  <a:pt x="14657" y="1473"/>
                </a:lnTo>
                <a:lnTo>
                  <a:pt x="8954" y="1790"/>
                </a:lnTo>
                <a:lnTo>
                  <a:pt x="8573" y="1828"/>
                </a:lnTo>
                <a:lnTo>
                  <a:pt x="6325" y="1879"/>
                </a:lnTo>
                <a:lnTo>
                  <a:pt x="201" y="1879"/>
                </a:lnTo>
                <a:lnTo>
                  <a:pt x="0" y="2629"/>
                </a:lnTo>
                <a:lnTo>
                  <a:pt x="509" y="12509"/>
                </a:lnTo>
                <a:lnTo>
                  <a:pt x="3159" y="19829"/>
                </a:lnTo>
                <a:lnTo>
                  <a:pt x="4950" y="19296"/>
                </a:lnTo>
                <a:lnTo>
                  <a:pt x="14398" y="17329"/>
                </a:lnTo>
                <a:lnTo>
                  <a:pt x="23210" y="14628"/>
                </a:lnTo>
                <a:lnTo>
                  <a:pt x="30087" y="9817"/>
                </a:lnTo>
                <a:lnTo>
                  <a:pt x="33440" y="5969"/>
                </a:lnTo>
                <a:lnTo>
                  <a:pt x="35999" y="2727"/>
                </a:lnTo>
                <a:lnTo>
                  <a:pt x="35692" y="1879"/>
                </a:lnTo>
                <a:lnTo>
                  <a:pt x="6325" y="1879"/>
                </a:lnTo>
                <a:lnTo>
                  <a:pt x="35680" y="1847"/>
                </a:lnTo>
                <a:lnTo>
                  <a:pt x="35134" y="337"/>
                </a:lnTo>
                <a:lnTo>
                  <a:pt x="29782" y="0"/>
                </a:lnTo>
                <a:close/>
              </a:path>
            </a:pathLst>
          </a:custGeom>
          <a:solidFill>
            <a:srgbClr val="E3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bg object 2053"/>
          <p:cNvSpPr/>
          <p:nvPr/>
        </p:nvSpPr>
        <p:spPr>
          <a:xfrm>
            <a:off x="4359257" y="1150912"/>
            <a:ext cx="34925" cy="19685"/>
          </a:xfrm>
          <a:custGeom>
            <a:avLst/>
            <a:gdLst/>
            <a:ahLst/>
            <a:cxnLst/>
            <a:rect l="l" t="t" r="r" b="b"/>
            <a:pathLst>
              <a:path w="34925" h="19684">
                <a:moveTo>
                  <a:pt x="29151" y="0"/>
                </a:moveTo>
                <a:lnTo>
                  <a:pt x="19740" y="355"/>
                </a:lnTo>
                <a:lnTo>
                  <a:pt x="14025" y="1473"/>
                </a:lnTo>
                <a:lnTo>
                  <a:pt x="8323" y="1790"/>
                </a:lnTo>
                <a:lnTo>
                  <a:pt x="7942" y="1828"/>
                </a:lnTo>
                <a:lnTo>
                  <a:pt x="5694" y="1879"/>
                </a:lnTo>
                <a:lnTo>
                  <a:pt x="255" y="1879"/>
                </a:lnTo>
                <a:lnTo>
                  <a:pt x="0" y="2827"/>
                </a:lnTo>
                <a:lnTo>
                  <a:pt x="487" y="12382"/>
                </a:lnTo>
                <a:lnTo>
                  <a:pt x="3116" y="19654"/>
                </a:lnTo>
                <a:lnTo>
                  <a:pt x="4319" y="19296"/>
                </a:lnTo>
                <a:lnTo>
                  <a:pt x="13767" y="17329"/>
                </a:lnTo>
                <a:lnTo>
                  <a:pt x="22579" y="14628"/>
                </a:lnTo>
                <a:lnTo>
                  <a:pt x="29456" y="9817"/>
                </a:lnTo>
                <a:lnTo>
                  <a:pt x="32809" y="5969"/>
                </a:lnTo>
                <a:lnTo>
                  <a:pt x="34921" y="3292"/>
                </a:lnTo>
                <a:lnTo>
                  <a:pt x="34410" y="1879"/>
                </a:lnTo>
                <a:lnTo>
                  <a:pt x="5694" y="1879"/>
                </a:lnTo>
                <a:lnTo>
                  <a:pt x="34400" y="1851"/>
                </a:lnTo>
                <a:lnTo>
                  <a:pt x="33837" y="295"/>
                </a:lnTo>
                <a:lnTo>
                  <a:pt x="29151" y="0"/>
                </a:lnTo>
                <a:close/>
              </a:path>
            </a:pathLst>
          </a:custGeom>
          <a:solidFill>
            <a:srgbClr val="E3D2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bg object 2054"/>
          <p:cNvSpPr/>
          <p:nvPr/>
        </p:nvSpPr>
        <p:spPr>
          <a:xfrm>
            <a:off x="4359886" y="1150912"/>
            <a:ext cx="34290" cy="19685"/>
          </a:xfrm>
          <a:custGeom>
            <a:avLst/>
            <a:gdLst/>
            <a:ahLst/>
            <a:cxnLst/>
            <a:rect l="l" t="t" r="r" b="b"/>
            <a:pathLst>
              <a:path w="34289" h="19684">
                <a:moveTo>
                  <a:pt x="28522" y="0"/>
                </a:moveTo>
                <a:lnTo>
                  <a:pt x="19111" y="355"/>
                </a:lnTo>
                <a:lnTo>
                  <a:pt x="13396" y="1473"/>
                </a:lnTo>
                <a:lnTo>
                  <a:pt x="7694" y="1790"/>
                </a:lnTo>
                <a:lnTo>
                  <a:pt x="7313" y="1828"/>
                </a:lnTo>
                <a:lnTo>
                  <a:pt x="5065" y="1879"/>
                </a:lnTo>
                <a:lnTo>
                  <a:pt x="313" y="1879"/>
                </a:lnTo>
                <a:lnTo>
                  <a:pt x="0" y="3044"/>
                </a:lnTo>
                <a:lnTo>
                  <a:pt x="467" y="12268"/>
                </a:lnTo>
                <a:lnTo>
                  <a:pt x="3076" y="19479"/>
                </a:lnTo>
                <a:lnTo>
                  <a:pt x="3689" y="19296"/>
                </a:lnTo>
                <a:lnTo>
                  <a:pt x="13137" y="17329"/>
                </a:lnTo>
                <a:lnTo>
                  <a:pt x="21949" y="14628"/>
                </a:lnTo>
                <a:lnTo>
                  <a:pt x="28826" y="9817"/>
                </a:lnTo>
                <a:lnTo>
                  <a:pt x="32179" y="5969"/>
                </a:lnTo>
                <a:lnTo>
                  <a:pt x="33852" y="3850"/>
                </a:lnTo>
                <a:lnTo>
                  <a:pt x="33140" y="1879"/>
                </a:lnTo>
                <a:lnTo>
                  <a:pt x="5065" y="1879"/>
                </a:lnTo>
                <a:lnTo>
                  <a:pt x="33132" y="1854"/>
                </a:lnTo>
                <a:lnTo>
                  <a:pt x="32554" y="253"/>
                </a:lnTo>
                <a:lnTo>
                  <a:pt x="28522" y="0"/>
                </a:lnTo>
                <a:close/>
              </a:path>
            </a:pathLst>
          </a:custGeom>
          <a:solidFill>
            <a:srgbClr val="E2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bg object 2055"/>
          <p:cNvSpPr/>
          <p:nvPr/>
        </p:nvSpPr>
        <p:spPr>
          <a:xfrm>
            <a:off x="4360514" y="1150912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4">
                <a:moveTo>
                  <a:pt x="27894" y="0"/>
                </a:moveTo>
                <a:lnTo>
                  <a:pt x="18483" y="355"/>
                </a:lnTo>
                <a:lnTo>
                  <a:pt x="12768" y="1473"/>
                </a:lnTo>
                <a:lnTo>
                  <a:pt x="7066" y="1790"/>
                </a:lnTo>
                <a:lnTo>
                  <a:pt x="6685" y="1828"/>
                </a:lnTo>
                <a:lnTo>
                  <a:pt x="4437" y="1879"/>
                </a:lnTo>
                <a:lnTo>
                  <a:pt x="372" y="1879"/>
                </a:lnTo>
                <a:lnTo>
                  <a:pt x="0" y="3260"/>
                </a:lnTo>
                <a:lnTo>
                  <a:pt x="449" y="12153"/>
                </a:lnTo>
                <a:lnTo>
                  <a:pt x="3038" y="19303"/>
                </a:lnTo>
                <a:lnTo>
                  <a:pt x="12510" y="17329"/>
                </a:lnTo>
                <a:lnTo>
                  <a:pt x="21322" y="14628"/>
                </a:lnTo>
                <a:lnTo>
                  <a:pt x="28199" y="9817"/>
                </a:lnTo>
                <a:lnTo>
                  <a:pt x="31552" y="5969"/>
                </a:lnTo>
                <a:lnTo>
                  <a:pt x="32774" y="4420"/>
                </a:lnTo>
                <a:lnTo>
                  <a:pt x="31857" y="1879"/>
                </a:lnTo>
                <a:lnTo>
                  <a:pt x="4437" y="1879"/>
                </a:lnTo>
                <a:lnTo>
                  <a:pt x="31849" y="1858"/>
                </a:lnTo>
                <a:lnTo>
                  <a:pt x="31254" y="211"/>
                </a:lnTo>
                <a:lnTo>
                  <a:pt x="27894" y="0"/>
                </a:lnTo>
                <a:close/>
              </a:path>
            </a:pathLst>
          </a:custGeom>
          <a:solidFill>
            <a:srgbClr val="DF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bg object 2056"/>
          <p:cNvSpPr/>
          <p:nvPr/>
        </p:nvSpPr>
        <p:spPr>
          <a:xfrm>
            <a:off x="4361151" y="1150912"/>
            <a:ext cx="31750" cy="19685"/>
          </a:xfrm>
          <a:custGeom>
            <a:avLst/>
            <a:gdLst/>
            <a:ahLst/>
            <a:cxnLst/>
            <a:rect l="l" t="t" r="r" b="b"/>
            <a:pathLst>
              <a:path w="31750" h="19684">
                <a:moveTo>
                  <a:pt x="27257" y="0"/>
                </a:moveTo>
                <a:lnTo>
                  <a:pt x="17846" y="355"/>
                </a:lnTo>
                <a:lnTo>
                  <a:pt x="12131" y="1473"/>
                </a:lnTo>
                <a:lnTo>
                  <a:pt x="6429" y="1790"/>
                </a:lnTo>
                <a:lnTo>
                  <a:pt x="6048" y="1828"/>
                </a:lnTo>
                <a:lnTo>
                  <a:pt x="3800" y="1879"/>
                </a:lnTo>
                <a:lnTo>
                  <a:pt x="427" y="1879"/>
                </a:lnTo>
                <a:lnTo>
                  <a:pt x="0" y="3466"/>
                </a:lnTo>
                <a:lnTo>
                  <a:pt x="435" y="12026"/>
                </a:lnTo>
                <a:lnTo>
                  <a:pt x="3017" y="19173"/>
                </a:lnTo>
                <a:lnTo>
                  <a:pt x="11873" y="17329"/>
                </a:lnTo>
                <a:lnTo>
                  <a:pt x="20685" y="14628"/>
                </a:lnTo>
                <a:lnTo>
                  <a:pt x="27562" y="9817"/>
                </a:lnTo>
                <a:lnTo>
                  <a:pt x="30915" y="5969"/>
                </a:lnTo>
                <a:lnTo>
                  <a:pt x="31691" y="4985"/>
                </a:lnTo>
                <a:lnTo>
                  <a:pt x="30569" y="1879"/>
                </a:lnTo>
                <a:lnTo>
                  <a:pt x="3800" y="1879"/>
                </a:lnTo>
                <a:lnTo>
                  <a:pt x="30563" y="1862"/>
                </a:lnTo>
                <a:lnTo>
                  <a:pt x="29952" y="169"/>
                </a:lnTo>
                <a:lnTo>
                  <a:pt x="27257" y="0"/>
                </a:lnTo>
                <a:close/>
              </a:path>
            </a:pathLst>
          </a:custGeom>
          <a:solidFill>
            <a:srgbClr val="DF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bg object 2057"/>
          <p:cNvSpPr/>
          <p:nvPr/>
        </p:nvSpPr>
        <p:spPr>
          <a:xfrm>
            <a:off x="4361749" y="1150912"/>
            <a:ext cx="31115" cy="19050"/>
          </a:xfrm>
          <a:custGeom>
            <a:avLst/>
            <a:gdLst/>
            <a:ahLst/>
            <a:cxnLst/>
            <a:rect l="l" t="t" r="r" b="b"/>
            <a:pathLst>
              <a:path w="31114" h="19050">
                <a:moveTo>
                  <a:pt x="26658" y="0"/>
                </a:moveTo>
                <a:lnTo>
                  <a:pt x="17248" y="355"/>
                </a:lnTo>
                <a:lnTo>
                  <a:pt x="11533" y="1473"/>
                </a:lnTo>
                <a:lnTo>
                  <a:pt x="5830" y="1790"/>
                </a:lnTo>
                <a:lnTo>
                  <a:pt x="5449" y="1828"/>
                </a:lnTo>
                <a:lnTo>
                  <a:pt x="3202" y="1879"/>
                </a:lnTo>
                <a:lnTo>
                  <a:pt x="484" y="1879"/>
                </a:lnTo>
                <a:lnTo>
                  <a:pt x="0" y="3677"/>
                </a:lnTo>
                <a:lnTo>
                  <a:pt x="420" y="11912"/>
                </a:lnTo>
                <a:lnTo>
                  <a:pt x="3009" y="19050"/>
                </a:lnTo>
                <a:lnTo>
                  <a:pt x="11274" y="17329"/>
                </a:lnTo>
                <a:lnTo>
                  <a:pt x="20086" y="14628"/>
                </a:lnTo>
                <a:lnTo>
                  <a:pt x="26963" y="9817"/>
                </a:lnTo>
                <a:lnTo>
                  <a:pt x="30316" y="5969"/>
                </a:lnTo>
                <a:lnTo>
                  <a:pt x="30642" y="5555"/>
                </a:lnTo>
                <a:lnTo>
                  <a:pt x="29311" y="1879"/>
                </a:lnTo>
                <a:lnTo>
                  <a:pt x="3202" y="1879"/>
                </a:lnTo>
                <a:lnTo>
                  <a:pt x="29306" y="1865"/>
                </a:lnTo>
                <a:lnTo>
                  <a:pt x="28676" y="127"/>
                </a:lnTo>
                <a:lnTo>
                  <a:pt x="26658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bg object 2058"/>
          <p:cNvSpPr/>
          <p:nvPr/>
        </p:nvSpPr>
        <p:spPr>
          <a:xfrm>
            <a:off x="4362381" y="1150912"/>
            <a:ext cx="29845" cy="19050"/>
          </a:xfrm>
          <a:custGeom>
            <a:avLst/>
            <a:gdLst/>
            <a:ahLst/>
            <a:cxnLst/>
            <a:rect l="l" t="t" r="r" b="b"/>
            <a:pathLst>
              <a:path w="29845" h="19050">
                <a:moveTo>
                  <a:pt x="26027" y="0"/>
                </a:moveTo>
                <a:lnTo>
                  <a:pt x="16616" y="355"/>
                </a:lnTo>
                <a:lnTo>
                  <a:pt x="10901" y="1473"/>
                </a:lnTo>
                <a:lnTo>
                  <a:pt x="5199" y="1790"/>
                </a:lnTo>
                <a:lnTo>
                  <a:pt x="4818" y="1828"/>
                </a:lnTo>
                <a:lnTo>
                  <a:pt x="2570" y="1879"/>
                </a:lnTo>
                <a:lnTo>
                  <a:pt x="539" y="1879"/>
                </a:lnTo>
                <a:lnTo>
                  <a:pt x="0" y="3886"/>
                </a:lnTo>
                <a:lnTo>
                  <a:pt x="411" y="11785"/>
                </a:lnTo>
                <a:lnTo>
                  <a:pt x="2990" y="18923"/>
                </a:lnTo>
                <a:lnTo>
                  <a:pt x="10643" y="17329"/>
                </a:lnTo>
                <a:lnTo>
                  <a:pt x="19455" y="14628"/>
                </a:lnTo>
                <a:lnTo>
                  <a:pt x="26332" y="9817"/>
                </a:lnTo>
                <a:lnTo>
                  <a:pt x="29538" y="6137"/>
                </a:lnTo>
                <a:lnTo>
                  <a:pt x="28029" y="1879"/>
                </a:lnTo>
                <a:lnTo>
                  <a:pt x="2570" y="1879"/>
                </a:lnTo>
                <a:lnTo>
                  <a:pt x="28025" y="1869"/>
                </a:lnTo>
                <a:lnTo>
                  <a:pt x="27380" y="85"/>
                </a:lnTo>
                <a:lnTo>
                  <a:pt x="26027" y="0"/>
                </a:lnTo>
                <a:close/>
              </a:path>
            </a:pathLst>
          </a:custGeom>
          <a:solidFill>
            <a:srgbClr val="DC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bg object 2059"/>
          <p:cNvSpPr/>
          <p:nvPr/>
        </p:nvSpPr>
        <p:spPr>
          <a:xfrm>
            <a:off x="4363002" y="1150912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5406" y="0"/>
                </a:moveTo>
                <a:lnTo>
                  <a:pt x="15995" y="355"/>
                </a:lnTo>
                <a:lnTo>
                  <a:pt x="10280" y="1473"/>
                </a:lnTo>
                <a:lnTo>
                  <a:pt x="4578" y="1790"/>
                </a:lnTo>
                <a:lnTo>
                  <a:pt x="4197" y="1828"/>
                </a:lnTo>
                <a:lnTo>
                  <a:pt x="1949" y="1879"/>
                </a:lnTo>
                <a:lnTo>
                  <a:pt x="599" y="1879"/>
                </a:lnTo>
                <a:lnTo>
                  <a:pt x="0" y="4098"/>
                </a:lnTo>
                <a:lnTo>
                  <a:pt x="387" y="11671"/>
                </a:lnTo>
                <a:lnTo>
                  <a:pt x="2976" y="18796"/>
                </a:lnTo>
                <a:lnTo>
                  <a:pt x="10022" y="17329"/>
                </a:lnTo>
                <a:lnTo>
                  <a:pt x="18834" y="14628"/>
                </a:lnTo>
                <a:lnTo>
                  <a:pt x="25711" y="9817"/>
                </a:lnTo>
                <a:lnTo>
                  <a:pt x="28335" y="6805"/>
                </a:lnTo>
                <a:lnTo>
                  <a:pt x="28302" y="6159"/>
                </a:lnTo>
                <a:lnTo>
                  <a:pt x="26754" y="1879"/>
                </a:lnTo>
                <a:lnTo>
                  <a:pt x="1949" y="1879"/>
                </a:lnTo>
                <a:lnTo>
                  <a:pt x="26751" y="1872"/>
                </a:lnTo>
                <a:lnTo>
                  <a:pt x="26089" y="43"/>
                </a:lnTo>
                <a:lnTo>
                  <a:pt x="25406" y="0"/>
                </a:lnTo>
                <a:close/>
              </a:path>
            </a:pathLst>
          </a:custGeom>
          <a:solidFill>
            <a:srgbClr val="D9C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bg object 2060"/>
          <p:cNvSpPr/>
          <p:nvPr/>
        </p:nvSpPr>
        <p:spPr>
          <a:xfrm>
            <a:off x="4362057" y="1150911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26351" y="0"/>
                </a:moveTo>
                <a:lnTo>
                  <a:pt x="16941" y="355"/>
                </a:lnTo>
                <a:lnTo>
                  <a:pt x="11226" y="1473"/>
                </a:lnTo>
                <a:lnTo>
                  <a:pt x="5523" y="1790"/>
                </a:lnTo>
                <a:lnTo>
                  <a:pt x="5142" y="1828"/>
                </a:lnTo>
                <a:lnTo>
                  <a:pt x="2895" y="1879"/>
                </a:lnTo>
                <a:lnTo>
                  <a:pt x="0" y="1879"/>
                </a:lnTo>
                <a:lnTo>
                  <a:pt x="3442" y="18896"/>
                </a:lnTo>
                <a:lnTo>
                  <a:pt x="10967" y="17329"/>
                </a:lnTo>
                <a:lnTo>
                  <a:pt x="19779" y="14628"/>
                </a:lnTo>
                <a:lnTo>
                  <a:pt x="26656" y="9817"/>
                </a:lnTo>
                <a:lnTo>
                  <a:pt x="28857" y="7291"/>
                </a:lnTo>
                <a:lnTo>
                  <a:pt x="27764" y="1879"/>
                </a:lnTo>
                <a:lnTo>
                  <a:pt x="2895" y="1879"/>
                </a:lnTo>
                <a:lnTo>
                  <a:pt x="27761" y="1864"/>
                </a:lnTo>
                <a:lnTo>
                  <a:pt x="27397" y="65"/>
                </a:lnTo>
                <a:lnTo>
                  <a:pt x="26351" y="0"/>
                </a:lnTo>
                <a:close/>
              </a:path>
            </a:pathLst>
          </a:custGeom>
          <a:solidFill>
            <a:srgbClr val="D7C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bg object 2061"/>
          <p:cNvSpPr/>
          <p:nvPr/>
        </p:nvSpPr>
        <p:spPr>
          <a:xfrm>
            <a:off x="4362704" y="1150911"/>
            <a:ext cx="27940" cy="19050"/>
          </a:xfrm>
          <a:custGeom>
            <a:avLst/>
            <a:gdLst/>
            <a:ahLst/>
            <a:cxnLst/>
            <a:rect l="l" t="t" r="r" b="b"/>
            <a:pathLst>
              <a:path w="27939" h="19050">
                <a:moveTo>
                  <a:pt x="17" y="1868"/>
                </a:moveTo>
                <a:lnTo>
                  <a:pt x="3395" y="18771"/>
                </a:lnTo>
                <a:lnTo>
                  <a:pt x="10320" y="17329"/>
                </a:lnTo>
                <a:lnTo>
                  <a:pt x="19132" y="14628"/>
                </a:lnTo>
                <a:lnTo>
                  <a:pt x="26009" y="9817"/>
                </a:lnTo>
                <a:lnTo>
                  <a:pt x="27692" y="7885"/>
                </a:lnTo>
                <a:lnTo>
                  <a:pt x="26477" y="1879"/>
                </a:lnTo>
                <a:lnTo>
                  <a:pt x="17" y="1868"/>
                </a:lnTo>
                <a:close/>
              </a:path>
              <a:path w="27939" h="19050">
                <a:moveTo>
                  <a:pt x="25704" y="0"/>
                </a:moveTo>
                <a:lnTo>
                  <a:pt x="16294" y="355"/>
                </a:lnTo>
                <a:lnTo>
                  <a:pt x="10579" y="1473"/>
                </a:lnTo>
                <a:lnTo>
                  <a:pt x="4876" y="1790"/>
                </a:lnTo>
                <a:lnTo>
                  <a:pt x="4495" y="1828"/>
                </a:lnTo>
                <a:lnTo>
                  <a:pt x="2248" y="1879"/>
                </a:lnTo>
                <a:lnTo>
                  <a:pt x="26477" y="1879"/>
                </a:lnTo>
                <a:lnTo>
                  <a:pt x="26101" y="24"/>
                </a:lnTo>
                <a:lnTo>
                  <a:pt x="25704" y="0"/>
                </a:lnTo>
                <a:close/>
              </a:path>
            </a:pathLst>
          </a:custGeom>
          <a:solidFill>
            <a:srgbClr val="D6C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bg object 2062"/>
          <p:cNvSpPr/>
          <p:nvPr/>
        </p:nvSpPr>
        <p:spPr>
          <a:xfrm>
            <a:off x="4363377" y="115092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4800" y="0"/>
                </a:moveTo>
                <a:lnTo>
                  <a:pt x="15621" y="346"/>
                </a:lnTo>
                <a:lnTo>
                  <a:pt x="9906" y="1464"/>
                </a:lnTo>
                <a:lnTo>
                  <a:pt x="4203" y="1781"/>
                </a:lnTo>
                <a:lnTo>
                  <a:pt x="3822" y="1820"/>
                </a:lnTo>
                <a:lnTo>
                  <a:pt x="1574" y="1870"/>
                </a:lnTo>
                <a:lnTo>
                  <a:pt x="167" y="1870"/>
                </a:lnTo>
                <a:lnTo>
                  <a:pt x="0" y="2226"/>
                </a:lnTo>
                <a:lnTo>
                  <a:pt x="3334" y="18635"/>
                </a:lnTo>
                <a:lnTo>
                  <a:pt x="9647" y="17320"/>
                </a:lnTo>
                <a:lnTo>
                  <a:pt x="18459" y="14619"/>
                </a:lnTo>
                <a:lnTo>
                  <a:pt x="25336" y="9808"/>
                </a:lnTo>
                <a:lnTo>
                  <a:pt x="26506" y="8465"/>
                </a:lnTo>
                <a:lnTo>
                  <a:pt x="25177" y="1870"/>
                </a:lnTo>
                <a:lnTo>
                  <a:pt x="1574" y="1870"/>
                </a:lnTo>
                <a:lnTo>
                  <a:pt x="25176" y="1863"/>
                </a:lnTo>
                <a:lnTo>
                  <a:pt x="24800" y="0"/>
                </a:lnTo>
                <a:close/>
              </a:path>
            </a:pathLst>
          </a:custGeom>
          <a:solidFill>
            <a:srgbClr val="D5C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bg object 2063"/>
          <p:cNvSpPr/>
          <p:nvPr/>
        </p:nvSpPr>
        <p:spPr>
          <a:xfrm>
            <a:off x="4364101" y="1150944"/>
            <a:ext cx="25400" cy="19050"/>
          </a:xfrm>
          <a:custGeom>
            <a:avLst/>
            <a:gdLst/>
            <a:ahLst/>
            <a:cxnLst/>
            <a:rect l="l" t="t" r="r" b="b"/>
            <a:pathLst>
              <a:path w="25400" h="19050">
                <a:moveTo>
                  <a:pt x="23444" y="0"/>
                </a:moveTo>
                <a:lnTo>
                  <a:pt x="14897" y="322"/>
                </a:lnTo>
                <a:lnTo>
                  <a:pt x="9182" y="1440"/>
                </a:lnTo>
                <a:lnTo>
                  <a:pt x="3479" y="1758"/>
                </a:lnTo>
                <a:lnTo>
                  <a:pt x="3098" y="1796"/>
                </a:lnTo>
                <a:lnTo>
                  <a:pt x="850" y="1846"/>
                </a:lnTo>
                <a:lnTo>
                  <a:pt x="321" y="1846"/>
                </a:lnTo>
                <a:lnTo>
                  <a:pt x="0" y="2532"/>
                </a:lnTo>
                <a:lnTo>
                  <a:pt x="3220" y="18484"/>
                </a:lnTo>
                <a:lnTo>
                  <a:pt x="8923" y="17296"/>
                </a:lnTo>
                <a:lnTo>
                  <a:pt x="17735" y="14595"/>
                </a:lnTo>
                <a:lnTo>
                  <a:pt x="24612" y="9784"/>
                </a:lnTo>
                <a:lnTo>
                  <a:pt x="25269" y="9030"/>
                </a:lnTo>
                <a:lnTo>
                  <a:pt x="23817" y="1846"/>
                </a:lnTo>
                <a:lnTo>
                  <a:pt x="850" y="1846"/>
                </a:lnTo>
                <a:lnTo>
                  <a:pt x="23817" y="1844"/>
                </a:lnTo>
                <a:lnTo>
                  <a:pt x="23444" y="0"/>
                </a:lnTo>
                <a:close/>
              </a:path>
            </a:pathLst>
          </a:custGeom>
          <a:solidFill>
            <a:srgbClr val="D3B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bg object 2064"/>
          <p:cNvSpPr/>
          <p:nvPr/>
        </p:nvSpPr>
        <p:spPr>
          <a:xfrm>
            <a:off x="4364786" y="1150968"/>
            <a:ext cx="24130" cy="18415"/>
          </a:xfrm>
          <a:custGeom>
            <a:avLst/>
            <a:gdLst/>
            <a:ahLst/>
            <a:cxnLst/>
            <a:rect l="l" t="t" r="r" b="b"/>
            <a:pathLst>
              <a:path w="24129" h="18415">
                <a:moveTo>
                  <a:pt x="22125" y="0"/>
                </a:moveTo>
                <a:lnTo>
                  <a:pt x="14211" y="299"/>
                </a:lnTo>
                <a:lnTo>
                  <a:pt x="8496" y="1416"/>
                </a:lnTo>
                <a:lnTo>
                  <a:pt x="2794" y="1734"/>
                </a:lnTo>
                <a:lnTo>
                  <a:pt x="2413" y="1772"/>
                </a:lnTo>
                <a:lnTo>
                  <a:pt x="477" y="1823"/>
                </a:lnTo>
                <a:lnTo>
                  <a:pt x="0" y="2838"/>
                </a:lnTo>
                <a:lnTo>
                  <a:pt x="3133" y="18335"/>
                </a:lnTo>
                <a:lnTo>
                  <a:pt x="8237" y="17272"/>
                </a:lnTo>
                <a:lnTo>
                  <a:pt x="17049" y="14571"/>
                </a:lnTo>
                <a:lnTo>
                  <a:pt x="23926" y="9760"/>
                </a:lnTo>
                <a:lnTo>
                  <a:pt x="24058" y="9609"/>
                </a:lnTo>
                <a:lnTo>
                  <a:pt x="22125" y="0"/>
                </a:lnTo>
                <a:close/>
              </a:path>
            </a:pathLst>
          </a:custGeom>
          <a:solidFill>
            <a:srgbClr val="D1B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bg object 2065"/>
          <p:cNvSpPr/>
          <p:nvPr/>
        </p:nvSpPr>
        <p:spPr>
          <a:xfrm>
            <a:off x="4365485" y="1150992"/>
            <a:ext cx="22860" cy="18415"/>
          </a:xfrm>
          <a:custGeom>
            <a:avLst/>
            <a:gdLst/>
            <a:ahLst/>
            <a:cxnLst/>
            <a:rect l="l" t="t" r="r" b="b"/>
            <a:pathLst>
              <a:path w="22860" h="18415">
                <a:moveTo>
                  <a:pt x="20795" y="0"/>
                </a:moveTo>
                <a:lnTo>
                  <a:pt x="13512" y="275"/>
                </a:lnTo>
                <a:lnTo>
                  <a:pt x="7797" y="1392"/>
                </a:lnTo>
                <a:lnTo>
                  <a:pt x="2095" y="1710"/>
                </a:lnTo>
                <a:lnTo>
                  <a:pt x="1714" y="1748"/>
                </a:lnTo>
                <a:lnTo>
                  <a:pt x="652" y="1772"/>
                </a:lnTo>
                <a:lnTo>
                  <a:pt x="0" y="3158"/>
                </a:lnTo>
                <a:lnTo>
                  <a:pt x="3047" y="18184"/>
                </a:lnTo>
                <a:lnTo>
                  <a:pt x="7539" y="17248"/>
                </a:lnTo>
                <a:lnTo>
                  <a:pt x="16351" y="14547"/>
                </a:lnTo>
                <a:lnTo>
                  <a:pt x="22823" y="10020"/>
                </a:lnTo>
                <a:lnTo>
                  <a:pt x="20795" y="0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bg object 2066"/>
          <p:cNvSpPr/>
          <p:nvPr/>
        </p:nvSpPr>
        <p:spPr>
          <a:xfrm>
            <a:off x="4366196" y="1151015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5">
                <a:moveTo>
                  <a:pt x="19464" y="0"/>
                </a:moveTo>
                <a:lnTo>
                  <a:pt x="12801" y="251"/>
                </a:lnTo>
                <a:lnTo>
                  <a:pt x="7086" y="1369"/>
                </a:lnTo>
                <a:lnTo>
                  <a:pt x="816" y="1729"/>
                </a:lnTo>
                <a:lnTo>
                  <a:pt x="0" y="3477"/>
                </a:lnTo>
                <a:lnTo>
                  <a:pt x="2933" y="17981"/>
                </a:lnTo>
                <a:lnTo>
                  <a:pt x="6827" y="17225"/>
                </a:lnTo>
                <a:lnTo>
                  <a:pt x="15639" y="14524"/>
                </a:lnTo>
                <a:lnTo>
                  <a:pt x="21556" y="10385"/>
                </a:lnTo>
                <a:lnTo>
                  <a:pt x="19464" y="0"/>
                </a:lnTo>
                <a:close/>
              </a:path>
            </a:pathLst>
          </a:custGeom>
          <a:solidFill>
            <a:srgbClr val="CDB8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bg object 2067"/>
          <p:cNvSpPr/>
          <p:nvPr/>
        </p:nvSpPr>
        <p:spPr>
          <a:xfrm>
            <a:off x="4366895" y="1151045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5">
                <a:moveTo>
                  <a:pt x="17971" y="0"/>
                </a:moveTo>
                <a:lnTo>
                  <a:pt x="12103" y="221"/>
                </a:lnTo>
                <a:lnTo>
                  <a:pt x="6388" y="1339"/>
                </a:lnTo>
                <a:lnTo>
                  <a:pt x="1002" y="1639"/>
                </a:lnTo>
                <a:lnTo>
                  <a:pt x="0" y="3777"/>
                </a:lnTo>
                <a:lnTo>
                  <a:pt x="2743" y="17366"/>
                </a:lnTo>
                <a:lnTo>
                  <a:pt x="3221" y="17800"/>
                </a:lnTo>
                <a:lnTo>
                  <a:pt x="6129" y="17195"/>
                </a:lnTo>
                <a:lnTo>
                  <a:pt x="14941" y="14494"/>
                </a:lnTo>
                <a:lnTo>
                  <a:pt x="20305" y="10741"/>
                </a:lnTo>
                <a:lnTo>
                  <a:pt x="18173" y="183"/>
                </a:lnTo>
                <a:lnTo>
                  <a:pt x="17971" y="0"/>
                </a:lnTo>
                <a:close/>
              </a:path>
            </a:pathLst>
          </a:custGeom>
          <a:solidFill>
            <a:srgbClr val="CB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bg object 2068"/>
          <p:cNvSpPr/>
          <p:nvPr/>
        </p:nvSpPr>
        <p:spPr>
          <a:xfrm>
            <a:off x="4103001" y="970127"/>
            <a:ext cx="100965" cy="195580"/>
          </a:xfrm>
          <a:custGeom>
            <a:avLst/>
            <a:gdLst/>
            <a:ahLst/>
            <a:cxnLst/>
            <a:rect l="l" t="t" r="r" b="b"/>
            <a:pathLst>
              <a:path w="100964" h="195580">
                <a:moveTo>
                  <a:pt x="1871" y="178231"/>
                </a:moveTo>
                <a:lnTo>
                  <a:pt x="0" y="192087"/>
                </a:lnTo>
                <a:lnTo>
                  <a:pt x="1854" y="195186"/>
                </a:lnTo>
                <a:lnTo>
                  <a:pt x="1871" y="178231"/>
                </a:lnTo>
                <a:close/>
              </a:path>
              <a:path w="100964" h="195580">
                <a:moveTo>
                  <a:pt x="58862" y="56162"/>
                </a:moveTo>
                <a:lnTo>
                  <a:pt x="42046" y="78737"/>
                </a:lnTo>
                <a:lnTo>
                  <a:pt x="12199" y="125315"/>
                </a:lnTo>
                <a:lnTo>
                  <a:pt x="1891" y="158032"/>
                </a:lnTo>
                <a:lnTo>
                  <a:pt x="1871" y="178231"/>
                </a:lnTo>
                <a:lnTo>
                  <a:pt x="4115" y="161609"/>
                </a:lnTo>
                <a:lnTo>
                  <a:pt x="24110" y="115948"/>
                </a:lnTo>
                <a:lnTo>
                  <a:pt x="52118" y="66318"/>
                </a:lnTo>
                <a:lnTo>
                  <a:pt x="58862" y="56162"/>
                </a:lnTo>
                <a:close/>
              </a:path>
              <a:path w="100964" h="195580">
                <a:moveTo>
                  <a:pt x="100698" y="0"/>
                </a:moveTo>
                <a:lnTo>
                  <a:pt x="80269" y="23930"/>
                </a:lnTo>
                <a:lnTo>
                  <a:pt x="58862" y="56162"/>
                </a:lnTo>
                <a:lnTo>
                  <a:pt x="100698" y="0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bg object 2069"/>
          <p:cNvSpPr/>
          <p:nvPr/>
        </p:nvSpPr>
        <p:spPr>
          <a:xfrm>
            <a:off x="4396994" y="899845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60" h="48894">
                <a:moveTo>
                  <a:pt x="45618" y="45681"/>
                </a:moveTo>
                <a:lnTo>
                  <a:pt x="9918" y="5842"/>
                </a:lnTo>
                <a:lnTo>
                  <a:pt x="9398" y="5537"/>
                </a:lnTo>
                <a:lnTo>
                  <a:pt x="6273" y="3695"/>
                </a:lnTo>
                <a:lnTo>
                  <a:pt x="3124" y="1841"/>
                </a:lnTo>
                <a:lnTo>
                  <a:pt x="0" y="0"/>
                </a:lnTo>
                <a:lnTo>
                  <a:pt x="44526" y="45008"/>
                </a:lnTo>
                <a:lnTo>
                  <a:pt x="45618" y="45681"/>
                </a:lnTo>
                <a:close/>
              </a:path>
              <a:path w="48260" h="48894">
                <a:moveTo>
                  <a:pt x="47917" y="48437"/>
                </a:moveTo>
                <a:lnTo>
                  <a:pt x="46355" y="46126"/>
                </a:lnTo>
                <a:lnTo>
                  <a:pt x="45618" y="45681"/>
                </a:lnTo>
                <a:lnTo>
                  <a:pt x="47015" y="47536"/>
                </a:lnTo>
                <a:lnTo>
                  <a:pt x="47917" y="48437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bg object 2070"/>
          <p:cNvSpPr/>
          <p:nvPr/>
        </p:nvSpPr>
        <p:spPr>
          <a:xfrm>
            <a:off x="4381995" y="891298"/>
            <a:ext cx="64769" cy="59690"/>
          </a:xfrm>
          <a:custGeom>
            <a:avLst/>
            <a:gdLst/>
            <a:ahLst/>
            <a:cxnLst/>
            <a:rect l="l" t="t" r="r" b="b"/>
            <a:pathLst>
              <a:path w="64770" h="59690">
                <a:moveTo>
                  <a:pt x="59499" y="53543"/>
                </a:moveTo>
                <a:lnTo>
                  <a:pt x="14986" y="8534"/>
                </a:lnTo>
                <a:lnTo>
                  <a:pt x="11836" y="6680"/>
                </a:lnTo>
                <a:lnTo>
                  <a:pt x="8699" y="4826"/>
                </a:lnTo>
                <a:lnTo>
                  <a:pt x="5562" y="2984"/>
                </a:lnTo>
                <a:lnTo>
                  <a:pt x="2425" y="1130"/>
                </a:lnTo>
                <a:lnTo>
                  <a:pt x="762" y="152"/>
                </a:lnTo>
                <a:lnTo>
                  <a:pt x="0" y="0"/>
                </a:lnTo>
                <a:lnTo>
                  <a:pt x="46278" y="46786"/>
                </a:lnTo>
                <a:lnTo>
                  <a:pt x="48120" y="47320"/>
                </a:lnTo>
                <a:lnTo>
                  <a:pt x="49949" y="47866"/>
                </a:lnTo>
                <a:lnTo>
                  <a:pt x="50939" y="48158"/>
                </a:lnTo>
                <a:lnTo>
                  <a:pt x="52603" y="49225"/>
                </a:lnTo>
                <a:lnTo>
                  <a:pt x="56197" y="51536"/>
                </a:lnTo>
                <a:lnTo>
                  <a:pt x="59499" y="53543"/>
                </a:lnTo>
                <a:close/>
              </a:path>
              <a:path w="64770" h="59690">
                <a:moveTo>
                  <a:pt x="64655" y="59601"/>
                </a:moveTo>
                <a:lnTo>
                  <a:pt x="62928" y="57023"/>
                </a:lnTo>
                <a:lnTo>
                  <a:pt x="62039" y="56121"/>
                </a:lnTo>
                <a:lnTo>
                  <a:pt x="64655" y="59601"/>
                </a:lnTo>
                <a:close/>
              </a:path>
            </a:pathLst>
          </a:custGeom>
          <a:solidFill>
            <a:srgbClr val="F2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bg object 2071"/>
          <p:cNvSpPr/>
          <p:nvPr/>
        </p:nvSpPr>
        <p:spPr>
          <a:xfrm>
            <a:off x="4378757" y="890663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49504" y="47421"/>
                </a:moveTo>
                <a:lnTo>
                  <a:pt x="3238" y="635"/>
                </a:lnTo>
                <a:lnTo>
                  <a:pt x="1612" y="317"/>
                </a:lnTo>
                <a:lnTo>
                  <a:pt x="0" y="0"/>
                </a:lnTo>
                <a:lnTo>
                  <a:pt x="45821" y="46342"/>
                </a:lnTo>
                <a:lnTo>
                  <a:pt x="47663" y="46875"/>
                </a:lnTo>
                <a:lnTo>
                  <a:pt x="49504" y="47421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bg object 2072"/>
          <p:cNvSpPr/>
          <p:nvPr/>
        </p:nvSpPr>
        <p:spPr>
          <a:xfrm>
            <a:off x="4375518" y="890041"/>
            <a:ext cx="49530" cy="46990"/>
          </a:xfrm>
          <a:custGeom>
            <a:avLst/>
            <a:gdLst/>
            <a:ahLst/>
            <a:cxnLst/>
            <a:rect l="l" t="t" r="r" b="b"/>
            <a:pathLst>
              <a:path w="49529" h="46990">
                <a:moveTo>
                  <a:pt x="49060" y="46964"/>
                </a:moveTo>
                <a:lnTo>
                  <a:pt x="3238" y="622"/>
                </a:lnTo>
                <a:lnTo>
                  <a:pt x="1612" y="304"/>
                </a:lnTo>
                <a:lnTo>
                  <a:pt x="0" y="0"/>
                </a:lnTo>
                <a:lnTo>
                  <a:pt x="45389" y="45897"/>
                </a:lnTo>
                <a:lnTo>
                  <a:pt x="47231" y="46431"/>
                </a:lnTo>
                <a:lnTo>
                  <a:pt x="49060" y="46964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bg object 2073"/>
          <p:cNvSpPr/>
          <p:nvPr/>
        </p:nvSpPr>
        <p:spPr>
          <a:xfrm>
            <a:off x="4372267" y="889406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5" h="46990">
                <a:moveTo>
                  <a:pt x="48641" y="46532"/>
                </a:moveTo>
                <a:lnTo>
                  <a:pt x="48425" y="46304"/>
                </a:lnTo>
                <a:lnTo>
                  <a:pt x="3251" y="635"/>
                </a:lnTo>
                <a:lnTo>
                  <a:pt x="1625" y="317"/>
                </a:lnTo>
                <a:lnTo>
                  <a:pt x="0" y="0"/>
                </a:lnTo>
                <a:lnTo>
                  <a:pt x="45910" y="46431"/>
                </a:lnTo>
                <a:lnTo>
                  <a:pt x="47155" y="46355"/>
                </a:lnTo>
                <a:lnTo>
                  <a:pt x="47879" y="46304"/>
                </a:lnTo>
                <a:lnTo>
                  <a:pt x="48641" y="46532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bg object 2074"/>
          <p:cNvSpPr/>
          <p:nvPr/>
        </p:nvSpPr>
        <p:spPr>
          <a:xfrm>
            <a:off x="4370657" y="889082"/>
            <a:ext cx="47625" cy="46990"/>
          </a:xfrm>
          <a:custGeom>
            <a:avLst/>
            <a:gdLst/>
            <a:ahLst/>
            <a:cxnLst/>
            <a:rect l="l" t="t" r="r" b="b"/>
            <a:pathLst>
              <a:path w="47625" h="46990">
                <a:moveTo>
                  <a:pt x="0" y="0"/>
                </a:moveTo>
                <a:lnTo>
                  <a:pt x="46299" y="46816"/>
                </a:lnTo>
                <a:lnTo>
                  <a:pt x="47532" y="46742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F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bg object 2075"/>
          <p:cNvSpPr/>
          <p:nvPr/>
        </p:nvSpPr>
        <p:spPr>
          <a:xfrm>
            <a:off x="4369038" y="888767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0" y="0"/>
                </a:moveTo>
                <a:lnTo>
                  <a:pt x="46685" y="47206"/>
                </a:lnTo>
                <a:lnTo>
                  <a:pt x="47918" y="47132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bg object 2076"/>
          <p:cNvSpPr/>
          <p:nvPr/>
        </p:nvSpPr>
        <p:spPr>
          <a:xfrm>
            <a:off x="4367419" y="888452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0" y="0"/>
                </a:moveTo>
                <a:lnTo>
                  <a:pt x="47070" y="47596"/>
                </a:lnTo>
                <a:lnTo>
                  <a:pt x="48303" y="47521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FD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bg object 2077"/>
          <p:cNvSpPr/>
          <p:nvPr/>
        </p:nvSpPr>
        <p:spPr>
          <a:xfrm>
            <a:off x="4365800" y="888136"/>
            <a:ext cx="48895" cy="48260"/>
          </a:xfrm>
          <a:custGeom>
            <a:avLst/>
            <a:gdLst/>
            <a:ahLst/>
            <a:cxnLst/>
            <a:rect l="l" t="t" r="r" b="b"/>
            <a:pathLst>
              <a:path w="48895" h="48259">
                <a:moveTo>
                  <a:pt x="0" y="0"/>
                </a:moveTo>
                <a:lnTo>
                  <a:pt x="47456" y="47985"/>
                </a:lnTo>
                <a:lnTo>
                  <a:pt x="48689" y="47911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bg object 2078"/>
          <p:cNvSpPr/>
          <p:nvPr/>
        </p:nvSpPr>
        <p:spPr>
          <a:xfrm>
            <a:off x="4364174" y="887820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29" h="48894">
                <a:moveTo>
                  <a:pt x="0" y="0"/>
                </a:moveTo>
                <a:lnTo>
                  <a:pt x="47841" y="48377"/>
                </a:lnTo>
                <a:lnTo>
                  <a:pt x="49074" y="48302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E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bg object 2079"/>
          <p:cNvSpPr/>
          <p:nvPr/>
        </p:nvSpPr>
        <p:spPr>
          <a:xfrm>
            <a:off x="4362555" y="887505"/>
            <a:ext cx="49530" cy="48895"/>
          </a:xfrm>
          <a:custGeom>
            <a:avLst/>
            <a:gdLst/>
            <a:ahLst/>
            <a:cxnLst/>
            <a:rect l="l" t="t" r="r" b="b"/>
            <a:pathLst>
              <a:path w="49529" h="48894">
                <a:moveTo>
                  <a:pt x="0" y="0"/>
                </a:moveTo>
                <a:lnTo>
                  <a:pt x="48227" y="48767"/>
                </a:lnTo>
                <a:lnTo>
                  <a:pt x="49460" y="48692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bg object 2080"/>
          <p:cNvSpPr/>
          <p:nvPr/>
        </p:nvSpPr>
        <p:spPr>
          <a:xfrm>
            <a:off x="4360936" y="887190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30">
                <a:moveTo>
                  <a:pt x="0" y="0"/>
                </a:moveTo>
                <a:lnTo>
                  <a:pt x="48613" y="49156"/>
                </a:lnTo>
                <a:lnTo>
                  <a:pt x="49846" y="49082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bg object 2081"/>
          <p:cNvSpPr/>
          <p:nvPr/>
        </p:nvSpPr>
        <p:spPr>
          <a:xfrm>
            <a:off x="4359317" y="886875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5">
                <a:moveTo>
                  <a:pt x="0" y="0"/>
                </a:moveTo>
                <a:lnTo>
                  <a:pt x="48998" y="49546"/>
                </a:lnTo>
                <a:lnTo>
                  <a:pt x="50232" y="49471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bg object 2082"/>
          <p:cNvSpPr/>
          <p:nvPr/>
        </p:nvSpPr>
        <p:spPr>
          <a:xfrm>
            <a:off x="4357698" y="886559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5">
                <a:moveTo>
                  <a:pt x="0" y="0"/>
                </a:moveTo>
                <a:lnTo>
                  <a:pt x="49384" y="49936"/>
                </a:lnTo>
                <a:lnTo>
                  <a:pt x="50617" y="49861"/>
                </a:lnTo>
                <a:lnTo>
                  <a:pt x="1618" y="315"/>
                </a:lnTo>
                <a:lnTo>
                  <a:pt x="0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bg object 2083"/>
          <p:cNvSpPr/>
          <p:nvPr/>
        </p:nvSpPr>
        <p:spPr>
          <a:xfrm>
            <a:off x="4356064" y="886241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0" y="0"/>
                </a:moveTo>
                <a:lnTo>
                  <a:pt x="49774" y="50329"/>
                </a:lnTo>
                <a:lnTo>
                  <a:pt x="51011" y="50254"/>
                </a:lnTo>
                <a:lnTo>
                  <a:pt x="1627" y="316"/>
                </a:lnTo>
                <a:lnTo>
                  <a:pt x="0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bg object 2084"/>
          <p:cNvSpPr/>
          <p:nvPr/>
        </p:nvSpPr>
        <p:spPr>
          <a:xfrm>
            <a:off x="4354686" y="886130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803" y="0"/>
                </a:moveTo>
                <a:lnTo>
                  <a:pt x="0" y="40"/>
                </a:lnTo>
                <a:lnTo>
                  <a:pt x="49921" y="50518"/>
                </a:lnTo>
                <a:lnTo>
                  <a:pt x="51151" y="50441"/>
                </a:lnTo>
                <a:lnTo>
                  <a:pt x="1377" y="111"/>
                </a:lnTo>
                <a:lnTo>
                  <a:pt x="803" y="0"/>
                </a:lnTo>
                <a:close/>
              </a:path>
            </a:pathLst>
          </a:custGeom>
          <a:solidFill>
            <a:srgbClr val="E8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bg object 2085"/>
          <p:cNvSpPr/>
          <p:nvPr/>
        </p:nvSpPr>
        <p:spPr>
          <a:xfrm>
            <a:off x="4353441" y="886170"/>
            <a:ext cx="51435" cy="50800"/>
          </a:xfrm>
          <a:custGeom>
            <a:avLst/>
            <a:gdLst/>
            <a:ahLst/>
            <a:cxnLst/>
            <a:rect l="l" t="t" r="r" b="b"/>
            <a:pathLst>
              <a:path w="51435" h="50800">
                <a:moveTo>
                  <a:pt x="1244" y="0"/>
                </a:moveTo>
                <a:lnTo>
                  <a:pt x="0" y="62"/>
                </a:lnTo>
                <a:lnTo>
                  <a:pt x="50078" y="50700"/>
                </a:lnTo>
                <a:lnTo>
                  <a:pt x="51166" y="50478"/>
                </a:lnTo>
                <a:lnTo>
                  <a:pt x="1244" y="0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bg object 2086"/>
          <p:cNvSpPr/>
          <p:nvPr/>
        </p:nvSpPr>
        <p:spPr>
          <a:xfrm>
            <a:off x="4352196" y="88623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4">
                <a:moveTo>
                  <a:pt x="1244" y="0"/>
                </a:moveTo>
                <a:lnTo>
                  <a:pt x="0" y="62"/>
                </a:lnTo>
                <a:lnTo>
                  <a:pt x="50236" y="50858"/>
                </a:lnTo>
                <a:lnTo>
                  <a:pt x="51323" y="50637"/>
                </a:lnTo>
                <a:lnTo>
                  <a:pt x="1244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bg object 2087"/>
          <p:cNvSpPr/>
          <p:nvPr/>
        </p:nvSpPr>
        <p:spPr>
          <a:xfrm>
            <a:off x="4350951" y="886296"/>
            <a:ext cx="52069" cy="51435"/>
          </a:xfrm>
          <a:custGeom>
            <a:avLst/>
            <a:gdLst/>
            <a:ahLst/>
            <a:cxnLst/>
            <a:rect l="l" t="t" r="r" b="b"/>
            <a:pathLst>
              <a:path w="52070" h="51434">
                <a:moveTo>
                  <a:pt x="1244" y="0"/>
                </a:moveTo>
                <a:lnTo>
                  <a:pt x="0" y="62"/>
                </a:lnTo>
                <a:lnTo>
                  <a:pt x="50393" y="51017"/>
                </a:lnTo>
                <a:lnTo>
                  <a:pt x="51481" y="50795"/>
                </a:lnTo>
                <a:lnTo>
                  <a:pt x="1244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bg object 2088"/>
          <p:cNvSpPr/>
          <p:nvPr/>
        </p:nvSpPr>
        <p:spPr>
          <a:xfrm>
            <a:off x="4349706" y="886359"/>
            <a:ext cx="52069" cy="51435"/>
          </a:xfrm>
          <a:custGeom>
            <a:avLst/>
            <a:gdLst/>
            <a:ahLst/>
            <a:cxnLst/>
            <a:rect l="l" t="t" r="r" b="b"/>
            <a:pathLst>
              <a:path w="52070" h="51434">
                <a:moveTo>
                  <a:pt x="1244" y="0"/>
                </a:moveTo>
                <a:lnTo>
                  <a:pt x="0" y="62"/>
                </a:lnTo>
                <a:lnTo>
                  <a:pt x="50551" y="51176"/>
                </a:lnTo>
                <a:lnTo>
                  <a:pt x="51638" y="50954"/>
                </a:lnTo>
                <a:lnTo>
                  <a:pt x="1244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bg object 2089"/>
          <p:cNvSpPr/>
          <p:nvPr/>
        </p:nvSpPr>
        <p:spPr>
          <a:xfrm>
            <a:off x="4348456" y="886423"/>
            <a:ext cx="52069" cy="51435"/>
          </a:xfrm>
          <a:custGeom>
            <a:avLst/>
            <a:gdLst/>
            <a:ahLst/>
            <a:cxnLst/>
            <a:rect l="l" t="t" r="r" b="b"/>
            <a:pathLst>
              <a:path w="52070" h="51434">
                <a:moveTo>
                  <a:pt x="1244" y="0"/>
                </a:moveTo>
                <a:lnTo>
                  <a:pt x="0" y="62"/>
                </a:lnTo>
                <a:lnTo>
                  <a:pt x="50707" y="51336"/>
                </a:lnTo>
                <a:lnTo>
                  <a:pt x="51794" y="51114"/>
                </a:lnTo>
                <a:lnTo>
                  <a:pt x="1244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bg object 2090"/>
          <p:cNvSpPr/>
          <p:nvPr/>
        </p:nvSpPr>
        <p:spPr>
          <a:xfrm>
            <a:off x="4347280" y="88648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1176" y="0"/>
                </a:moveTo>
                <a:lnTo>
                  <a:pt x="726" y="22"/>
                </a:lnTo>
                <a:lnTo>
                  <a:pt x="0" y="132"/>
                </a:lnTo>
                <a:lnTo>
                  <a:pt x="50795" y="51494"/>
                </a:lnTo>
                <a:lnTo>
                  <a:pt x="51883" y="51273"/>
                </a:lnTo>
                <a:lnTo>
                  <a:pt x="1176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bg object 2091"/>
          <p:cNvSpPr/>
          <p:nvPr/>
        </p:nvSpPr>
        <p:spPr>
          <a:xfrm>
            <a:off x="4346143" y="88661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1137" y="0"/>
                </a:moveTo>
                <a:lnTo>
                  <a:pt x="0" y="172"/>
                </a:lnTo>
                <a:lnTo>
                  <a:pt x="50845" y="51584"/>
                </a:lnTo>
                <a:lnTo>
                  <a:pt x="51932" y="51362"/>
                </a:lnTo>
                <a:lnTo>
                  <a:pt x="1137" y="0"/>
                </a:lnTo>
                <a:close/>
              </a:path>
            </a:pathLst>
          </a:custGeom>
          <a:solidFill>
            <a:srgbClr val="DDC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bg object 2092"/>
          <p:cNvSpPr/>
          <p:nvPr/>
        </p:nvSpPr>
        <p:spPr>
          <a:xfrm>
            <a:off x="4345006" y="886790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1137" y="0"/>
                </a:moveTo>
                <a:lnTo>
                  <a:pt x="0" y="172"/>
                </a:lnTo>
                <a:lnTo>
                  <a:pt x="50894" y="51633"/>
                </a:lnTo>
                <a:lnTo>
                  <a:pt x="51982" y="51411"/>
                </a:lnTo>
                <a:lnTo>
                  <a:pt x="1137" y="0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bg object 2093"/>
          <p:cNvSpPr/>
          <p:nvPr/>
        </p:nvSpPr>
        <p:spPr>
          <a:xfrm>
            <a:off x="4343869" y="88696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1137" y="0"/>
                </a:moveTo>
                <a:lnTo>
                  <a:pt x="0" y="172"/>
                </a:lnTo>
                <a:lnTo>
                  <a:pt x="50943" y="51683"/>
                </a:lnTo>
                <a:lnTo>
                  <a:pt x="52031" y="51461"/>
                </a:lnTo>
                <a:lnTo>
                  <a:pt x="1137" y="0"/>
                </a:lnTo>
                <a:close/>
              </a:path>
            </a:pathLst>
          </a:custGeom>
          <a:solidFill>
            <a:srgbClr val="D8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bg object 2094"/>
          <p:cNvSpPr/>
          <p:nvPr/>
        </p:nvSpPr>
        <p:spPr>
          <a:xfrm>
            <a:off x="4342727" y="887135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4" h="52069">
                <a:moveTo>
                  <a:pt x="1137" y="0"/>
                </a:moveTo>
                <a:lnTo>
                  <a:pt x="0" y="172"/>
                </a:lnTo>
                <a:lnTo>
                  <a:pt x="50991" y="51733"/>
                </a:lnTo>
                <a:lnTo>
                  <a:pt x="52079" y="51511"/>
                </a:lnTo>
                <a:lnTo>
                  <a:pt x="1137" y="0"/>
                </a:lnTo>
                <a:close/>
              </a:path>
            </a:pathLst>
          </a:custGeom>
          <a:solidFill>
            <a:srgbClr val="D6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bg object 2095"/>
          <p:cNvSpPr/>
          <p:nvPr/>
        </p:nvSpPr>
        <p:spPr>
          <a:xfrm>
            <a:off x="4341590" y="887307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4" h="52069">
                <a:moveTo>
                  <a:pt x="1137" y="0"/>
                </a:moveTo>
                <a:lnTo>
                  <a:pt x="0" y="172"/>
                </a:lnTo>
                <a:lnTo>
                  <a:pt x="51041" y="51783"/>
                </a:lnTo>
                <a:lnTo>
                  <a:pt x="52128" y="51561"/>
                </a:lnTo>
                <a:lnTo>
                  <a:pt x="1137" y="0"/>
                </a:lnTo>
                <a:close/>
              </a:path>
            </a:pathLst>
          </a:custGeom>
          <a:solidFill>
            <a:srgbClr val="D3B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bg object 2096"/>
          <p:cNvSpPr/>
          <p:nvPr/>
        </p:nvSpPr>
        <p:spPr>
          <a:xfrm>
            <a:off x="4340453" y="887479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4" h="52069">
                <a:moveTo>
                  <a:pt x="1137" y="0"/>
                </a:moveTo>
                <a:lnTo>
                  <a:pt x="0" y="172"/>
                </a:lnTo>
                <a:lnTo>
                  <a:pt x="51090" y="51832"/>
                </a:lnTo>
                <a:lnTo>
                  <a:pt x="52178" y="51611"/>
                </a:lnTo>
                <a:lnTo>
                  <a:pt x="1137" y="0"/>
                </a:lnTo>
                <a:close/>
              </a:path>
            </a:pathLst>
          </a:custGeom>
          <a:solidFill>
            <a:srgbClr val="D0B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bg object 2097"/>
          <p:cNvSpPr/>
          <p:nvPr/>
        </p:nvSpPr>
        <p:spPr>
          <a:xfrm>
            <a:off x="4339395" y="887651"/>
            <a:ext cx="52705" cy="52069"/>
          </a:xfrm>
          <a:custGeom>
            <a:avLst/>
            <a:gdLst/>
            <a:ahLst/>
            <a:cxnLst/>
            <a:rect l="l" t="t" r="r" b="b"/>
            <a:pathLst>
              <a:path w="52704" h="52069">
                <a:moveTo>
                  <a:pt x="1057" y="0"/>
                </a:moveTo>
                <a:lnTo>
                  <a:pt x="0" y="252"/>
                </a:lnTo>
                <a:lnTo>
                  <a:pt x="51060" y="51882"/>
                </a:lnTo>
                <a:lnTo>
                  <a:pt x="52148" y="51660"/>
                </a:lnTo>
                <a:lnTo>
                  <a:pt x="1057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bg object 2098"/>
          <p:cNvSpPr/>
          <p:nvPr/>
        </p:nvSpPr>
        <p:spPr>
          <a:xfrm>
            <a:off x="4299267" y="887907"/>
            <a:ext cx="91440" cy="64135"/>
          </a:xfrm>
          <a:custGeom>
            <a:avLst/>
            <a:gdLst/>
            <a:ahLst/>
            <a:cxnLst/>
            <a:rect l="l" t="t" r="r" b="b"/>
            <a:pathLst>
              <a:path w="91439" h="64134">
                <a:moveTo>
                  <a:pt x="74041" y="55575"/>
                </a:moveTo>
                <a:lnTo>
                  <a:pt x="24041" y="5029"/>
                </a:lnTo>
                <a:lnTo>
                  <a:pt x="20574" y="6489"/>
                </a:lnTo>
                <a:lnTo>
                  <a:pt x="17081" y="7962"/>
                </a:lnTo>
                <a:lnTo>
                  <a:pt x="13614" y="9423"/>
                </a:lnTo>
                <a:lnTo>
                  <a:pt x="12065" y="10071"/>
                </a:lnTo>
                <a:lnTo>
                  <a:pt x="10172" y="10947"/>
                </a:lnTo>
                <a:lnTo>
                  <a:pt x="6781" y="12496"/>
                </a:lnTo>
                <a:lnTo>
                  <a:pt x="3390" y="14058"/>
                </a:lnTo>
                <a:lnTo>
                  <a:pt x="0" y="15621"/>
                </a:lnTo>
                <a:lnTo>
                  <a:pt x="47447" y="63601"/>
                </a:lnTo>
                <a:lnTo>
                  <a:pt x="51079" y="62280"/>
                </a:lnTo>
                <a:lnTo>
                  <a:pt x="54711" y="60960"/>
                </a:lnTo>
                <a:lnTo>
                  <a:pt x="58343" y="59639"/>
                </a:lnTo>
                <a:lnTo>
                  <a:pt x="58750" y="59499"/>
                </a:lnTo>
                <a:lnTo>
                  <a:pt x="62242" y="58597"/>
                </a:lnTo>
                <a:lnTo>
                  <a:pt x="66167" y="57594"/>
                </a:lnTo>
                <a:lnTo>
                  <a:pt x="70104" y="56578"/>
                </a:lnTo>
                <a:lnTo>
                  <a:pt x="74041" y="55575"/>
                </a:lnTo>
                <a:close/>
              </a:path>
              <a:path w="91439" h="64134">
                <a:moveTo>
                  <a:pt x="91186" y="51638"/>
                </a:moveTo>
                <a:lnTo>
                  <a:pt x="40119" y="0"/>
                </a:lnTo>
                <a:lnTo>
                  <a:pt x="39077" y="266"/>
                </a:lnTo>
                <a:lnTo>
                  <a:pt x="35128" y="1257"/>
                </a:lnTo>
                <a:lnTo>
                  <a:pt x="33121" y="1765"/>
                </a:lnTo>
                <a:lnTo>
                  <a:pt x="31318" y="2400"/>
                </a:lnTo>
                <a:lnTo>
                  <a:pt x="27660" y="3683"/>
                </a:lnTo>
                <a:lnTo>
                  <a:pt x="24980" y="4635"/>
                </a:lnTo>
                <a:lnTo>
                  <a:pt x="24053" y="5029"/>
                </a:lnTo>
                <a:lnTo>
                  <a:pt x="74041" y="55575"/>
                </a:lnTo>
                <a:lnTo>
                  <a:pt x="76073" y="55054"/>
                </a:lnTo>
                <a:lnTo>
                  <a:pt x="78016" y="54610"/>
                </a:lnTo>
                <a:lnTo>
                  <a:pt x="82042" y="53682"/>
                </a:lnTo>
                <a:lnTo>
                  <a:pt x="86067" y="52768"/>
                </a:lnTo>
                <a:lnTo>
                  <a:pt x="90093" y="51854"/>
                </a:lnTo>
                <a:lnTo>
                  <a:pt x="91186" y="51638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bg object 2099"/>
          <p:cNvSpPr/>
          <p:nvPr/>
        </p:nvSpPr>
        <p:spPr>
          <a:xfrm>
            <a:off x="4292651" y="903528"/>
            <a:ext cx="54610" cy="50800"/>
          </a:xfrm>
          <a:custGeom>
            <a:avLst/>
            <a:gdLst/>
            <a:ahLst/>
            <a:cxnLst/>
            <a:rect l="l" t="t" r="r" b="b"/>
            <a:pathLst>
              <a:path w="54610" h="50800">
                <a:moveTo>
                  <a:pt x="54076" y="47980"/>
                </a:moveTo>
                <a:lnTo>
                  <a:pt x="6616" y="0"/>
                </a:lnTo>
                <a:lnTo>
                  <a:pt x="5816" y="368"/>
                </a:lnTo>
                <a:lnTo>
                  <a:pt x="3289" y="1625"/>
                </a:lnTo>
                <a:lnTo>
                  <a:pt x="0" y="3263"/>
                </a:lnTo>
                <a:lnTo>
                  <a:pt x="46913" y="50711"/>
                </a:lnTo>
                <a:lnTo>
                  <a:pt x="48729" y="49923"/>
                </a:lnTo>
                <a:lnTo>
                  <a:pt x="50444" y="49301"/>
                </a:lnTo>
                <a:lnTo>
                  <a:pt x="54076" y="47980"/>
                </a:lnTo>
                <a:close/>
              </a:path>
            </a:pathLst>
          </a:custGeom>
          <a:solidFill>
            <a:srgbClr val="C9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bg object 2100"/>
          <p:cNvSpPr/>
          <p:nvPr/>
        </p:nvSpPr>
        <p:spPr>
          <a:xfrm>
            <a:off x="4279620" y="906792"/>
            <a:ext cx="60325" cy="53975"/>
          </a:xfrm>
          <a:custGeom>
            <a:avLst/>
            <a:gdLst/>
            <a:ahLst/>
            <a:cxnLst/>
            <a:rect l="l" t="t" r="r" b="b"/>
            <a:pathLst>
              <a:path w="60325" h="53975">
                <a:moveTo>
                  <a:pt x="59944" y="47447"/>
                </a:moveTo>
                <a:lnTo>
                  <a:pt x="13030" y="0"/>
                </a:lnTo>
                <a:lnTo>
                  <a:pt x="9728" y="1651"/>
                </a:lnTo>
                <a:lnTo>
                  <a:pt x="6426" y="3302"/>
                </a:lnTo>
                <a:lnTo>
                  <a:pt x="3213" y="5041"/>
                </a:lnTo>
                <a:lnTo>
                  <a:pt x="0" y="6781"/>
                </a:lnTo>
                <a:lnTo>
                  <a:pt x="46139" y="53441"/>
                </a:lnTo>
                <a:lnTo>
                  <a:pt x="49593" y="51943"/>
                </a:lnTo>
                <a:lnTo>
                  <a:pt x="53047" y="50444"/>
                </a:lnTo>
                <a:lnTo>
                  <a:pt x="56489" y="48945"/>
                </a:lnTo>
                <a:lnTo>
                  <a:pt x="59944" y="47447"/>
                </a:lnTo>
                <a:close/>
              </a:path>
            </a:pathLst>
          </a:custGeom>
          <a:solidFill>
            <a:srgbClr val="C9B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bg object 2101"/>
          <p:cNvSpPr/>
          <p:nvPr/>
        </p:nvSpPr>
        <p:spPr>
          <a:xfrm>
            <a:off x="4270095" y="913574"/>
            <a:ext cx="55880" cy="51435"/>
          </a:xfrm>
          <a:custGeom>
            <a:avLst/>
            <a:gdLst/>
            <a:ahLst/>
            <a:cxnLst/>
            <a:rect l="l" t="t" r="r" b="b"/>
            <a:pathLst>
              <a:path w="55879" h="51434">
                <a:moveTo>
                  <a:pt x="55664" y="46659"/>
                </a:moveTo>
                <a:lnTo>
                  <a:pt x="9525" y="0"/>
                </a:lnTo>
                <a:lnTo>
                  <a:pt x="6311" y="1739"/>
                </a:lnTo>
                <a:lnTo>
                  <a:pt x="3111" y="3492"/>
                </a:lnTo>
                <a:lnTo>
                  <a:pt x="0" y="5321"/>
                </a:lnTo>
                <a:lnTo>
                  <a:pt x="45504" y="51333"/>
                </a:lnTo>
                <a:lnTo>
                  <a:pt x="48895" y="49771"/>
                </a:lnTo>
                <a:lnTo>
                  <a:pt x="52273" y="48209"/>
                </a:lnTo>
                <a:lnTo>
                  <a:pt x="55664" y="46659"/>
                </a:lnTo>
                <a:close/>
              </a:path>
            </a:pathLst>
          </a:custGeom>
          <a:solidFill>
            <a:srgbClr val="C9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bg object 2102"/>
          <p:cNvSpPr/>
          <p:nvPr/>
        </p:nvSpPr>
        <p:spPr>
          <a:xfrm>
            <a:off x="4263847" y="918895"/>
            <a:ext cx="52069" cy="49530"/>
          </a:xfrm>
          <a:custGeom>
            <a:avLst/>
            <a:gdLst/>
            <a:ahLst/>
            <a:cxnLst/>
            <a:rect l="l" t="t" r="r" b="b"/>
            <a:pathLst>
              <a:path w="52070" h="49530">
                <a:moveTo>
                  <a:pt x="51752" y="46012"/>
                </a:moveTo>
                <a:lnTo>
                  <a:pt x="6248" y="0"/>
                </a:lnTo>
                <a:lnTo>
                  <a:pt x="3124" y="1828"/>
                </a:lnTo>
                <a:lnTo>
                  <a:pt x="0" y="3670"/>
                </a:lnTo>
                <a:lnTo>
                  <a:pt x="44970" y="49136"/>
                </a:lnTo>
                <a:lnTo>
                  <a:pt x="48361" y="47574"/>
                </a:lnTo>
                <a:lnTo>
                  <a:pt x="51752" y="46012"/>
                </a:lnTo>
                <a:close/>
              </a:path>
            </a:pathLst>
          </a:custGeom>
          <a:solidFill>
            <a:srgbClr val="C8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bg object 2103"/>
          <p:cNvSpPr/>
          <p:nvPr/>
        </p:nvSpPr>
        <p:spPr>
          <a:xfrm>
            <a:off x="4260802" y="922557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90">
                <a:moveTo>
                  <a:pt x="3059" y="0"/>
                </a:moveTo>
                <a:lnTo>
                  <a:pt x="0" y="1899"/>
                </a:lnTo>
                <a:lnTo>
                  <a:pt x="44579" y="46974"/>
                </a:lnTo>
                <a:lnTo>
                  <a:pt x="48028" y="45469"/>
                </a:lnTo>
                <a:lnTo>
                  <a:pt x="3059" y="0"/>
                </a:lnTo>
                <a:close/>
              </a:path>
            </a:pathLst>
          </a:custGeom>
          <a:solidFill>
            <a:srgbClr val="C8B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bg object 2104"/>
          <p:cNvSpPr/>
          <p:nvPr/>
        </p:nvSpPr>
        <p:spPr>
          <a:xfrm>
            <a:off x="4257760" y="924456"/>
            <a:ext cx="47625" cy="46990"/>
          </a:xfrm>
          <a:custGeom>
            <a:avLst/>
            <a:gdLst/>
            <a:ahLst/>
            <a:cxnLst/>
            <a:rect l="l" t="t" r="r" b="b"/>
            <a:pathLst>
              <a:path w="47625" h="46990">
                <a:moveTo>
                  <a:pt x="3041" y="0"/>
                </a:moveTo>
                <a:lnTo>
                  <a:pt x="0" y="1904"/>
                </a:lnTo>
                <a:lnTo>
                  <a:pt x="44179" y="46576"/>
                </a:lnTo>
                <a:lnTo>
                  <a:pt x="47620" y="45075"/>
                </a:lnTo>
                <a:lnTo>
                  <a:pt x="3041" y="0"/>
                </a:lnTo>
                <a:close/>
              </a:path>
            </a:pathLst>
          </a:custGeom>
          <a:solidFill>
            <a:srgbClr val="C8B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bg object 2105"/>
          <p:cNvSpPr/>
          <p:nvPr/>
        </p:nvSpPr>
        <p:spPr>
          <a:xfrm>
            <a:off x="4251706" y="926363"/>
            <a:ext cx="50800" cy="47625"/>
          </a:xfrm>
          <a:custGeom>
            <a:avLst/>
            <a:gdLst/>
            <a:ahLst/>
            <a:cxnLst/>
            <a:rect l="l" t="t" r="r" b="b"/>
            <a:pathLst>
              <a:path w="50800" h="47625">
                <a:moveTo>
                  <a:pt x="50228" y="44678"/>
                </a:moveTo>
                <a:lnTo>
                  <a:pt x="6045" y="0"/>
                </a:lnTo>
                <a:lnTo>
                  <a:pt x="2997" y="1917"/>
                </a:lnTo>
                <a:lnTo>
                  <a:pt x="1816" y="2654"/>
                </a:lnTo>
                <a:lnTo>
                  <a:pt x="0" y="3860"/>
                </a:lnTo>
                <a:lnTo>
                  <a:pt x="43268" y="47625"/>
                </a:lnTo>
                <a:lnTo>
                  <a:pt x="44462" y="47193"/>
                </a:lnTo>
                <a:lnTo>
                  <a:pt x="46786" y="46177"/>
                </a:lnTo>
                <a:lnTo>
                  <a:pt x="50228" y="44678"/>
                </a:lnTo>
                <a:close/>
              </a:path>
            </a:pathLst>
          </a:custGeom>
          <a:solidFill>
            <a:srgbClr val="C7B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bg object 2106"/>
          <p:cNvSpPr/>
          <p:nvPr/>
        </p:nvSpPr>
        <p:spPr>
          <a:xfrm>
            <a:off x="4248738" y="930222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4" h="45084">
                <a:moveTo>
                  <a:pt x="2970" y="0"/>
                </a:moveTo>
                <a:lnTo>
                  <a:pt x="0" y="1976"/>
                </a:lnTo>
                <a:lnTo>
                  <a:pt x="42618" y="45069"/>
                </a:lnTo>
                <a:lnTo>
                  <a:pt x="46246" y="43757"/>
                </a:lnTo>
                <a:lnTo>
                  <a:pt x="2970" y="0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bg object 2107"/>
          <p:cNvSpPr/>
          <p:nvPr/>
        </p:nvSpPr>
        <p:spPr>
          <a:xfrm>
            <a:off x="4245760" y="932198"/>
            <a:ext cx="45720" cy="44450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2977" y="0"/>
                </a:moveTo>
                <a:lnTo>
                  <a:pt x="0" y="1981"/>
                </a:lnTo>
                <a:lnTo>
                  <a:pt x="41958" y="44408"/>
                </a:lnTo>
                <a:lnTo>
                  <a:pt x="45596" y="43093"/>
                </a:lnTo>
                <a:lnTo>
                  <a:pt x="2977" y="0"/>
                </a:lnTo>
                <a:close/>
              </a:path>
            </a:pathLst>
          </a:custGeom>
          <a:solidFill>
            <a:srgbClr val="C6B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bg object 2108"/>
          <p:cNvSpPr/>
          <p:nvPr/>
        </p:nvSpPr>
        <p:spPr>
          <a:xfrm>
            <a:off x="4242818" y="934175"/>
            <a:ext cx="45085" cy="43815"/>
          </a:xfrm>
          <a:custGeom>
            <a:avLst/>
            <a:gdLst/>
            <a:ahLst/>
            <a:cxnLst/>
            <a:rect l="l" t="t" r="r" b="b"/>
            <a:pathLst>
              <a:path w="45085" h="43815">
                <a:moveTo>
                  <a:pt x="2949" y="0"/>
                </a:moveTo>
                <a:lnTo>
                  <a:pt x="956" y="1326"/>
                </a:lnTo>
                <a:lnTo>
                  <a:pt x="0" y="2001"/>
                </a:lnTo>
                <a:lnTo>
                  <a:pt x="41277" y="43742"/>
                </a:lnTo>
                <a:lnTo>
                  <a:pt x="44910" y="42428"/>
                </a:lnTo>
                <a:lnTo>
                  <a:pt x="2949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bg object 2109"/>
          <p:cNvSpPr/>
          <p:nvPr/>
        </p:nvSpPr>
        <p:spPr>
          <a:xfrm>
            <a:off x="4239908" y="936180"/>
            <a:ext cx="44450" cy="43180"/>
          </a:xfrm>
          <a:custGeom>
            <a:avLst/>
            <a:gdLst/>
            <a:ahLst/>
            <a:cxnLst/>
            <a:rect l="l" t="t" r="r" b="b"/>
            <a:pathLst>
              <a:path w="44450" h="43180">
                <a:moveTo>
                  <a:pt x="2905" y="0"/>
                </a:moveTo>
                <a:lnTo>
                  <a:pt x="0" y="2050"/>
                </a:lnTo>
                <a:lnTo>
                  <a:pt x="40317" y="42817"/>
                </a:lnTo>
                <a:lnTo>
                  <a:pt x="43187" y="42099"/>
                </a:lnTo>
                <a:lnTo>
                  <a:pt x="44183" y="41739"/>
                </a:lnTo>
                <a:lnTo>
                  <a:pt x="2905" y="0"/>
                </a:lnTo>
                <a:close/>
              </a:path>
            </a:pathLst>
          </a:custGeom>
          <a:solidFill>
            <a:srgbClr val="C5B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bg object 2110"/>
          <p:cNvSpPr/>
          <p:nvPr/>
        </p:nvSpPr>
        <p:spPr>
          <a:xfrm>
            <a:off x="4234091" y="938237"/>
            <a:ext cx="46355" cy="43180"/>
          </a:xfrm>
          <a:custGeom>
            <a:avLst/>
            <a:gdLst/>
            <a:ahLst/>
            <a:cxnLst/>
            <a:rect l="l" t="t" r="r" b="b"/>
            <a:pathLst>
              <a:path w="46354" h="43180">
                <a:moveTo>
                  <a:pt x="46126" y="40767"/>
                </a:moveTo>
                <a:lnTo>
                  <a:pt x="5816" y="0"/>
                </a:lnTo>
                <a:lnTo>
                  <a:pt x="2908" y="2057"/>
                </a:lnTo>
                <a:lnTo>
                  <a:pt x="0" y="4102"/>
                </a:lnTo>
                <a:lnTo>
                  <a:pt x="38214" y="42748"/>
                </a:lnTo>
                <a:lnTo>
                  <a:pt x="42176" y="41757"/>
                </a:lnTo>
                <a:lnTo>
                  <a:pt x="46126" y="40767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bg object 2111"/>
          <p:cNvSpPr/>
          <p:nvPr/>
        </p:nvSpPr>
        <p:spPr>
          <a:xfrm>
            <a:off x="4231230" y="942334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5">
                <a:moveTo>
                  <a:pt x="2864" y="0"/>
                </a:moveTo>
                <a:lnTo>
                  <a:pt x="0" y="2083"/>
                </a:lnTo>
                <a:lnTo>
                  <a:pt x="36968" y="39463"/>
                </a:lnTo>
                <a:lnTo>
                  <a:pt x="38440" y="39302"/>
                </a:lnTo>
                <a:lnTo>
                  <a:pt x="41081" y="38642"/>
                </a:lnTo>
                <a:lnTo>
                  <a:pt x="2864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bg object 2112"/>
          <p:cNvSpPr/>
          <p:nvPr/>
        </p:nvSpPr>
        <p:spPr>
          <a:xfrm>
            <a:off x="4228358" y="944417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2872" y="0"/>
                </a:moveTo>
                <a:lnTo>
                  <a:pt x="0" y="2088"/>
                </a:lnTo>
                <a:lnTo>
                  <a:pt x="35382" y="37866"/>
                </a:lnTo>
                <a:lnTo>
                  <a:pt x="39840" y="37380"/>
                </a:lnTo>
                <a:lnTo>
                  <a:pt x="2872" y="0"/>
                </a:lnTo>
                <a:close/>
              </a:path>
            </a:pathLst>
          </a:custGeom>
          <a:solidFill>
            <a:srgbClr val="C3A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bg object 2113"/>
          <p:cNvSpPr/>
          <p:nvPr/>
        </p:nvSpPr>
        <p:spPr>
          <a:xfrm>
            <a:off x="4225546" y="946505"/>
            <a:ext cx="38735" cy="36830"/>
          </a:xfrm>
          <a:custGeom>
            <a:avLst/>
            <a:gdLst/>
            <a:ahLst/>
            <a:cxnLst/>
            <a:rect l="l" t="t" r="r" b="b"/>
            <a:pathLst>
              <a:path w="38735" h="36830">
                <a:moveTo>
                  <a:pt x="2812" y="0"/>
                </a:moveTo>
                <a:lnTo>
                  <a:pt x="2131" y="495"/>
                </a:lnTo>
                <a:lnTo>
                  <a:pt x="0" y="2140"/>
                </a:lnTo>
                <a:lnTo>
                  <a:pt x="33743" y="36262"/>
                </a:lnTo>
                <a:lnTo>
                  <a:pt x="38195" y="35777"/>
                </a:lnTo>
                <a:lnTo>
                  <a:pt x="2812" y="0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bg object 2114"/>
          <p:cNvSpPr/>
          <p:nvPr/>
        </p:nvSpPr>
        <p:spPr>
          <a:xfrm>
            <a:off x="4222751" y="948644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797" y="0"/>
                </a:moveTo>
                <a:lnTo>
                  <a:pt x="0" y="2159"/>
                </a:lnTo>
                <a:lnTo>
                  <a:pt x="32004" y="34520"/>
                </a:lnTo>
                <a:lnTo>
                  <a:pt x="32967" y="34513"/>
                </a:lnTo>
                <a:lnTo>
                  <a:pt x="36544" y="34123"/>
                </a:lnTo>
                <a:lnTo>
                  <a:pt x="2797" y="0"/>
                </a:lnTo>
                <a:close/>
              </a:path>
            </a:pathLst>
          </a:custGeom>
          <a:solidFill>
            <a:srgbClr val="C2A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bg object 2115"/>
          <p:cNvSpPr/>
          <p:nvPr/>
        </p:nvSpPr>
        <p:spPr>
          <a:xfrm>
            <a:off x="4219980" y="950803"/>
            <a:ext cx="34925" cy="33020"/>
          </a:xfrm>
          <a:custGeom>
            <a:avLst/>
            <a:gdLst/>
            <a:ahLst/>
            <a:cxnLst/>
            <a:rect l="l" t="t" r="r" b="b"/>
            <a:pathLst>
              <a:path w="34925" h="33019">
                <a:moveTo>
                  <a:pt x="2771" y="0"/>
                </a:moveTo>
                <a:lnTo>
                  <a:pt x="1347" y="1099"/>
                </a:lnTo>
                <a:lnTo>
                  <a:pt x="0" y="2190"/>
                </a:lnTo>
                <a:lnTo>
                  <a:pt x="29872" y="32395"/>
                </a:lnTo>
                <a:lnTo>
                  <a:pt x="34775" y="32360"/>
                </a:lnTo>
                <a:lnTo>
                  <a:pt x="2771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bg object 2116"/>
          <p:cNvSpPr/>
          <p:nvPr/>
        </p:nvSpPr>
        <p:spPr>
          <a:xfrm>
            <a:off x="4217238" y="952994"/>
            <a:ext cx="33020" cy="30480"/>
          </a:xfrm>
          <a:custGeom>
            <a:avLst/>
            <a:gdLst/>
            <a:ahLst/>
            <a:cxnLst/>
            <a:rect l="l" t="t" r="r" b="b"/>
            <a:pathLst>
              <a:path w="33020" h="30480">
                <a:moveTo>
                  <a:pt x="2741" y="0"/>
                </a:moveTo>
                <a:lnTo>
                  <a:pt x="0" y="2220"/>
                </a:lnTo>
                <a:lnTo>
                  <a:pt x="27509" y="30037"/>
                </a:lnTo>
                <a:lnTo>
                  <a:pt x="31246" y="30215"/>
                </a:lnTo>
                <a:lnTo>
                  <a:pt x="32613" y="30205"/>
                </a:lnTo>
                <a:lnTo>
                  <a:pt x="2741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bg object 2117"/>
          <p:cNvSpPr/>
          <p:nvPr/>
        </p:nvSpPr>
        <p:spPr>
          <a:xfrm>
            <a:off x="4214506" y="955212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40">
                <a:moveTo>
                  <a:pt x="2734" y="0"/>
                </a:moveTo>
                <a:lnTo>
                  <a:pt x="0" y="2214"/>
                </a:lnTo>
                <a:lnTo>
                  <a:pt x="24966" y="27459"/>
                </a:lnTo>
                <a:lnTo>
                  <a:pt x="26766" y="27652"/>
                </a:lnTo>
                <a:lnTo>
                  <a:pt x="30247" y="27818"/>
                </a:lnTo>
                <a:lnTo>
                  <a:pt x="2734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bg object 2118"/>
          <p:cNvSpPr/>
          <p:nvPr/>
        </p:nvSpPr>
        <p:spPr>
          <a:xfrm>
            <a:off x="4211764" y="95742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39" h="25400">
                <a:moveTo>
                  <a:pt x="2741" y="0"/>
                </a:moveTo>
                <a:lnTo>
                  <a:pt x="0" y="2220"/>
                </a:lnTo>
                <a:lnTo>
                  <a:pt x="22170" y="24637"/>
                </a:lnTo>
                <a:lnTo>
                  <a:pt x="27708" y="25244"/>
                </a:lnTo>
                <a:lnTo>
                  <a:pt x="2741" y="0"/>
                </a:lnTo>
                <a:close/>
              </a:path>
            </a:pathLst>
          </a:custGeom>
          <a:solidFill>
            <a:srgbClr val="BEA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bg object 2119"/>
          <p:cNvSpPr/>
          <p:nvPr/>
        </p:nvSpPr>
        <p:spPr>
          <a:xfrm>
            <a:off x="4209069" y="959641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59">
                <a:moveTo>
                  <a:pt x="2702" y="0"/>
                </a:moveTo>
                <a:lnTo>
                  <a:pt x="104" y="2103"/>
                </a:lnTo>
                <a:lnTo>
                  <a:pt x="0" y="2250"/>
                </a:lnTo>
                <a:lnTo>
                  <a:pt x="18930" y="21394"/>
                </a:lnTo>
                <a:lnTo>
                  <a:pt x="24880" y="22425"/>
                </a:lnTo>
                <a:lnTo>
                  <a:pt x="2702" y="0"/>
                </a:lnTo>
                <a:close/>
              </a:path>
            </a:pathLst>
          </a:custGeom>
          <a:solidFill>
            <a:srgbClr val="BDA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bg object 2120"/>
          <p:cNvSpPr/>
          <p:nvPr/>
        </p:nvSpPr>
        <p:spPr>
          <a:xfrm>
            <a:off x="4207003" y="961897"/>
            <a:ext cx="21590" cy="19685"/>
          </a:xfrm>
          <a:custGeom>
            <a:avLst/>
            <a:gdLst/>
            <a:ahLst/>
            <a:cxnLst/>
            <a:rect l="l" t="t" r="r" b="b"/>
            <a:pathLst>
              <a:path w="21589" h="19684">
                <a:moveTo>
                  <a:pt x="2062" y="0"/>
                </a:moveTo>
                <a:lnTo>
                  <a:pt x="20987" y="19136"/>
                </a:lnTo>
                <a:lnTo>
                  <a:pt x="2062" y="0"/>
                </a:lnTo>
                <a:close/>
              </a:path>
            </a:pathLst>
          </a:custGeom>
          <a:solidFill>
            <a:srgbClr val="BCA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bg object 2121"/>
          <p:cNvSpPr/>
          <p:nvPr/>
        </p:nvSpPr>
        <p:spPr>
          <a:xfrm>
            <a:off x="4204784" y="964801"/>
            <a:ext cx="16510" cy="13970"/>
          </a:xfrm>
          <a:custGeom>
            <a:avLst/>
            <a:gdLst/>
            <a:ahLst/>
            <a:cxnLst/>
            <a:rect l="l" t="t" r="r" b="b"/>
            <a:pathLst>
              <a:path w="16510" h="13969">
                <a:moveTo>
                  <a:pt x="2219" y="0"/>
                </a:moveTo>
                <a:lnTo>
                  <a:pt x="1557" y="931"/>
                </a:lnTo>
                <a:lnTo>
                  <a:pt x="0" y="2748"/>
                </a:lnTo>
                <a:lnTo>
                  <a:pt x="8135" y="10974"/>
                </a:lnTo>
                <a:lnTo>
                  <a:pt x="15977" y="13911"/>
                </a:lnTo>
                <a:lnTo>
                  <a:pt x="2219" y="0"/>
                </a:lnTo>
                <a:close/>
              </a:path>
            </a:pathLst>
          </a:custGeom>
          <a:solidFill>
            <a:srgbClr val="BB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bg object 2122"/>
          <p:cNvSpPr/>
          <p:nvPr/>
        </p:nvSpPr>
        <p:spPr>
          <a:xfrm>
            <a:off x="4202493" y="967549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5">
                <a:moveTo>
                  <a:pt x="2291" y="0"/>
                </a:moveTo>
                <a:lnTo>
                  <a:pt x="0" y="2672"/>
                </a:lnTo>
                <a:lnTo>
                  <a:pt x="2458" y="5158"/>
                </a:lnTo>
                <a:lnTo>
                  <a:pt x="10426" y="8226"/>
                </a:lnTo>
                <a:lnTo>
                  <a:pt x="2291" y="0"/>
                </a:lnTo>
                <a:close/>
              </a:path>
            </a:pathLst>
          </a:custGeom>
          <a:solidFill>
            <a:srgbClr val="BA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bg object 2123"/>
          <p:cNvSpPr/>
          <p:nvPr/>
        </p:nvSpPr>
        <p:spPr>
          <a:xfrm>
            <a:off x="4201528" y="970219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966" y="0"/>
                </a:moveTo>
                <a:lnTo>
                  <a:pt x="0" y="1126"/>
                </a:lnTo>
                <a:lnTo>
                  <a:pt x="3429" y="2490"/>
                </a:lnTo>
                <a:lnTo>
                  <a:pt x="966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bg object 2124"/>
          <p:cNvSpPr/>
          <p:nvPr/>
        </p:nvSpPr>
        <p:spPr>
          <a:xfrm>
            <a:off x="4372254" y="1018636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09">
                <a:moveTo>
                  <a:pt x="78" y="0"/>
                </a:moveTo>
                <a:lnTo>
                  <a:pt x="0" y="132"/>
                </a:lnTo>
                <a:lnTo>
                  <a:pt x="1143" y="2405"/>
                </a:lnTo>
                <a:lnTo>
                  <a:pt x="1739" y="3510"/>
                </a:lnTo>
                <a:lnTo>
                  <a:pt x="2026" y="3207"/>
                </a:lnTo>
                <a:lnTo>
                  <a:pt x="78" y="0"/>
                </a:lnTo>
                <a:close/>
              </a:path>
            </a:pathLst>
          </a:custGeom>
          <a:solidFill>
            <a:srgbClr val="CBB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bg object 2125"/>
          <p:cNvSpPr/>
          <p:nvPr/>
        </p:nvSpPr>
        <p:spPr>
          <a:xfrm>
            <a:off x="4372331" y="1018063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09">
                <a:moveTo>
                  <a:pt x="340" y="0"/>
                </a:moveTo>
                <a:lnTo>
                  <a:pt x="0" y="575"/>
                </a:lnTo>
                <a:lnTo>
                  <a:pt x="1946" y="3782"/>
                </a:lnTo>
                <a:lnTo>
                  <a:pt x="2366" y="3338"/>
                </a:lnTo>
                <a:lnTo>
                  <a:pt x="340" y="0"/>
                </a:lnTo>
                <a:close/>
              </a:path>
            </a:pathLst>
          </a:custGeom>
          <a:solidFill>
            <a:srgbClr val="CA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bg object 2126"/>
          <p:cNvSpPr/>
          <p:nvPr/>
        </p:nvSpPr>
        <p:spPr>
          <a:xfrm>
            <a:off x="4372661" y="1016990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819" y="3581"/>
                </a:moveTo>
                <a:lnTo>
                  <a:pt x="647" y="0"/>
                </a:lnTo>
                <a:lnTo>
                  <a:pt x="342" y="495"/>
                </a:lnTo>
                <a:lnTo>
                  <a:pt x="0" y="1079"/>
                </a:lnTo>
                <a:lnTo>
                  <a:pt x="2032" y="4419"/>
                </a:lnTo>
                <a:lnTo>
                  <a:pt x="2451" y="3962"/>
                </a:lnTo>
                <a:lnTo>
                  <a:pt x="2819" y="3581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bg object 2127"/>
          <p:cNvSpPr/>
          <p:nvPr/>
        </p:nvSpPr>
        <p:spPr>
          <a:xfrm>
            <a:off x="4373311" y="1016487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293" y="0"/>
                </a:moveTo>
                <a:lnTo>
                  <a:pt x="0" y="496"/>
                </a:lnTo>
                <a:lnTo>
                  <a:pt x="2175" y="4078"/>
                </a:lnTo>
                <a:lnTo>
                  <a:pt x="2537" y="3694"/>
                </a:lnTo>
                <a:lnTo>
                  <a:pt x="293" y="0"/>
                </a:lnTo>
                <a:close/>
              </a:path>
            </a:pathLst>
          </a:custGeom>
          <a:solidFill>
            <a:srgbClr val="C8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bg object 2128"/>
          <p:cNvSpPr/>
          <p:nvPr/>
        </p:nvSpPr>
        <p:spPr>
          <a:xfrm>
            <a:off x="4373603" y="101599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93" y="0"/>
                </a:moveTo>
                <a:lnTo>
                  <a:pt x="0" y="496"/>
                </a:lnTo>
                <a:lnTo>
                  <a:pt x="2242" y="4190"/>
                </a:lnTo>
                <a:lnTo>
                  <a:pt x="2605" y="3806"/>
                </a:lnTo>
                <a:lnTo>
                  <a:pt x="293" y="0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bg object 2129"/>
          <p:cNvSpPr/>
          <p:nvPr/>
        </p:nvSpPr>
        <p:spPr>
          <a:xfrm>
            <a:off x="4373899" y="1015499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90" y="0"/>
                </a:moveTo>
                <a:lnTo>
                  <a:pt x="0" y="491"/>
                </a:lnTo>
                <a:lnTo>
                  <a:pt x="2312" y="4298"/>
                </a:lnTo>
                <a:lnTo>
                  <a:pt x="2670" y="3918"/>
                </a:lnTo>
                <a:lnTo>
                  <a:pt x="290" y="0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bg object 2130"/>
          <p:cNvSpPr/>
          <p:nvPr/>
        </p:nvSpPr>
        <p:spPr>
          <a:xfrm>
            <a:off x="4374186" y="101501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90" y="0"/>
                </a:moveTo>
                <a:lnTo>
                  <a:pt x="0" y="491"/>
                </a:lnTo>
                <a:lnTo>
                  <a:pt x="2378" y="4408"/>
                </a:lnTo>
                <a:lnTo>
                  <a:pt x="2736" y="4029"/>
                </a:lnTo>
                <a:lnTo>
                  <a:pt x="290" y="0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bg object 2131"/>
          <p:cNvSpPr/>
          <p:nvPr/>
        </p:nvSpPr>
        <p:spPr>
          <a:xfrm>
            <a:off x="4374477" y="101458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36" y="0"/>
                </a:moveTo>
                <a:lnTo>
                  <a:pt x="63" y="319"/>
                </a:lnTo>
                <a:lnTo>
                  <a:pt x="2445" y="4456"/>
                </a:lnTo>
                <a:lnTo>
                  <a:pt x="2807" y="4072"/>
                </a:lnTo>
                <a:lnTo>
                  <a:pt x="336" y="0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bg object 2132"/>
          <p:cNvSpPr/>
          <p:nvPr/>
        </p:nvSpPr>
        <p:spPr>
          <a:xfrm>
            <a:off x="4374813" y="101418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7" y="0"/>
                </a:moveTo>
                <a:lnTo>
                  <a:pt x="0" y="407"/>
                </a:lnTo>
                <a:lnTo>
                  <a:pt x="2471" y="4479"/>
                </a:lnTo>
                <a:lnTo>
                  <a:pt x="2834" y="4095"/>
                </a:lnTo>
                <a:lnTo>
                  <a:pt x="347" y="0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bg object 2133"/>
          <p:cNvSpPr/>
          <p:nvPr/>
        </p:nvSpPr>
        <p:spPr>
          <a:xfrm>
            <a:off x="4375160" y="1013772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7" y="0"/>
                </a:moveTo>
                <a:lnTo>
                  <a:pt x="0" y="407"/>
                </a:lnTo>
                <a:lnTo>
                  <a:pt x="2486" y="4503"/>
                </a:lnTo>
                <a:lnTo>
                  <a:pt x="2848" y="4119"/>
                </a:lnTo>
                <a:lnTo>
                  <a:pt x="347" y="0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bg object 2134"/>
          <p:cNvSpPr/>
          <p:nvPr/>
        </p:nvSpPr>
        <p:spPr>
          <a:xfrm>
            <a:off x="4375510" y="1013366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4" y="0"/>
                </a:moveTo>
                <a:lnTo>
                  <a:pt x="0" y="403"/>
                </a:lnTo>
                <a:lnTo>
                  <a:pt x="2501" y="4522"/>
                </a:lnTo>
                <a:lnTo>
                  <a:pt x="2866" y="4155"/>
                </a:lnTo>
                <a:lnTo>
                  <a:pt x="344" y="0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bg object 2135"/>
          <p:cNvSpPr/>
          <p:nvPr/>
        </p:nvSpPr>
        <p:spPr>
          <a:xfrm>
            <a:off x="4375850" y="101296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7" y="0"/>
                </a:moveTo>
                <a:lnTo>
                  <a:pt x="0" y="407"/>
                </a:lnTo>
                <a:lnTo>
                  <a:pt x="2522" y="4561"/>
                </a:lnTo>
                <a:lnTo>
                  <a:pt x="2908" y="4217"/>
                </a:lnTo>
                <a:lnTo>
                  <a:pt x="347" y="0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bg object 2136"/>
          <p:cNvSpPr/>
          <p:nvPr/>
        </p:nvSpPr>
        <p:spPr>
          <a:xfrm>
            <a:off x="4376202" y="1012551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7" y="0"/>
                </a:moveTo>
                <a:lnTo>
                  <a:pt x="0" y="407"/>
                </a:lnTo>
                <a:lnTo>
                  <a:pt x="2561" y="4625"/>
                </a:lnTo>
                <a:lnTo>
                  <a:pt x="2947" y="4281"/>
                </a:lnTo>
                <a:lnTo>
                  <a:pt x="347" y="0"/>
                </a:lnTo>
                <a:close/>
              </a:path>
            </a:pathLst>
          </a:custGeom>
          <a:solidFill>
            <a:srgbClr val="BE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bg object 2137"/>
          <p:cNvSpPr/>
          <p:nvPr/>
        </p:nvSpPr>
        <p:spPr>
          <a:xfrm>
            <a:off x="4376545" y="101214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7" y="0"/>
                </a:moveTo>
                <a:lnTo>
                  <a:pt x="0" y="407"/>
                </a:lnTo>
                <a:lnTo>
                  <a:pt x="2599" y="4688"/>
                </a:lnTo>
                <a:lnTo>
                  <a:pt x="2985" y="4343"/>
                </a:lnTo>
                <a:lnTo>
                  <a:pt x="347" y="0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bg object 2138"/>
          <p:cNvSpPr/>
          <p:nvPr/>
        </p:nvSpPr>
        <p:spPr>
          <a:xfrm>
            <a:off x="4376893" y="1011745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4" y="0"/>
                </a:moveTo>
                <a:lnTo>
                  <a:pt x="0" y="403"/>
                </a:lnTo>
                <a:lnTo>
                  <a:pt x="2637" y="4746"/>
                </a:lnTo>
                <a:lnTo>
                  <a:pt x="3019" y="4406"/>
                </a:lnTo>
                <a:lnTo>
                  <a:pt x="344" y="0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bg object 2139"/>
          <p:cNvSpPr/>
          <p:nvPr/>
        </p:nvSpPr>
        <p:spPr>
          <a:xfrm>
            <a:off x="4377237" y="1011346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46" y="0"/>
                </a:moveTo>
                <a:lnTo>
                  <a:pt x="0" y="399"/>
                </a:lnTo>
                <a:lnTo>
                  <a:pt x="2675" y="4805"/>
                </a:lnTo>
                <a:lnTo>
                  <a:pt x="3056" y="4465"/>
                </a:lnTo>
                <a:lnTo>
                  <a:pt x="346" y="0"/>
                </a:lnTo>
                <a:close/>
              </a:path>
            </a:pathLst>
          </a:custGeom>
          <a:solidFill>
            <a:srgbClr val="BA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bg object 2140"/>
          <p:cNvSpPr/>
          <p:nvPr/>
        </p:nvSpPr>
        <p:spPr>
          <a:xfrm>
            <a:off x="4377584" y="101101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0" y="0"/>
                </a:moveTo>
                <a:lnTo>
                  <a:pt x="0" y="328"/>
                </a:lnTo>
                <a:lnTo>
                  <a:pt x="2710" y="4794"/>
                </a:lnTo>
                <a:lnTo>
                  <a:pt x="3093" y="4452"/>
                </a:lnTo>
                <a:lnTo>
                  <a:pt x="390" y="0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bg object 2141"/>
          <p:cNvSpPr/>
          <p:nvPr/>
        </p:nvSpPr>
        <p:spPr>
          <a:xfrm>
            <a:off x="4377974" y="101068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4" y="0"/>
                </a:moveTo>
                <a:lnTo>
                  <a:pt x="0" y="332"/>
                </a:lnTo>
                <a:lnTo>
                  <a:pt x="2703" y="4784"/>
                </a:lnTo>
                <a:lnTo>
                  <a:pt x="3090" y="4439"/>
                </a:lnTo>
                <a:lnTo>
                  <a:pt x="394" y="0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bg object 2142"/>
          <p:cNvSpPr/>
          <p:nvPr/>
        </p:nvSpPr>
        <p:spPr>
          <a:xfrm>
            <a:off x="4378369" y="1010355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0" y="0"/>
                </a:moveTo>
                <a:lnTo>
                  <a:pt x="0" y="329"/>
                </a:lnTo>
                <a:lnTo>
                  <a:pt x="2695" y="4768"/>
                </a:lnTo>
                <a:lnTo>
                  <a:pt x="3078" y="4427"/>
                </a:lnTo>
                <a:lnTo>
                  <a:pt x="390" y="0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bg object 2143"/>
          <p:cNvSpPr/>
          <p:nvPr/>
        </p:nvSpPr>
        <p:spPr>
          <a:xfrm>
            <a:off x="4378760" y="1010022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4" y="0"/>
                </a:moveTo>
                <a:lnTo>
                  <a:pt x="0" y="332"/>
                </a:lnTo>
                <a:lnTo>
                  <a:pt x="2687" y="4760"/>
                </a:lnTo>
                <a:lnTo>
                  <a:pt x="3074" y="4415"/>
                </a:lnTo>
                <a:lnTo>
                  <a:pt x="394" y="0"/>
                </a:lnTo>
                <a:close/>
              </a:path>
            </a:pathLst>
          </a:custGeom>
          <a:solidFill>
            <a:srgbClr val="B6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bg object 2144"/>
          <p:cNvSpPr/>
          <p:nvPr/>
        </p:nvSpPr>
        <p:spPr>
          <a:xfrm>
            <a:off x="4379155" y="100969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0" y="0"/>
                </a:moveTo>
                <a:lnTo>
                  <a:pt x="0" y="328"/>
                </a:lnTo>
                <a:lnTo>
                  <a:pt x="2679" y="4744"/>
                </a:lnTo>
                <a:lnTo>
                  <a:pt x="3063" y="4401"/>
                </a:lnTo>
                <a:lnTo>
                  <a:pt x="390" y="0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bg object 2145"/>
          <p:cNvSpPr/>
          <p:nvPr/>
        </p:nvSpPr>
        <p:spPr>
          <a:xfrm>
            <a:off x="4379545" y="100936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4" y="0"/>
                </a:moveTo>
                <a:lnTo>
                  <a:pt x="0" y="332"/>
                </a:lnTo>
                <a:lnTo>
                  <a:pt x="2673" y="4734"/>
                </a:lnTo>
                <a:lnTo>
                  <a:pt x="3060" y="4389"/>
                </a:lnTo>
                <a:lnTo>
                  <a:pt x="394" y="0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bg object 2146"/>
          <p:cNvSpPr/>
          <p:nvPr/>
        </p:nvSpPr>
        <p:spPr>
          <a:xfrm>
            <a:off x="4379940" y="100902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4" y="0"/>
                </a:moveTo>
                <a:lnTo>
                  <a:pt x="0" y="332"/>
                </a:lnTo>
                <a:lnTo>
                  <a:pt x="2665" y="4722"/>
                </a:lnTo>
                <a:lnTo>
                  <a:pt x="3052" y="4376"/>
                </a:lnTo>
                <a:lnTo>
                  <a:pt x="394" y="0"/>
                </a:lnTo>
                <a:close/>
              </a:path>
            </a:pathLst>
          </a:custGeom>
          <a:solidFill>
            <a:srgbClr val="B2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bg object 2147"/>
          <p:cNvSpPr/>
          <p:nvPr/>
        </p:nvSpPr>
        <p:spPr>
          <a:xfrm>
            <a:off x="4380335" y="100869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1" y="0"/>
                </a:moveTo>
                <a:lnTo>
                  <a:pt x="0" y="329"/>
                </a:lnTo>
                <a:lnTo>
                  <a:pt x="2657" y="4706"/>
                </a:lnTo>
                <a:lnTo>
                  <a:pt x="2866" y="4519"/>
                </a:lnTo>
                <a:lnTo>
                  <a:pt x="3073" y="4419"/>
                </a:lnTo>
                <a:lnTo>
                  <a:pt x="391" y="0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bg object 2148"/>
          <p:cNvSpPr/>
          <p:nvPr/>
        </p:nvSpPr>
        <p:spPr>
          <a:xfrm>
            <a:off x="4380718" y="1008376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390" y="0"/>
                </a:moveTo>
                <a:lnTo>
                  <a:pt x="0" y="328"/>
                </a:lnTo>
                <a:lnTo>
                  <a:pt x="2680" y="4745"/>
                </a:lnTo>
                <a:lnTo>
                  <a:pt x="3136" y="4522"/>
                </a:lnTo>
                <a:lnTo>
                  <a:pt x="390" y="0"/>
                </a:lnTo>
                <a:close/>
              </a:path>
            </a:pathLst>
          </a:custGeom>
          <a:solidFill>
            <a:srgbClr val="B0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bg object 2149"/>
          <p:cNvSpPr/>
          <p:nvPr/>
        </p:nvSpPr>
        <p:spPr>
          <a:xfrm>
            <a:off x="4381108" y="1008044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94" y="0"/>
                </a:moveTo>
                <a:lnTo>
                  <a:pt x="0" y="332"/>
                </a:lnTo>
                <a:lnTo>
                  <a:pt x="2746" y="4855"/>
                </a:lnTo>
                <a:lnTo>
                  <a:pt x="3206" y="4630"/>
                </a:lnTo>
                <a:lnTo>
                  <a:pt x="394" y="0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bg object 2150"/>
          <p:cNvSpPr/>
          <p:nvPr/>
        </p:nvSpPr>
        <p:spPr>
          <a:xfrm>
            <a:off x="4381503" y="100771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94" y="0"/>
                </a:moveTo>
                <a:lnTo>
                  <a:pt x="0" y="332"/>
                </a:lnTo>
                <a:lnTo>
                  <a:pt x="2812" y="4963"/>
                </a:lnTo>
                <a:lnTo>
                  <a:pt x="3272" y="4738"/>
                </a:lnTo>
                <a:lnTo>
                  <a:pt x="394" y="0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bg object 2151"/>
          <p:cNvSpPr/>
          <p:nvPr/>
        </p:nvSpPr>
        <p:spPr>
          <a:xfrm>
            <a:off x="4381897" y="100738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391" y="0"/>
                </a:moveTo>
                <a:lnTo>
                  <a:pt x="0" y="329"/>
                </a:lnTo>
                <a:lnTo>
                  <a:pt x="2877" y="5068"/>
                </a:lnTo>
                <a:lnTo>
                  <a:pt x="3333" y="4846"/>
                </a:lnTo>
                <a:lnTo>
                  <a:pt x="391" y="0"/>
                </a:lnTo>
                <a:close/>
              </a:path>
            </a:pathLst>
          </a:custGeom>
          <a:solidFill>
            <a:srgbClr val="AD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bg object 2152"/>
          <p:cNvSpPr/>
          <p:nvPr/>
        </p:nvSpPr>
        <p:spPr>
          <a:xfrm>
            <a:off x="4382289" y="1007053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389" y="0"/>
                </a:moveTo>
                <a:lnTo>
                  <a:pt x="0" y="328"/>
                </a:lnTo>
                <a:lnTo>
                  <a:pt x="2941" y="5174"/>
                </a:lnTo>
                <a:lnTo>
                  <a:pt x="3397" y="4952"/>
                </a:lnTo>
                <a:lnTo>
                  <a:pt x="389" y="0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bg object 2153"/>
          <p:cNvSpPr/>
          <p:nvPr/>
        </p:nvSpPr>
        <p:spPr>
          <a:xfrm>
            <a:off x="4382679" y="1006720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394" y="0"/>
                </a:moveTo>
                <a:lnTo>
                  <a:pt x="0" y="332"/>
                </a:lnTo>
                <a:lnTo>
                  <a:pt x="3007" y="5285"/>
                </a:lnTo>
                <a:lnTo>
                  <a:pt x="3467" y="5060"/>
                </a:lnTo>
                <a:lnTo>
                  <a:pt x="394" y="0"/>
                </a:lnTo>
                <a:close/>
              </a:path>
            </a:pathLst>
          </a:custGeom>
          <a:solidFill>
            <a:srgbClr val="AA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bg object 2154"/>
          <p:cNvSpPr/>
          <p:nvPr/>
        </p:nvSpPr>
        <p:spPr>
          <a:xfrm>
            <a:off x="4383074" y="1006387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394" y="0"/>
                </a:moveTo>
                <a:lnTo>
                  <a:pt x="0" y="332"/>
                </a:lnTo>
                <a:lnTo>
                  <a:pt x="3072" y="5393"/>
                </a:lnTo>
                <a:lnTo>
                  <a:pt x="3533" y="5168"/>
                </a:lnTo>
                <a:lnTo>
                  <a:pt x="394" y="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bg object 2155"/>
          <p:cNvSpPr/>
          <p:nvPr/>
        </p:nvSpPr>
        <p:spPr>
          <a:xfrm>
            <a:off x="4383468" y="1006054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394" y="0"/>
                </a:moveTo>
                <a:lnTo>
                  <a:pt x="0" y="332"/>
                </a:lnTo>
                <a:lnTo>
                  <a:pt x="3138" y="5501"/>
                </a:lnTo>
                <a:lnTo>
                  <a:pt x="3598" y="5276"/>
                </a:lnTo>
                <a:lnTo>
                  <a:pt x="394" y="0"/>
                </a:lnTo>
                <a:close/>
              </a:path>
            </a:pathLst>
          </a:custGeom>
          <a:solidFill>
            <a:srgbClr val="A8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bg object 2156"/>
          <p:cNvSpPr/>
          <p:nvPr/>
        </p:nvSpPr>
        <p:spPr>
          <a:xfrm>
            <a:off x="4383855" y="1005731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391" y="0"/>
                </a:moveTo>
                <a:lnTo>
                  <a:pt x="0" y="330"/>
                </a:lnTo>
                <a:lnTo>
                  <a:pt x="3202" y="5604"/>
                </a:lnTo>
                <a:lnTo>
                  <a:pt x="3658" y="5381"/>
                </a:lnTo>
                <a:lnTo>
                  <a:pt x="391" y="0"/>
                </a:lnTo>
                <a:close/>
              </a:path>
            </a:pathLst>
          </a:custGeom>
          <a:solidFill>
            <a:srgbClr val="A79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bg object 2157"/>
          <p:cNvSpPr/>
          <p:nvPr/>
        </p:nvSpPr>
        <p:spPr>
          <a:xfrm>
            <a:off x="4384247" y="1005459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423" y="0"/>
                </a:moveTo>
                <a:lnTo>
                  <a:pt x="97" y="189"/>
                </a:lnTo>
                <a:lnTo>
                  <a:pt x="3266" y="5653"/>
                </a:lnTo>
                <a:lnTo>
                  <a:pt x="3721" y="5431"/>
                </a:lnTo>
                <a:lnTo>
                  <a:pt x="423" y="0"/>
                </a:lnTo>
                <a:close/>
              </a:path>
            </a:pathLst>
          </a:custGeom>
          <a:solidFill>
            <a:srgbClr val="A68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bg object 2158"/>
          <p:cNvSpPr/>
          <p:nvPr/>
        </p:nvSpPr>
        <p:spPr>
          <a:xfrm>
            <a:off x="4384670" y="1005203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441" y="0"/>
                </a:moveTo>
                <a:lnTo>
                  <a:pt x="0" y="256"/>
                </a:lnTo>
                <a:lnTo>
                  <a:pt x="3298" y="5687"/>
                </a:lnTo>
                <a:lnTo>
                  <a:pt x="3758" y="5462"/>
                </a:lnTo>
                <a:lnTo>
                  <a:pt x="441" y="0"/>
                </a:lnTo>
                <a:close/>
              </a:path>
            </a:pathLst>
          </a:custGeom>
          <a:solidFill>
            <a:srgbClr val="A58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bg object 2159"/>
          <p:cNvSpPr/>
          <p:nvPr/>
        </p:nvSpPr>
        <p:spPr>
          <a:xfrm>
            <a:off x="4385112" y="1004947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5">
                <a:moveTo>
                  <a:pt x="441" y="0"/>
                </a:moveTo>
                <a:lnTo>
                  <a:pt x="0" y="256"/>
                </a:lnTo>
                <a:lnTo>
                  <a:pt x="3317" y="5719"/>
                </a:lnTo>
                <a:lnTo>
                  <a:pt x="3777" y="5494"/>
                </a:lnTo>
                <a:lnTo>
                  <a:pt x="441" y="0"/>
                </a:lnTo>
                <a:close/>
              </a:path>
            </a:pathLst>
          </a:custGeom>
          <a:solidFill>
            <a:srgbClr val="A48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bg object 2160"/>
          <p:cNvSpPr/>
          <p:nvPr/>
        </p:nvSpPr>
        <p:spPr>
          <a:xfrm>
            <a:off x="4385553" y="1004692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437" y="0"/>
                </a:moveTo>
                <a:lnTo>
                  <a:pt x="0" y="254"/>
                </a:lnTo>
                <a:lnTo>
                  <a:pt x="3336" y="5748"/>
                </a:lnTo>
                <a:lnTo>
                  <a:pt x="3792" y="5526"/>
                </a:lnTo>
                <a:lnTo>
                  <a:pt x="437" y="0"/>
                </a:lnTo>
                <a:close/>
              </a:path>
            </a:pathLst>
          </a:custGeom>
          <a:solidFill>
            <a:srgbClr val="A38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bg object 2161"/>
          <p:cNvSpPr/>
          <p:nvPr/>
        </p:nvSpPr>
        <p:spPr>
          <a:xfrm>
            <a:off x="4385991" y="1004439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435" y="0"/>
                </a:moveTo>
                <a:lnTo>
                  <a:pt x="0" y="252"/>
                </a:lnTo>
                <a:lnTo>
                  <a:pt x="3354" y="5779"/>
                </a:lnTo>
                <a:lnTo>
                  <a:pt x="3809" y="5556"/>
                </a:lnTo>
                <a:lnTo>
                  <a:pt x="435" y="0"/>
                </a:lnTo>
                <a:close/>
              </a:path>
            </a:pathLst>
          </a:custGeom>
          <a:solidFill>
            <a:srgbClr val="A28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bg object 2162"/>
          <p:cNvSpPr/>
          <p:nvPr/>
        </p:nvSpPr>
        <p:spPr>
          <a:xfrm>
            <a:off x="4386426" y="100418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41" y="0"/>
                </a:moveTo>
                <a:lnTo>
                  <a:pt x="0" y="256"/>
                </a:lnTo>
                <a:lnTo>
                  <a:pt x="3374" y="5813"/>
                </a:lnTo>
                <a:lnTo>
                  <a:pt x="3834" y="5588"/>
                </a:lnTo>
                <a:lnTo>
                  <a:pt x="441" y="0"/>
                </a:lnTo>
                <a:close/>
              </a:path>
            </a:pathLst>
          </a:custGeom>
          <a:solidFill>
            <a:srgbClr val="A18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bg object 2163"/>
          <p:cNvSpPr/>
          <p:nvPr/>
        </p:nvSpPr>
        <p:spPr>
          <a:xfrm>
            <a:off x="4386867" y="1003927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41" y="0"/>
                </a:moveTo>
                <a:lnTo>
                  <a:pt x="0" y="256"/>
                </a:lnTo>
                <a:lnTo>
                  <a:pt x="3393" y="5844"/>
                </a:lnTo>
                <a:lnTo>
                  <a:pt x="3853" y="5620"/>
                </a:lnTo>
                <a:lnTo>
                  <a:pt x="441" y="0"/>
                </a:lnTo>
                <a:close/>
              </a:path>
            </a:pathLst>
          </a:custGeom>
          <a:solidFill>
            <a:srgbClr val="A08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bg object 2164"/>
          <p:cNvSpPr/>
          <p:nvPr/>
        </p:nvSpPr>
        <p:spPr>
          <a:xfrm>
            <a:off x="4387308" y="1003670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41" y="0"/>
                </a:moveTo>
                <a:lnTo>
                  <a:pt x="0" y="256"/>
                </a:lnTo>
                <a:lnTo>
                  <a:pt x="3412" y="5876"/>
                </a:lnTo>
                <a:lnTo>
                  <a:pt x="3873" y="5651"/>
                </a:lnTo>
                <a:lnTo>
                  <a:pt x="441" y="0"/>
                </a:lnTo>
                <a:close/>
              </a:path>
            </a:pathLst>
          </a:custGeom>
          <a:solidFill>
            <a:srgbClr val="9E8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bg object 2165"/>
          <p:cNvSpPr/>
          <p:nvPr/>
        </p:nvSpPr>
        <p:spPr>
          <a:xfrm>
            <a:off x="4387740" y="100342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38" y="0"/>
                </a:moveTo>
                <a:lnTo>
                  <a:pt x="0" y="254"/>
                </a:lnTo>
                <a:lnTo>
                  <a:pt x="3431" y="5905"/>
                </a:lnTo>
                <a:lnTo>
                  <a:pt x="3887" y="5682"/>
                </a:lnTo>
                <a:lnTo>
                  <a:pt x="438" y="0"/>
                </a:lnTo>
                <a:close/>
              </a:path>
            </a:pathLst>
          </a:custGeom>
          <a:solidFill>
            <a:srgbClr val="9D8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bg object 2166"/>
          <p:cNvSpPr/>
          <p:nvPr/>
        </p:nvSpPr>
        <p:spPr>
          <a:xfrm>
            <a:off x="4388178" y="100316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34" y="0"/>
                </a:moveTo>
                <a:lnTo>
                  <a:pt x="0" y="252"/>
                </a:lnTo>
                <a:lnTo>
                  <a:pt x="3449" y="5935"/>
                </a:lnTo>
                <a:lnTo>
                  <a:pt x="3659" y="5833"/>
                </a:lnTo>
                <a:lnTo>
                  <a:pt x="3923" y="5744"/>
                </a:lnTo>
                <a:lnTo>
                  <a:pt x="434" y="0"/>
                </a:lnTo>
                <a:close/>
              </a:path>
            </a:pathLst>
          </a:custGeom>
          <a:solidFill>
            <a:srgbClr val="9C8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bg object 2167"/>
          <p:cNvSpPr/>
          <p:nvPr/>
        </p:nvSpPr>
        <p:spPr>
          <a:xfrm>
            <a:off x="4388613" y="10029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41" y="0"/>
                </a:moveTo>
                <a:lnTo>
                  <a:pt x="0" y="256"/>
                </a:lnTo>
                <a:lnTo>
                  <a:pt x="3488" y="6000"/>
                </a:lnTo>
                <a:lnTo>
                  <a:pt x="3983" y="5833"/>
                </a:lnTo>
                <a:lnTo>
                  <a:pt x="441" y="0"/>
                </a:lnTo>
                <a:close/>
              </a:path>
            </a:pathLst>
          </a:custGeom>
          <a:solidFill>
            <a:srgbClr val="9B8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bg object 2168"/>
          <p:cNvSpPr/>
          <p:nvPr/>
        </p:nvSpPr>
        <p:spPr>
          <a:xfrm>
            <a:off x="4389054" y="1002656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41" y="0"/>
                </a:moveTo>
                <a:lnTo>
                  <a:pt x="0" y="256"/>
                </a:lnTo>
                <a:lnTo>
                  <a:pt x="3542" y="6089"/>
                </a:lnTo>
                <a:lnTo>
                  <a:pt x="4037" y="5922"/>
                </a:lnTo>
                <a:lnTo>
                  <a:pt x="441" y="0"/>
                </a:lnTo>
                <a:close/>
              </a:path>
            </a:pathLst>
          </a:custGeom>
          <a:solidFill>
            <a:srgbClr val="9A8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bg object 2169"/>
          <p:cNvSpPr/>
          <p:nvPr/>
        </p:nvSpPr>
        <p:spPr>
          <a:xfrm>
            <a:off x="4389496" y="100240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38" y="0"/>
                </a:moveTo>
                <a:lnTo>
                  <a:pt x="0" y="254"/>
                </a:lnTo>
                <a:lnTo>
                  <a:pt x="3596" y="6177"/>
                </a:lnTo>
                <a:lnTo>
                  <a:pt x="4087" y="6012"/>
                </a:lnTo>
                <a:lnTo>
                  <a:pt x="438" y="0"/>
                </a:lnTo>
                <a:close/>
              </a:path>
            </a:pathLst>
          </a:custGeom>
          <a:solidFill>
            <a:srgbClr val="998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bg object 2170"/>
          <p:cNvSpPr/>
          <p:nvPr/>
        </p:nvSpPr>
        <p:spPr>
          <a:xfrm>
            <a:off x="4389934" y="100214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34" y="0"/>
                </a:moveTo>
                <a:lnTo>
                  <a:pt x="0" y="252"/>
                </a:lnTo>
                <a:lnTo>
                  <a:pt x="3649" y="6264"/>
                </a:lnTo>
                <a:lnTo>
                  <a:pt x="4138" y="6099"/>
                </a:lnTo>
                <a:lnTo>
                  <a:pt x="434" y="0"/>
                </a:lnTo>
                <a:close/>
              </a:path>
            </a:pathLst>
          </a:custGeom>
          <a:solidFill>
            <a:srgbClr val="988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bg object 2171"/>
          <p:cNvSpPr/>
          <p:nvPr/>
        </p:nvSpPr>
        <p:spPr>
          <a:xfrm>
            <a:off x="4390369" y="100189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41" y="0"/>
                </a:moveTo>
                <a:lnTo>
                  <a:pt x="0" y="256"/>
                </a:lnTo>
                <a:lnTo>
                  <a:pt x="3703" y="6355"/>
                </a:lnTo>
                <a:lnTo>
                  <a:pt x="4199" y="6188"/>
                </a:lnTo>
                <a:lnTo>
                  <a:pt x="441" y="0"/>
                </a:lnTo>
                <a:close/>
              </a:path>
            </a:pathLst>
          </a:custGeom>
          <a:solidFill>
            <a:srgbClr val="977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bg object 2172"/>
          <p:cNvSpPr/>
          <p:nvPr/>
        </p:nvSpPr>
        <p:spPr>
          <a:xfrm>
            <a:off x="4390810" y="1001635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41" y="0"/>
                </a:moveTo>
                <a:lnTo>
                  <a:pt x="0" y="256"/>
                </a:lnTo>
                <a:lnTo>
                  <a:pt x="3758" y="6445"/>
                </a:lnTo>
                <a:lnTo>
                  <a:pt x="4253" y="6278"/>
                </a:lnTo>
                <a:lnTo>
                  <a:pt x="441" y="0"/>
                </a:lnTo>
                <a:close/>
              </a:path>
            </a:pathLst>
          </a:custGeom>
          <a:solidFill>
            <a:srgbClr val="967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bg object 2173"/>
          <p:cNvSpPr/>
          <p:nvPr/>
        </p:nvSpPr>
        <p:spPr>
          <a:xfrm>
            <a:off x="4391242" y="1001386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38" y="0"/>
                </a:moveTo>
                <a:lnTo>
                  <a:pt x="0" y="254"/>
                </a:lnTo>
                <a:lnTo>
                  <a:pt x="3811" y="6531"/>
                </a:lnTo>
                <a:lnTo>
                  <a:pt x="4302" y="6365"/>
                </a:lnTo>
                <a:lnTo>
                  <a:pt x="438" y="0"/>
                </a:lnTo>
                <a:close/>
              </a:path>
            </a:pathLst>
          </a:custGeom>
          <a:solidFill>
            <a:srgbClr val="957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bg object 2174"/>
          <p:cNvSpPr/>
          <p:nvPr/>
        </p:nvSpPr>
        <p:spPr>
          <a:xfrm>
            <a:off x="4391680" y="1001280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523" y="0"/>
                </a:moveTo>
                <a:lnTo>
                  <a:pt x="182" y="0"/>
                </a:lnTo>
                <a:lnTo>
                  <a:pt x="0" y="106"/>
                </a:lnTo>
                <a:lnTo>
                  <a:pt x="3863" y="6471"/>
                </a:lnTo>
                <a:lnTo>
                  <a:pt x="4353" y="6306"/>
                </a:lnTo>
                <a:lnTo>
                  <a:pt x="523" y="0"/>
                </a:lnTo>
                <a:close/>
              </a:path>
            </a:pathLst>
          </a:custGeom>
          <a:solidFill>
            <a:srgbClr val="947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bg object 2175"/>
          <p:cNvSpPr/>
          <p:nvPr/>
        </p:nvSpPr>
        <p:spPr>
          <a:xfrm>
            <a:off x="4392204" y="1001280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597" y="0"/>
                </a:moveTo>
                <a:lnTo>
                  <a:pt x="0" y="0"/>
                </a:lnTo>
                <a:lnTo>
                  <a:pt x="3829" y="6306"/>
                </a:lnTo>
                <a:lnTo>
                  <a:pt x="4326" y="6139"/>
                </a:lnTo>
                <a:lnTo>
                  <a:pt x="597" y="0"/>
                </a:lnTo>
                <a:close/>
              </a:path>
            </a:pathLst>
          </a:custGeom>
          <a:solidFill>
            <a:srgbClr val="937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bg object 2176"/>
          <p:cNvSpPr/>
          <p:nvPr/>
        </p:nvSpPr>
        <p:spPr>
          <a:xfrm>
            <a:off x="4392802" y="1001280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596" y="0"/>
                </a:moveTo>
                <a:lnTo>
                  <a:pt x="0" y="0"/>
                </a:lnTo>
                <a:lnTo>
                  <a:pt x="3728" y="6139"/>
                </a:lnTo>
                <a:lnTo>
                  <a:pt x="4222" y="5972"/>
                </a:lnTo>
                <a:lnTo>
                  <a:pt x="596" y="0"/>
                </a:lnTo>
                <a:close/>
              </a:path>
            </a:pathLst>
          </a:custGeom>
          <a:solidFill>
            <a:srgbClr val="927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bg object 2177"/>
          <p:cNvSpPr/>
          <p:nvPr/>
        </p:nvSpPr>
        <p:spPr>
          <a:xfrm>
            <a:off x="4393398" y="1001280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595" y="0"/>
                </a:moveTo>
                <a:lnTo>
                  <a:pt x="0" y="0"/>
                </a:lnTo>
                <a:lnTo>
                  <a:pt x="3626" y="5972"/>
                </a:lnTo>
                <a:lnTo>
                  <a:pt x="4120" y="5805"/>
                </a:lnTo>
                <a:lnTo>
                  <a:pt x="595" y="0"/>
                </a:lnTo>
                <a:close/>
              </a:path>
            </a:pathLst>
          </a:custGeom>
          <a:solidFill>
            <a:srgbClr val="917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bg object 2178"/>
          <p:cNvSpPr/>
          <p:nvPr/>
        </p:nvSpPr>
        <p:spPr>
          <a:xfrm>
            <a:off x="4393994" y="1001280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595" y="0"/>
                </a:moveTo>
                <a:lnTo>
                  <a:pt x="0" y="0"/>
                </a:lnTo>
                <a:lnTo>
                  <a:pt x="3524" y="5805"/>
                </a:lnTo>
                <a:lnTo>
                  <a:pt x="4019" y="5638"/>
                </a:lnTo>
                <a:lnTo>
                  <a:pt x="595" y="0"/>
                </a:lnTo>
                <a:close/>
              </a:path>
            </a:pathLst>
          </a:custGeom>
          <a:solidFill>
            <a:srgbClr val="907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bg object 2179"/>
          <p:cNvSpPr/>
          <p:nvPr/>
        </p:nvSpPr>
        <p:spPr>
          <a:xfrm>
            <a:off x="4394590" y="1001280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587" y="0"/>
                </a:moveTo>
                <a:lnTo>
                  <a:pt x="0" y="0"/>
                </a:lnTo>
                <a:lnTo>
                  <a:pt x="3423" y="5638"/>
                </a:lnTo>
                <a:lnTo>
                  <a:pt x="3911" y="5474"/>
                </a:lnTo>
                <a:lnTo>
                  <a:pt x="587" y="0"/>
                </a:lnTo>
                <a:close/>
              </a:path>
            </a:pathLst>
          </a:custGeom>
          <a:solidFill>
            <a:srgbClr val="8F7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bg object 2180"/>
          <p:cNvSpPr/>
          <p:nvPr/>
        </p:nvSpPr>
        <p:spPr>
          <a:xfrm>
            <a:off x="4395181" y="1001280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596" y="0"/>
                </a:moveTo>
                <a:lnTo>
                  <a:pt x="0" y="0"/>
                </a:lnTo>
                <a:lnTo>
                  <a:pt x="3325" y="5472"/>
                </a:lnTo>
                <a:lnTo>
                  <a:pt x="3819" y="5305"/>
                </a:lnTo>
                <a:lnTo>
                  <a:pt x="596" y="0"/>
                </a:lnTo>
                <a:close/>
              </a:path>
            </a:pathLst>
          </a:custGeom>
          <a:solidFill>
            <a:srgbClr val="8E7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bg object 2181"/>
          <p:cNvSpPr/>
          <p:nvPr/>
        </p:nvSpPr>
        <p:spPr>
          <a:xfrm>
            <a:off x="4395764" y="1001280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5" h="10794">
                <a:moveTo>
                  <a:pt x="593" y="0"/>
                </a:moveTo>
                <a:lnTo>
                  <a:pt x="0" y="0"/>
                </a:lnTo>
                <a:lnTo>
                  <a:pt x="3225" y="5309"/>
                </a:lnTo>
                <a:lnTo>
                  <a:pt x="3717" y="5143"/>
                </a:lnTo>
                <a:lnTo>
                  <a:pt x="593" y="0"/>
                </a:lnTo>
                <a:close/>
              </a:path>
              <a:path w="6985" h="10794">
                <a:moveTo>
                  <a:pt x="6794" y="10211"/>
                </a:moveTo>
                <a:lnTo>
                  <a:pt x="6792" y="10553"/>
                </a:lnTo>
                <a:lnTo>
                  <a:pt x="6923" y="10422"/>
                </a:lnTo>
                <a:lnTo>
                  <a:pt x="6794" y="10211"/>
                </a:lnTo>
                <a:close/>
              </a:path>
            </a:pathLst>
          </a:custGeom>
          <a:solidFill>
            <a:srgbClr val="8D7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bg object 2182"/>
          <p:cNvSpPr/>
          <p:nvPr/>
        </p:nvSpPr>
        <p:spPr>
          <a:xfrm>
            <a:off x="4396358" y="1001280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5" h="10794">
                <a:moveTo>
                  <a:pt x="595" y="0"/>
                </a:moveTo>
                <a:lnTo>
                  <a:pt x="0" y="0"/>
                </a:lnTo>
                <a:lnTo>
                  <a:pt x="3123" y="5143"/>
                </a:lnTo>
                <a:lnTo>
                  <a:pt x="3618" y="4976"/>
                </a:lnTo>
                <a:lnTo>
                  <a:pt x="595" y="0"/>
                </a:lnTo>
                <a:close/>
              </a:path>
              <a:path w="6985" h="10794">
                <a:moveTo>
                  <a:pt x="6209" y="9243"/>
                </a:moveTo>
                <a:lnTo>
                  <a:pt x="6247" y="10286"/>
                </a:lnTo>
                <a:lnTo>
                  <a:pt x="6329" y="10422"/>
                </a:lnTo>
                <a:lnTo>
                  <a:pt x="6679" y="10019"/>
                </a:lnTo>
                <a:lnTo>
                  <a:pt x="6209" y="9243"/>
                </a:lnTo>
                <a:close/>
              </a:path>
            </a:pathLst>
          </a:custGeom>
          <a:solidFill>
            <a:srgbClr val="8C7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bg object 2183"/>
          <p:cNvSpPr/>
          <p:nvPr/>
        </p:nvSpPr>
        <p:spPr>
          <a:xfrm>
            <a:off x="4396953" y="1001280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587" y="0"/>
                </a:moveTo>
                <a:lnTo>
                  <a:pt x="0" y="0"/>
                </a:lnTo>
                <a:lnTo>
                  <a:pt x="3022" y="4976"/>
                </a:lnTo>
                <a:lnTo>
                  <a:pt x="3510" y="4812"/>
                </a:lnTo>
                <a:lnTo>
                  <a:pt x="587" y="0"/>
                </a:lnTo>
                <a:close/>
              </a:path>
              <a:path w="6985" h="10159">
                <a:moveTo>
                  <a:pt x="5620" y="8285"/>
                </a:moveTo>
                <a:lnTo>
                  <a:pt x="5612" y="9243"/>
                </a:lnTo>
                <a:lnTo>
                  <a:pt x="6083" y="10018"/>
                </a:lnTo>
                <a:lnTo>
                  <a:pt x="6326" y="9715"/>
                </a:lnTo>
                <a:lnTo>
                  <a:pt x="6379" y="9535"/>
                </a:lnTo>
                <a:lnTo>
                  <a:pt x="5620" y="8285"/>
                </a:lnTo>
                <a:close/>
              </a:path>
            </a:pathLst>
          </a:custGeom>
          <a:solidFill>
            <a:srgbClr val="8B7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bg object 2184"/>
          <p:cNvSpPr/>
          <p:nvPr/>
        </p:nvSpPr>
        <p:spPr>
          <a:xfrm>
            <a:off x="4397541" y="1001280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595" y="0"/>
                </a:moveTo>
                <a:lnTo>
                  <a:pt x="0" y="0"/>
                </a:lnTo>
                <a:lnTo>
                  <a:pt x="2923" y="4812"/>
                </a:lnTo>
                <a:lnTo>
                  <a:pt x="3417" y="4645"/>
                </a:lnTo>
                <a:lnTo>
                  <a:pt x="595" y="0"/>
                </a:lnTo>
                <a:close/>
              </a:path>
              <a:path w="6350" h="10159">
                <a:moveTo>
                  <a:pt x="5040" y="7317"/>
                </a:moveTo>
                <a:lnTo>
                  <a:pt x="5032" y="8285"/>
                </a:lnTo>
                <a:lnTo>
                  <a:pt x="5792" y="9535"/>
                </a:lnTo>
                <a:lnTo>
                  <a:pt x="5987" y="8877"/>
                </a:lnTo>
                <a:lnTo>
                  <a:pt x="5040" y="7317"/>
                </a:lnTo>
                <a:close/>
              </a:path>
            </a:pathLst>
          </a:custGeom>
          <a:solidFill>
            <a:srgbClr val="8A7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bg object 2185"/>
          <p:cNvSpPr/>
          <p:nvPr/>
        </p:nvSpPr>
        <p:spPr>
          <a:xfrm>
            <a:off x="4398137" y="1001280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593" y="0"/>
                </a:moveTo>
                <a:lnTo>
                  <a:pt x="0" y="0"/>
                </a:lnTo>
                <a:lnTo>
                  <a:pt x="2821" y="4645"/>
                </a:lnTo>
                <a:lnTo>
                  <a:pt x="3312" y="4479"/>
                </a:lnTo>
                <a:lnTo>
                  <a:pt x="593" y="0"/>
                </a:lnTo>
                <a:close/>
              </a:path>
              <a:path w="5714" h="8890">
                <a:moveTo>
                  <a:pt x="4452" y="6356"/>
                </a:moveTo>
                <a:lnTo>
                  <a:pt x="4444" y="7317"/>
                </a:lnTo>
                <a:lnTo>
                  <a:pt x="5391" y="8877"/>
                </a:lnTo>
                <a:lnTo>
                  <a:pt x="5585" y="8223"/>
                </a:lnTo>
                <a:lnTo>
                  <a:pt x="4452" y="6356"/>
                </a:lnTo>
                <a:close/>
              </a:path>
            </a:pathLst>
          </a:custGeom>
          <a:solidFill>
            <a:srgbClr val="89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bg object 2186"/>
          <p:cNvSpPr/>
          <p:nvPr/>
        </p:nvSpPr>
        <p:spPr>
          <a:xfrm>
            <a:off x="4398730" y="1001280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598" y="0"/>
                </a:moveTo>
                <a:lnTo>
                  <a:pt x="0" y="0"/>
                </a:lnTo>
                <a:lnTo>
                  <a:pt x="2719" y="4479"/>
                </a:lnTo>
                <a:lnTo>
                  <a:pt x="3216" y="4312"/>
                </a:lnTo>
                <a:lnTo>
                  <a:pt x="598" y="0"/>
                </a:lnTo>
                <a:close/>
              </a:path>
              <a:path w="5714" h="8255">
                <a:moveTo>
                  <a:pt x="3866" y="5382"/>
                </a:moveTo>
                <a:lnTo>
                  <a:pt x="3859" y="6356"/>
                </a:lnTo>
                <a:lnTo>
                  <a:pt x="4992" y="8223"/>
                </a:lnTo>
                <a:lnTo>
                  <a:pt x="5186" y="7554"/>
                </a:lnTo>
                <a:lnTo>
                  <a:pt x="3866" y="5382"/>
                </a:lnTo>
                <a:close/>
              </a:path>
            </a:pathLst>
          </a:custGeom>
          <a:solidFill>
            <a:srgbClr val="887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bg object 2187"/>
          <p:cNvSpPr/>
          <p:nvPr/>
        </p:nvSpPr>
        <p:spPr>
          <a:xfrm>
            <a:off x="4399328" y="1001280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0" y="0"/>
                </a:moveTo>
                <a:lnTo>
                  <a:pt x="2618" y="4312"/>
                </a:lnTo>
                <a:lnTo>
                  <a:pt x="3109" y="4146"/>
                </a:lnTo>
                <a:lnTo>
                  <a:pt x="670" y="128"/>
                </a:lnTo>
                <a:lnTo>
                  <a:pt x="0" y="0"/>
                </a:lnTo>
                <a:close/>
              </a:path>
              <a:path w="5079" h="7619">
                <a:moveTo>
                  <a:pt x="3275" y="4420"/>
                </a:moveTo>
                <a:lnTo>
                  <a:pt x="3268" y="5382"/>
                </a:lnTo>
                <a:lnTo>
                  <a:pt x="4587" y="7554"/>
                </a:lnTo>
                <a:lnTo>
                  <a:pt x="4768" y="6879"/>
                </a:lnTo>
                <a:lnTo>
                  <a:pt x="3275" y="4420"/>
                </a:lnTo>
                <a:close/>
              </a:path>
            </a:pathLst>
          </a:custGeom>
          <a:solidFill>
            <a:srgbClr val="876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bg object 2188"/>
          <p:cNvSpPr/>
          <p:nvPr/>
        </p:nvSpPr>
        <p:spPr>
          <a:xfrm>
            <a:off x="4400005" y="1001410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2993" y="3959"/>
                </a:moveTo>
                <a:lnTo>
                  <a:pt x="2602" y="3959"/>
                </a:lnTo>
                <a:lnTo>
                  <a:pt x="2599" y="4280"/>
                </a:lnTo>
                <a:lnTo>
                  <a:pt x="4094" y="6741"/>
                </a:lnTo>
                <a:lnTo>
                  <a:pt x="4274" y="6067"/>
                </a:lnTo>
                <a:lnTo>
                  <a:pt x="2993" y="3959"/>
                </a:lnTo>
                <a:close/>
              </a:path>
              <a:path w="4445" h="6984">
                <a:moveTo>
                  <a:pt x="0" y="0"/>
                </a:moveTo>
                <a:lnTo>
                  <a:pt x="2438" y="4014"/>
                </a:lnTo>
                <a:lnTo>
                  <a:pt x="2602" y="3959"/>
                </a:lnTo>
                <a:lnTo>
                  <a:pt x="2993" y="3959"/>
                </a:lnTo>
                <a:lnTo>
                  <a:pt x="667" y="131"/>
                </a:lnTo>
                <a:lnTo>
                  <a:pt x="0" y="0"/>
                </a:lnTo>
                <a:close/>
              </a:path>
            </a:pathLst>
          </a:custGeom>
          <a:solidFill>
            <a:srgbClr val="866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bg object 2189"/>
          <p:cNvSpPr/>
          <p:nvPr/>
        </p:nvSpPr>
        <p:spPr>
          <a:xfrm>
            <a:off x="4400673" y="1001541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0"/>
                </a:moveTo>
                <a:lnTo>
                  <a:pt x="3606" y="5936"/>
                </a:lnTo>
                <a:lnTo>
                  <a:pt x="3788" y="5255"/>
                </a:lnTo>
                <a:lnTo>
                  <a:pt x="841" y="404"/>
                </a:lnTo>
                <a:lnTo>
                  <a:pt x="0" y="0"/>
                </a:lnTo>
                <a:close/>
              </a:path>
            </a:pathLst>
          </a:custGeom>
          <a:solidFill>
            <a:srgbClr val="856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bg object 2190"/>
          <p:cNvSpPr/>
          <p:nvPr/>
        </p:nvSpPr>
        <p:spPr>
          <a:xfrm>
            <a:off x="4401496" y="1001937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0"/>
                </a:moveTo>
                <a:lnTo>
                  <a:pt x="2961" y="4874"/>
                </a:lnTo>
                <a:lnTo>
                  <a:pt x="3176" y="4249"/>
                </a:lnTo>
                <a:lnTo>
                  <a:pt x="849" y="417"/>
                </a:lnTo>
                <a:lnTo>
                  <a:pt x="0" y="0"/>
                </a:lnTo>
                <a:close/>
              </a:path>
            </a:pathLst>
          </a:custGeom>
          <a:solidFill>
            <a:srgbClr val="846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bg object 2191"/>
          <p:cNvSpPr/>
          <p:nvPr/>
        </p:nvSpPr>
        <p:spPr>
          <a:xfrm>
            <a:off x="4402345" y="1002354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0" y="0"/>
                </a:moveTo>
                <a:lnTo>
                  <a:pt x="2327" y="3832"/>
                </a:lnTo>
                <a:lnTo>
                  <a:pt x="2521" y="3294"/>
                </a:lnTo>
                <a:lnTo>
                  <a:pt x="2426" y="3015"/>
                </a:lnTo>
                <a:lnTo>
                  <a:pt x="848" y="417"/>
                </a:lnTo>
                <a:lnTo>
                  <a:pt x="0" y="0"/>
                </a:lnTo>
                <a:close/>
              </a:path>
            </a:pathLst>
          </a:custGeom>
          <a:solidFill>
            <a:srgbClr val="836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bg object 2192"/>
          <p:cNvSpPr/>
          <p:nvPr/>
        </p:nvSpPr>
        <p:spPr>
          <a:xfrm>
            <a:off x="4403194" y="1002771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686" y="2777"/>
                </a:lnTo>
                <a:lnTo>
                  <a:pt x="1710" y="2598"/>
                </a:lnTo>
                <a:lnTo>
                  <a:pt x="1394" y="1391"/>
                </a:lnTo>
                <a:lnTo>
                  <a:pt x="429" y="210"/>
                </a:lnTo>
                <a:lnTo>
                  <a:pt x="0" y="0"/>
                </a:lnTo>
                <a:close/>
              </a:path>
            </a:pathLst>
          </a:custGeom>
          <a:solidFill>
            <a:srgbClr val="82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bg object 2193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40068" y="6807"/>
                </a:moveTo>
                <a:lnTo>
                  <a:pt x="40043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14"/>
                </a:lnTo>
                <a:lnTo>
                  <a:pt x="37642" y="0"/>
                </a:lnTo>
                <a:lnTo>
                  <a:pt x="31407" y="12"/>
                </a:lnTo>
                <a:lnTo>
                  <a:pt x="22555" y="2692"/>
                </a:lnTo>
                <a:lnTo>
                  <a:pt x="16344" y="6527"/>
                </a:lnTo>
                <a:lnTo>
                  <a:pt x="14655" y="8750"/>
                </a:lnTo>
                <a:lnTo>
                  <a:pt x="13360" y="10756"/>
                </a:ln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596" y="34721"/>
                </a:lnTo>
                <a:lnTo>
                  <a:pt x="6794" y="27863"/>
                </a:lnTo>
                <a:lnTo>
                  <a:pt x="13766" y="21653"/>
                </a:lnTo>
                <a:lnTo>
                  <a:pt x="21323" y="16167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68" y="6807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bg object 2194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bg object 2195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bg object 2196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bg object 2197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bg object 2198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D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bg object 2199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bg object 2200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bg object 2201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bg object 2202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bg object 2203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A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bg object 2204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9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bg object 2205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8D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bg object 2206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bg object 2207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6D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bg object 2208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6D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bg object 2209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5D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bg object 2210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4D2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bg object 2211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bg object 2212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3D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bg object 2213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2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bg object 2214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1CF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bg object 2215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E0C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bg object 2216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FC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bg object 2217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FC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bg object 2218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E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bg object 2219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bg object 2220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bg object 2221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CC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bg object 2222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BC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bg object 2223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AC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bg object 2224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AC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bg object 2225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bg object 2226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8C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bg object 2227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7C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bg object 2228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7C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bg object 2229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6C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bg object 2230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6C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bg object 2231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5C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bg object 2232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4C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bg object 2233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3B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bg object 2234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3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bg object 2235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2BE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bg object 2236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40093" y="6807"/>
                </a:moveTo>
                <a:lnTo>
                  <a:pt x="40043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14"/>
                </a:lnTo>
                <a:lnTo>
                  <a:pt x="37642" y="0"/>
                </a:lnTo>
                <a:lnTo>
                  <a:pt x="31407" y="12"/>
                </a:ln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34"/>
                </a:lnTo>
                <a:lnTo>
                  <a:pt x="6794" y="27863"/>
                </a:lnTo>
                <a:lnTo>
                  <a:pt x="13766" y="21653"/>
                </a:lnTo>
                <a:lnTo>
                  <a:pt x="21323" y="16167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93" y="6807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bg object 2237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D0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bg object 2238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FB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bg object 2239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bg object 2240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bg object 2241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bg object 2242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B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bg object 2243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BB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bg object 2244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40093" y="6807"/>
                </a:moveTo>
                <a:lnTo>
                  <a:pt x="40043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lnTo>
                  <a:pt x="31407" y="12"/>
                </a:ln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4" y="27863"/>
                </a:lnTo>
                <a:lnTo>
                  <a:pt x="13766" y="21653"/>
                </a:lnTo>
                <a:lnTo>
                  <a:pt x="21323" y="16167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93" y="6807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bg object 2245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8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bg object 2246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7B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bg object 2247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bg object 2248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bg object 2249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4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bg object 2250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3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bg object 2251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1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bg object 2252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bg object 2253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FA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bg object 2254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E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bg object 2255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DA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bg object 2256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C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bg object 2257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AA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bg object 2258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9A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bg object 2259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8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bg object 2260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7A0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bg object 2261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6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bg object 2262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59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bg object 2263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49D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bg object 2264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2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bg object 2265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19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bg object 2266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B09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bg object 2267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AF9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bg object 2268"/>
          <p:cNvSpPr/>
          <p:nvPr/>
        </p:nvSpPr>
        <p:spPr>
          <a:xfrm>
            <a:off x="4368126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AE9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bg object 2269"/>
          <p:cNvSpPr/>
          <p:nvPr/>
        </p:nvSpPr>
        <p:spPr>
          <a:xfrm>
            <a:off x="4368127" y="976083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642" y="0"/>
                </a:moveTo>
                <a:lnTo>
                  <a:pt x="11620" y="13919"/>
                </a:lnTo>
                <a:lnTo>
                  <a:pt x="11341" y="14363"/>
                </a:lnTo>
                <a:lnTo>
                  <a:pt x="10731" y="15532"/>
                </a:lnTo>
                <a:lnTo>
                  <a:pt x="9537" y="17983"/>
                </a:lnTo>
                <a:lnTo>
                  <a:pt x="6921" y="23507"/>
                </a:lnTo>
                <a:lnTo>
                  <a:pt x="4279" y="28917"/>
                </a:lnTo>
                <a:lnTo>
                  <a:pt x="0" y="33172"/>
                </a:lnTo>
                <a:lnTo>
                  <a:pt x="50" y="33337"/>
                </a:lnTo>
                <a:lnTo>
                  <a:pt x="609" y="34721"/>
                </a:lnTo>
                <a:lnTo>
                  <a:pt x="6795" y="27857"/>
                </a:lnTo>
                <a:lnTo>
                  <a:pt x="13776" y="21648"/>
                </a:lnTo>
                <a:lnTo>
                  <a:pt x="21333" y="16156"/>
                </a:lnTo>
                <a:lnTo>
                  <a:pt x="29248" y="11442"/>
                </a:lnTo>
                <a:lnTo>
                  <a:pt x="32423" y="9740"/>
                </a:lnTo>
                <a:lnTo>
                  <a:pt x="36169" y="8750"/>
                </a:lnTo>
                <a:lnTo>
                  <a:pt x="39255" y="7327"/>
                </a:lnTo>
                <a:lnTo>
                  <a:pt x="39103" y="6616"/>
                </a:lnTo>
                <a:lnTo>
                  <a:pt x="40047" y="6616"/>
                </a:lnTo>
                <a:lnTo>
                  <a:pt x="39916" y="6083"/>
                </a:lnTo>
                <a:lnTo>
                  <a:pt x="39154" y="4483"/>
                </a:lnTo>
                <a:lnTo>
                  <a:pt x="38150" y="1701"/>
                </a:lnTo>
                <a:lnTo>
                  <a:pt x="37642" y="0"/>
                </a:lnTo>
                <a:close/>
              </a:path>
              <a:path w="40639" h="34925">
                <a:moveTo>
                  <a:pt x="40047" y="6616"/>
                </a:moveTo>
                <a:lnTo>
                  <a:pt x="39103" y="6616"/>
                </a:lnTo>
                <a:lnTo>
                  <a:pt x="40093" y="6807"/>
                </a:lnTo>
                <a:lnTo>
                  <a:pt x="40047" y="6616"/>
                </a:lnTo>
                <a:close/>
              </a:path>
            </a:pathLst>
          </a:custGeom>
          <a:solidFill>
            <a:srgbClr val="AD9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bg object 2270"/>
          <p:cNvSpPr/>
          <p:nvPr/>
        </p:nvSpPr>
        <p:spPr>
          <a:xfrm>
            <a:off x="4368127" y="976497"/>
            <a:ext cx="40640" cy="3492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37766" y="0"/>
                </a:moveTo>
                <a:lnTo>
                  <a:pt x="11620" y="13505"/>
                </a:lnTo>
                <a:lnTo>
                  <a:pt x="11341" y="13950"/>
                </a:lnTo>
                <a:lnTo>
                  <a:pt x="10731" y="15118"/>
                </a:lnTo>
                <a:lnTo>
                  <a:pt x="9537" y="17569"/>
                </a:lnTo>
                <a:lnTo>
                  <a:pt x="6921" y="23094"/>
                </a:lnTo>
                <a:lnTo>
                  <a:pt x="4279" y="28504"/>
                </a:lnTo>
                <a:lnTo>
                  <a:pt x="0" y="32758"/>
                </a:lnTo>
                <a:lnTo>
                  <a:pt x="50" y="32923"/>
                </a:lnTo>
                <a:lnTo>
                  <a:pt x="609" y="34308"/>
                </a:lnTo>
                <a:lnTo>
                  <a:pt x="6795" y="27443"/>
                </a:lnTo>
                <a:lnTo>
                  <a:pt x="13776" y="21235"/>
                </a:lnTo>
                <a:lnTo>
                  <a:pt x="21333" y="15743"/>
                </a:lnTo>
                <a:lnTo>
                  <a:pt x="29248" y="11029"/>
                </a:lnTo>
                <a:lnTo>
                  <a:pt x="32423" y="9327"/>
                </a:lnTo>
                <a:lnTo>
                  <a:pt x="36169" y="8336"/>
                </a:lnTo>
                <a:lnTo>
                  <a:pt x="39255" y="6914"/>
                </a:lnTo>
                <a:lnTo>
                  <a:pt x="39103" y="6203"/>
                </a:lnTo>
                <a:lnTo>
                  <a:pt x="40047" y="6203"/>
                </a:lnTo>
                <a:lnTo>
                  <a:pt x="39916" y="5669"/>
                </a:lnTo>
                <a:lnTo>
                  <a:pt x="39154" y="4069"/>
                </a:lnTo>
                <a:lnTo>
                  <a:pt x="38150" y="1288"/>
                </a:lnTo>
                <a:lnTo>
                  <a:pt x="37766" y="0"/>
                </a:lnTo>
                <a:close/>
              </a:path>
              <a:path w="40639" h="34925">
                <a:moveTo>
                  <a:pt x="40047" y="6203"/>
                </a:moveTo>
                <a:lnTo>
                  <a:pt x="39103" y="6203"/>
                </a:lnTo>
                <a:lnTo>
                  <a:pt x="40093" y="6393"/>
                </a:lnTo>
                <a:lnTo>
                  <a:pt x="40047" y="6203"/>
                </a:lnTo>
                <a:close/>
              </a:path>
            </a:pathLst>
          </a:custGeom>
          <a:solidFill>
            <a:srgbClr val="AC9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bg object 2271"/>
          <p:cNvSpPr/>
          <p:nvPr/>
        </p:nvSpPr>
        <p:spPr>
          <a:xfrm>
            <a:off x="4368126" y="977895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39" h="33019">
                <a:moveTo>
                  <a:pt x="38190" y="0"/>
                </a:moveTo>
                <a:lnTo>
                  <a:pt x="11620" y="12107"/>
                </a:lnTo>
                <a:lnTo>
                  <a:pt x="11341" y="12552"/>
                </a:lnTo>
                <a:lnTo>
                  <a:pt x="10731" y="13720"/>
                </a:lnTo>
                <a:lnTo>
                  <a:pt x="9537" y="16171"/>
                </a:lnTo>
                <a:lnTo>
                  <a:pt x="6921" y="21696"/>
                </a:lnTo>
                <a:lnTo>
                  <a:pt x="4279" y="27106"/>
                </a:lnTo>
                <a:lnTo>
                  <a:pt x="0" y="31360"/>
                </a:lnTo>
                <a:lnTo>
                  <a:pt x="50" y="31525"/>
                </a:lnTo>
                <a:lnTo>
                  <a:pt x="609" y="32910"/>
                </a:lnTo>
                <a:lnTo>
                  <a:pt x="6795" y="26045"/>
                </a:lnTo>
                <a:lnTo>
                  <a:pt x="13776" y="19837"/>
                </a:lnTo>
                <a:lnTo>
                  <a:pt x="21333" y="14345"/>
                </a:lnTo>
                <a:lnTo>
                  <a:pt x="29248" y="9631"/>
                </a:lnTo>
                <a:lnTo>
                  <a:pt x="32423" y="7929"/>
                </a:lnTo>
                <a:lnTo>
                  <a:pt x="36169" y="6938"/>
                </a:lnTo>
                <a:lnTo>
                  <a:pt x="39255" y="5516"/>
                </a:lnTo>
                <a:lnTo>
                  <a:pt x="39103" y="4805"/>
                </a:lnTo>
                <a:lnTo>
                  <a:pt x="40047" y="4805"/>
                </a:lnTo>
                <a:lnTo>
                  <a:pt x="39912" y="4264"/>
                </a:lnTo>
                <a:lnTo>
                  <a:pt x="39154" y="2671"/>
                </a:lnTo>
                <a:lnTo>
                  <a:pt x="38190" y="0"/>
                </a:lnTo>
                <a:close/>
              </a:path>
              <a:path w="40639" h="33019">
                <a:moveTo>
                  <a:pt x="40047" y="4805"/>
                </a:moveTo>
                <a:lnTo>
                  <a:pt x="39103" y="4805"/>
                </a:lnTo>
                <a:lnTo>
                  <a:pt x="40093" y="4995"/>
                </a:lnTo>
                <a:lnTo>
                  <a:pt x="40047" y="4805"/>
                </a:lnTo>
                <a:close/>
              </a:path>
            </a:pathLst>
          </a:custGeom>
          <a:solidFill>
            <a:srgbClr val="AA93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bg object 2272"/>
          <p:cNvSpPr/>
          <p:nvPr/>
        </p:nvSpPr>
        <p:spPr>
          <a:xfrm>
            <a:off x="4368126" y="979280"/>
            <a:ext cx="40640" cy="31750"/>
          </a:xfrm>
          <a:custGeom>
            <a:avLst/>
            <a:gdLst/>
            <a:ahLst/>
            <a:cxnLst/>
            <a:rect l="l" t="t" r="r" b="b"/>
            <a:pathLst>
              <a:path w="40639" h="31750">
                <a:moveTo>
                  <a:pt x="38690" y="0"/>
                </a:moveTo>
                <a:lnTo>
                  <a:pt x="16553" y="4470"/>
                </a:lnTo>
                <a:lnTo>
                  <a:pt x="14440" y="5895"/>
                </a:lnTo>
                <a:lnTo>
                  <a:pt x="13360" y="7560"/>
                </a:lnTo>
                <a:lnTo>
                  <a:pt x="11620" y="10722"/>
                </a:lnTo>
                <a:lnTo>
                  <a:pt x="11341" y="11167"/>
                </a:lnTo>
                <a:lnTo>
                  <a:pt x="10731" y="12335"/>
                </a:lnTo>
                <a:lnTo>
                  <a:pt x="9537" y="14786"/>
                </a:lnTo>
                <a:lnTo>
                  <a:pt x="6921" y="20311"/>
                </a:lnTo>
                <a:lnTo>
                  <a:pt x="4279" y="25721"/>
                </a:lnTo>
                <a:lnTo>
                  <a:pt x="0" y="29975"/>
                </a:lnTo>
                <a:lnTo>
                  <a:pt x="50" y="30140"/>
                </a:lnTo>
                <a:lnTo>
                  <a:pt x="609" y="31525"/>
                </a:lnTo>
                <a:lnTo>
                  <a:pt x="6795" y="24660"/>
                </a:lnTo>
                <a:lnTo>
                  <a:pt x="13776" y="18452"/>
                </a:lnTo>
                <a:lnTo>
                  <a:pt x="21333" y="12960"/>
                </a:lnTo>
                <a:lnTo>
                  <a:pt x="29248" y="8246"/>
                </a:lnTo>
                <a:lnTo>
                  <a:pt x="32423" y="6544"/>
                </a:lnTo>
                <a:lnTo>
                  <a:pt x="36169" y="5553"/>
                </a:lnTo>
                <a:lnTo>
                  <a:pt x="39255" y="4131"/>
                </a:lnTo>
                <a:lnTo>
                  <a:pt x="39103" y="3420"/>
                </a:lnTo>
                <a:lnTo>
                  <a:pt x="40047" y="3420"/>
                </a:lnTo>
                <a:lnTo>
                  <a:pt x="39916" y="2886"/>
                </a:lnTo>
                <a:lnTo>
                  <a:pt x="39154" y="1286"/>
                </a:lnTo>
                <a:lnTo>
                  <a:pt x="38690" y="0"/>
                </a:lnTo>
                <a:close/>
              </a:path>
              <a:path w="40639" h="31750">
                <a:moveTo>
                  <a:pt x="40047" y="3420"/>
                </a:moveTo>
                <a:lnTo>
                  <a:pt x="39103" y="3420"/>
                </a:lnTo>
                <a:lnTo>
                  <a:pt x="40093" y="3610"/>
                </a:lnTo>
                <a:lnTo>
                  <a:pt x="40047" y="3420"/>
                </a:lnTo>
                <a:close/>
              </a:path>
            </a:pathLst>
          </a:custGeom>
          <a:solidFill>
            <a:srgbClr val="A99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bg object 2273"/>
          <p:cNvSpPr/>
          <p:nvPr/>
        </p:nvSpPr>
        <p:spPr>
          <a:xfrm>
            <a:off x="4368126" y="980665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39201" y="0"/>
                </a:moveTo>
                <a:lnTo>
                  <a:pt x="17138" y="4453"/>
                </a:lnTo>
                <a:lnTo>
                  <a:pt x="12638" y="7488"/>
                </a:lnTo>
                <a:lnTo>
                  <a:pt x="11620" y="9337"/>
                </a:lnTo>
                <a:lnTo>
                  <a:pt x="11341" y="9782"/>
                </a:lnTo>
                <a:lnTo>
                  <a:pt x="10731" y="10950"/>
                </a:lnTo>
                <a:lnTo>
                  <a:pt x="9537" y="13401"/>
                </a:lnTo>
                <a:lnTo>
                  <a:pt x="6921" y="18926"/>
                </a:lnTo>
                <a:lnTo>
                  <a:pt x="4279" y="24336"/>
                </a:lnTo>
                <a:lnTo>
                  <a:pt x="0" y="28590"/>
                </a:lnTo>
                <a:lnTo>
                  <a:pt x="50" y="28755"/>
                </a:lnTo>
                <a:lnTo>
                  <a:pt x="609" y="30140"/>
                </a:lnTo>
                <a:lnTo>
                  <a:pt x="6795" y="23275"/>
                </a:lnTo>
                <a:lnTo>
                  <a:pt x="13776" y="17067"/>
                </a:lnTo>
                <a:lnTo>
                  <a:pt x="21333" y="11575"/>
                </a:lnTo>
                <a:lnTo>
                  <a:pt x="29248" y="6861"/>
                </a:lnTo>
                <a:lnTo>
                  <a:pt x="32423" y="5159"/>
                </a:lnTo>
                <a:lnTo>
                  <a:pt x="36169" y="4168"/>
                </a:lnTo>
                <a:lnTo>
                  <a:pt x="39255" y="2746"/>
                </a:lnTo>
                <a:lnTo>
                  <a:pt x="39103" y="2035"/>
                </a:lnTo>
                <a:lnTo>
                  <a:pt x="40047" y="2035"/>
                </a:lnTo>
                <a:lnTo>
                  <a:pt x="39916" y="1501"/>
                </a:lnTo>
                <a:lnTo>
                  <a:pt x="39201" y="0"/>
                </a:lnTo>
                <a:close/>
              </a:path>
              <a:path w="40639" h="30480">
                <a:moveTo>
                  <a:pt x="40047" y="2035"/>
                </a:moveTo>
                <a:lnTo>
                  <a:pt x="39103" y="2035"/>
                </a:lnTo>
                <a:lnTo>
                  <a:pt x="40093" y="2225"/>
                </a:lnTo>
                <a:lnTo>
                  <a:pt x="40047" y="2035"/>
                </a:lnTo>
                <a:close/>
              </a:path>
            </a:pathLst>
          </a:custGeom>
          <a:solidFill>
            <a:srgbClr val="A8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bg object 2274"/>
          <p:cNvSpPr/>
          <p:nvPr/>
        </p:nvSpPr>
        <p:spPr>
          <a:xfrm>
            <a:off x="4368126" y="982020"/>
            <a:ext cx="40640" cy="29209"/>
          </a:xfrm>
          <a:custGeom>
            <a:avLst/>
            <a:gdLst/>
            <a:ahLst/>
            <a:cxnLst/>
            <a:rect l="l" t="t" r="r" b="b"/>
            <a:pathLst>
              <a:path w="40639" h="29209">
                <a:moveTo>
                  <a:pt x="39846" y="0"/>
                </a:moveTo>
                <a:lnTo>
                  <a:pt x="6921" y="17570"/>
                </a:lnTo>
                <a:lnTo>
                  <a:pt x="4279" y="22980"/>
                </a:lnTo>
                <a:lnTo>
                  <a:pt x="0" y="27235"/>
                </a:lnTo>
                <a:lnTo>
                  <a:pt x="50" y="27400"/>
                </a:lnTo>
                <a:lnTo>
                  <a:pt x="609" y="28784"/>
                </a:lnTo>
                <a:lnTo>
                  <a:pt x="6795" y="21920"/>
                </a:lnTo>
                <a:lnTo>
                  <a:pt x="13776" y="15711"/>
                </a:lnTo>
                <a:lnTo>
                  <a:pt x="21333" y="10219"/>
                </a:lnTo>
                <a:lnTo>
                  <a:pt x="29248" y="5505"/>
                </a:lnTo>
                <a:lnTo>
                  <a:pt x="32423" y="3803"/>
                </a:lnTo>
                <a:lnTo>
                  <a:pt x="36169" y="2813"/>
                </a:lnTo>
                <a:lnTo>
                  <a:pt x="39255" y="1390"/>
                </a:lnTo>
                <a:lnTo>
                  <a:pt x="39103" y="679"/>
                </a:lnTo>
                <a:lnTo>
                  <a:pt x="40047" y="679"/>
                </a:lnTo>
                <a:lnTo>
                  <a:pt x="39916" y="146"/>
                </a:lnTo>
                <a:lnTo>
                  <a:pt x="39846" y="0"/>
                </a:lnTo>
                <a:close/>
              </a:path>
              <a:path w="40639" h="29209">
                <a:moveTo>
                  <a:pt x="40047" y="679"/>
                </a:moveTo>
                <a:lnTo>
                  <a:pt x="39103" y="679"/>
                </a:lnTo>
                <a:lnTo>
                  <a:pt x="40093" y="869"/>
                </a:lnTo>
                <a:lnTo>
                  <a:pt x="40047" y="679"/>
                </a:lnTo>
                <a:close/>
              </a:path>
            </a:pathLst>
          </a:custGeom>
          <a:solidFill>
            <a:srgbClr val="A79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bg object 2275"/>
          <p:cNvSpPr/>
          <p:nvPr/>
        </p:nvSpPr>
        <p:spPr>
          <a:xfrm>
            <a:off x="4368126" y="983793"/>
            <a:ext cx="38735" cy="27305"/>
          </a:xfrm>
          <a:custGeom>
            <a:avLst/>
            <a:gdLst/>
            <a:ahLst/>
            <a:cxnLst/>
            <a:rect l="l" t="t" r="r" b="b"/>
            <a:pathLst>
              <a:path w="38735" h="27305">
                <a:moveTo>
                  <a:pt x="38426" y="0"/>
                </a:moveTo>
                <a:lnTo>
                  <a:pt x="18301" y="4064"/>
                </a:lnTo>
                <a:lnTo>
                  <a:pt x="9753" y="9830"/>
                </a:lnTo>
                <a:lnTo>
                  <a:pt x="6921" y="15797"/>
                </a:lnTo>
                <a:lnTo>
                  <a:pt x="4279" y="21207"/>
                </a:lnTo>
                <a:lnTo>
                  <a:pt x="0" y="25462"/>
                </a:lnTo>
                <a:lnTo>
                  <a:pt x="50" y="25627"/>
                </a:lnTo>
                <a:lnTo>
                  <a:pt x="609" y="27011"/>
                </a:lnTo>
                <a:lnTo>
                  <a:pt x="6795" y="20147"/>
                </a:lnTo>
                <a:lnTo>
                  <a:pt x="13776" y="13938"/>
                </a:lnTo>
                <a:lnTo>
                  <a:pt x="21333" y="8446"/>
                </a:lnTo>
                <a:lnTo>
                  <a:pt x="29248" y="3732"/>
                </a:lnTo>
                <a:lnTo>
                  <a:pt x="32423" y="2030"/>
                </a:lnTo>
                <a:lnTo>
                  <a:pt x="36169" y="1040"/>
                </a:lnTo>
                <a:lnTo>
                  <a:pt x="38426" y="0"/>
                </a:lnTo>
                <a:close/>
              </a:path>
            </a:pathLst>
          </a:custGeom>
          <a:solidFill>
            <a:srgbClr val="A68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bg object 2276"/>
          <p:cNvSpPr/>
          <p:nvPr/>
        </p:nvSpPr>
        <p:spPr>
          <a:xfrm>
            <a:off x="4368127" y="986891"/>
            <a:ext cx="30480" cy="24130"/>
          </a:xfrm>
          <a:custGeom>
            <a:avLst/>
            <a:gdLst/>
            <a:ahLst/>
            <a:cxnLst/>
            <a:rect l="l" t="t" r="r" b="b"/>
            <a:pathLst>
              <a:path w="30479" h="24130">
                <a:moveTo>
                  <a:pt x="30433" y="0"/>
                </a:moveTo>
                <a:lnTo>
                  <a:pt x="18867" y="2335"/>
                </a:lnTo>
                <a:lnTo>
                  <a:pt x="8529" y="9305"/>
                </a:lnTo>
                <a:lnTo>
                  <a:pt x="6921" y="12700"/>
                </a:lnTo>
                <a:lnTo>
                  <a:pt x="4279" y="18110"/>
                </a:lnTo>
                <a:lnTo>
                  <a:pt x="0" y="22365"/>
                </a:lnTo>
                <a:lnTo>
                  <a:pt x="50" y="22530"/>
                </a:lnTo>
                <a:lnTo>
                  <a:pt x="609" y="23914"/>
                </a:lnTo>
                <a:lnTo>
                  <a:pt x="6795" y="17049"/>
                </a:lnTo>
                <a:lnTo>
                  <a:pt x="13776" y="10841"/>
                </a:lnTo>
                <a:lnTo>
                  <a:pt x="21333" y="5349"/>
                </a:lnTo>
                <a:lnTo>
                  <a:pt x="29248" y="635"/>
                </a:lnTo>
                <a:lnTo>
                  <a:pt x="30433" y="0"/>
                </a:lnTo>
                <a:close/>
              </a:path>
            </a:pathLst>
          </a:custGeom>
          <a:solidFill>
            <a:srgbClr val="A58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bg object 2277"/>
          <p:cNvSpPr/>
          <p:nvPr/>
        </p:nvSpPr>
        <p:spPr>
          <a:xfrm>
            <a:off x="4368126" y="989175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26478" y="0"/>
                </a:moveTo>
                <a:lnTo>
                  <a:pt x="19444" y="1420"/>
                </a:lnTo>
                <a:lnTo>
                  <a:pt x="7303" y="9609"/>
                </a:lnTo>
                <a:lnTo>
                  <a:pt x="4279" y="15825"/>
                </a:lnTo>
                <a:lnTo>
                  <a:pt x="0" y="20080"/>
                </a:lnTo>
                <a:lnTo>
                  <a:pt x="50" y="20245"/>
                </a:lnTo>
                <a:lnTo>
                  <a:pt x="609" y="21629"/>
                </a:lnTo>
                <a:lnTo>
                  <a:pt x="6795" y="14765"/>
                </a:lnTo>
                <a:lnTo>
                  <a:pt x="13776" y="8556"/>
                </a:lnTo>
                <a:lnTo>
                  <a:pt x="21333" y="3064"/>
                </a:lnTo>
                <a:lnTo>
                  <a:pt x="26478" y="0"/>
                </a:lnTo>
                <a:close/>
              </a:path>
            </a:pathLst>
          </a:custGeom>
          <a:solidFill>
            <a:srgbClr val="A48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bg object 2278"/>
          <p:cNvSpPr/>
          <p:nvPr/>
        </p:nvSpPr>
        <p:spPr>
          <a:xfrm>
            <a:off x="4368127" y="991425"/>
            <a:ext cx="22860" cy="19685"/>
          </a:xfrm>
          <a:custGeom>
            <a:avLst/>
            <a:gdLst/>
            <a:ahLst/>
            <a:cxnLst/>
            <a:rect l="l" t="t" r="r" b="b"/>
            <a:pathLst>
              <a:path w="22860" h="19684">
                <a:moveTo>
                  <a:pt x="22702" y="0"/>
                </a:moveTo>
                <a:lnTo>
                  <a:pt x="20024" y="540"/>
                </a:lnTo>
                <a:lnTo>
                  <a:pt x="6038" y="9974"/>
                </a:lnTo>
                <a:lnTo>
                  <a:pt x="4279" y="13576"/>
                </a:lnTo>
                <a:lnTo>
                  <a:pt x="0" y="17830"/>
                </a:lnTo>
                <a:lnTo>
                  <a:pt x="50" y="17995"/>
                </a:lnTo>
                <a:lnTo>
                  <a:pt x="609" y="19380"/>
                </a:lnTo>
                <a:lnTo>
                  <a:pt x="6795" y="12515"/>
                </a:lnTo>
                <a:lnTo>
                  <a:pt x="13776" y="6307"/>
                </a:lnTo>
                <a:lnTo>
                  <a:pt x="21333" y="815"/>
                </a:lnTo>
                <a:lnTo>
                  <a:pt x="22702" y="0"/>
                </a:lnTo>
                <a:close/>
              </a:path>
            </a:pathLst>
          </a:custGeom>
          <a:solidFill>
            <a:srgbClr val="A38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bg object 2279"/>
          <p:cNvSpPr/>
          <p:nvPr/>
        </p:nvSpPr>
        <p:spPr>
          <a:xfrm>
            <a:off x="4368391" y="9986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35" y="0"/>
                </a:moveTo>
                <a:lnTo>
                  <a:pt x="4492" y="5422"/>
                </a:lnTo>
                <a:lnTo>
                  <a:pt x="4014" y="6401"/>
                </a:lnTo>
                <a:lnTo>
                  <a:pt x="1961" y="8442"/>
                </a:lnTo>
                <a:lnTo>
                  <a:pt x="0" y="11351"/>
                </a:lnTo>
                <a:lnTo>
                  <a:pt x="344" y="12205"/>
                </a:lnTo>
                <a:lnTo>
                  <a:pt x="6530" y="5340"/>
                </a:lnTo>
                <a:lnTo>
                  <a:pt x="12535" y="0"/>
                </a:lnTo>
                <a:close/>
              </a:path>
            </a:pathLst>
          </a:custGeom>
          <a:solidFill>
            <a:srgbClr val="A28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bg object 2280"/>
          <p:cNvSpPr/>
          <p:nvPr/>
        </p:nvSpPr>
        <p:spPr>
          <a:xfrm>
            <a:off x="4372094" y="100513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749" y="0"/>
                </a:moveTo>
                <a:lnTo>
                  <a:pt x="941" y="544"/>
                </a:lnTo>
                <a:lnTo>
                  <a:pt x="0" y="1941"/>
                </a:lnTo>
                <a:lnTo>
                  <a:pt x="1749" y="0"/>
                </a:lnTo>
                <a:close/>
              </a:path>
            </a:pathLst>
          </a:custGeom>
          <a:solidFill>
            <a:srgbClr val="A18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bg object 2281"/>
          <p:cNvSpPr/>
          <p:nvPr/>
        </p:nvSpPr>
        <p:spPr>
          <a:xfrm>
            <a:off x="4355662" y="881808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432" y="828"/>
                </a:lnTo>
                <a:lnTo>
                  <a:pt x="2419" y="1819"/>
                </a:lnTo>
                <a:lnTo>
                  <a:pt x="0" y="0"/>
                </a:lnTo>
                <a:close/>
              </a:path>
            </a:pathLst>
          </a:custGeom>
          <a:solidFill>
            <a:srgbClr val="DA4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bg object 2282"/>
          <p:cNvSpPr/>
          <p:nvPr/>
        </p:nvSpPr>
        <p:spPr>
          <a:xfrm>
            <a:off x="4352945" y="87976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917" y="1758"/>
                </a:lnTo>
                <a:lnTo>
                  <a:pt x="3149" y="2872"/>
                </a:lnTo>
                <a:lnTo>
                  <a:pt x="2717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D94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bg object 2283"/>
          <p:cNvSpPr/>
          <p:nvPr/>
        </p:nvSpPr>
        <p:spPr>
          <a:xfrm>
            <a:off x="4350228" y="8777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0" y="0"/>
                </a:moveTo>
                <a:lnTo>
                  <a:pt x="1402" y="2688"/>
                </a:lnTo>
                <a:lnTo>
                  <a:pt x="3634" y="3802"/>
                </a:lnTo>
                <a:lnTo>
                  <a:pt x="2717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D84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bg object 2284"/>
          <p:cNvSpPr/>
          <p:nvPr/>
        </p:nvSpPr>
        <p:spPr>
          <a:xfrm>
            <a:off x="4347515" y="87567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0" y="0"/>
                </a:moveTo>
                <a:lnTo>
                  <a:pt x="1890" y="3622"/>
                </a:lnTo>
                <a:lnTo>
                  <a:pt x="4115" y="4733"/>
                </a:lnTo>
                <a:lnTo>
                  <a:pt x="2712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D74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bg object 2285"/>
          <p:cNvSpPr/>
          <p:nvPr/>
        </p:nvSpPr>
        <p:spPr>
          <a:xfrm>
            <a:off x="4344739" y="873504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0" y="0"/>
                </a:moveTo>
                <a:lnTo>
                  <a:pt x="2444" y="4684"/>
                </a:lnTo>
                <a:lnTo>
                  <a:pt x="4678" y="5800"/>
                </a:lnTo>
                <a:lnTo>
                  <a:pt x="2792" y="2183"/>
                </a:lnTo>
                <a:lnTo>
                  <a:pt x="0" y="0"/>
                </a:lnTo>
                <a:close/>
              </a:path>
            </a:pathLst>
          </a:custGeom>
          <a:solidFill>
            <a:srgbClr val="D64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bg object 2286"/>
          <p:cNvSpPr/>
          <p:nvPr/>
        </p:nvSpPr>
        <p:spPr>
          <a:xfrm>
            <a:off x="4341950" y="871323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4">
                <a:moveTo>
                  <a:pt x="0" y="0"/>
                </a:moveTo>
                <a:lnTo>
                  <a:pt x="3042" y="5832"/>
                </a:lnTo>
                <a:lnTo>
                  <a:pt x="3579" y="6040"/>
                </a:lnTo>
                <a:lnTo>
                  <a:pt x="5232" y="6865"/>
                </a:lnTo>
                <a:lnTo>
                  <a:pt x="2788" y="2180"/>
                </a:lnTo>
                <a:lnTo>
                  <a:pt x="0" y="0"/>
                </a:lnTo>
                <a:close/>
              </a:path>
            </a:pathLst>
          </a:custGeom>
          <a:solidFill>
            <a:srgbClr val="D54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bg object 2287"/>
          <p:cNvSpPr/>
          <p:nvPr/>
        </p:nvSpPr>
        <p:spPr>
          <a:xfrm>
            <a:off x="4339173" y="869151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0" y="0"/>
                </a:moveTo>
                <a:lnTo>
                  <a:pt x="3760" y="7206"/>
                </a:lnTo>
                <a:lnTo>
                  <a:pt x="5819" y="8004"/>
                </a:lnTo>
                <a:lnTo>
                  <a:pt x="2776" y="2171"/>
                </a:lnTo>
                <a:lnTo>
                  <a:pt x="0" y="0"/>
                </a:lnTo>
                <a:close/>
              </a:path>
            </a:pathLst>
          </a:custGeom>
          <a:solidFill>
            <a:srgbClr val="D54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bg object 2288"/>
          <p:cNvSpPr/>
          <p:nvPr/>
        </p:nvSpPr>
        <p:spPr>
          <a:xfrm>
            <a:off x="4336384" y="866970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0" y="0"/>
                </a:moveTo>
                <a:lnTo>
                  <a:pt x="4480" y="8587"/>
                </a:lnTo>
                <a:lnTo>
                  <a:pt x="6549" y="9388"/>
                </a:lnTo>
                <a:lnTo>
                  <a:pt x="2789" y="2181"/>
                </a:lnTo>
                <a:lnTo>
                  <a:pt x="0" y="0"/>
                </a:lnTo>
                <a:close/>
              </a:path>
            </a:pathLst>
          </a:custGeom>
          <a:solidFill>
            <a:srgbClr val="D44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bg object 2289"/>
          <p:cNvSpPr/>
          <p:nvPr/>
        </p:nvSpPr>
        <p:spPr>
          <a:xfrm>
            <a:off x="4333617" y="864806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4">
                <a:moveTo>
                  <a:pt x="0" y="0"/>
                </a:moveTo>
                <a:lnTo>
                  <a:pt x="5194" y="9956"/>
                </a:lnTo>
                <a:lnTo>
                  <a:pt x="7263" y="10757"/>
                </a:lnTo>
                <a:lnTo>
                  <a:pt x="2789" y="2181"/>
                </a:lnTo>
                <a:lnTo>
                  <a:pt x="0" y="0"/>
                </a:lnTo>
                <a:close/>
              </a:path>
            </a:pathLst>
          </a:custGeom>
          <a:solidFill>
            <a:srgbClr val="D35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bg object 2290"/>
          <p:cNvSpPr/>
          <p:nvPr/>
        </p:nvSpPr>
        <p:spPr>
          <a:xfrm>
            <a:off x="4330754" y="862471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0" y="0"/>
                </a:moveTo>
                <a:lnTo>
                  <a:pt x="5995" y="11492"/>
                </a:lnTo>
                <a:lnTo>
                  <a:pt x="8057" y="12290"/>
                </a:lnTo>
                <a:lnTo>
                  <a:pt x="2862" y="2334"/>
                </a:lnTo>
                <a:lnTo>
                  <a:pt x="2149" y="1776"/>
                </a:lnTo>
                <a:lnTo>
                  <a:pt x="0" y="0"/>
                </a:lnTo>
                <a:close/>
              </a:path>
            </a:pathLst>
          </a:custGeom>
          <a:solidFill>
            <a:srgbClr val="D25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bg object 2291"/>
          <p:cNvSpPr/>
          <p:nvPr/>
        </p:nvSpPr>
        <p:spPr>
          <a:xfrm>
            <a:off x="4324947" y="857681"/>
            <a:ext cx="12065" cy="16510"/>
          </a:xfrm>
          <a:custGeom>
            <a:avLst/>
            <a:gdLst/>
            <a:ahLst/>
            <a:cxnLst/>
            <a:rect l="l" t="t" r="r" b="b"/>
            <a:pathLst>
              <a:path w="12064" h="16509">
                <a:moveTo>
                  <a:pt x="11798" y="16294"/>
                </a:moveTo>
                <a:lnTo>
                  <a:pt x="5803" y="4800"/>
                </a:lnTo>
                <a:lnTo>
                  <a:pt x="2895" y="2400"/>
                </a:lnTo>
                <a:lnTo>
                  <a:pt x="0" y="0"/>
                </a:lnTo>
                <a:lnTo>
                  <a:pt x="7658" y="14681"/>
                </a:lnTo>
                <a:lnTo>
                  <a:pt x="9728" y="15494"/>
                </a:lnTo>
                <a:lnTo>
                  <a:pt x="11798" y="16294"/>
                </a:lnTo>
                <a:close/>
              </a:path>
            </a:pathLst>
          </a:custGeom>
          <a:solidFill>
            <a:srgbClr val="D15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bg object 2292"/>
          <p:cNvSpPr/>
          <p:nvPr/>
        </p:nvSpPr>
        <p:spPr>
          <a:xfrm>
            <a:off x="4313651" y="839183"/>
            <a:ext cx="19050" cy="33655"/>
          </a:xfrm>
          <a:custGeom>
            <a:avLst/>
            <a:gdLst/>
            <a:ahLst/>
            <a:cxnLst/>
            <a:rect l="l" t="t" r="r" b="b"/>
            <a:pathLst>
              <a:path w="19050" h="33655">
                <a:moveTo>
                  <a:pt x="8395" y="16092"/>
                </a:moveTo>
                <a:lnTo>
                  <a:pt x="16891" y="32377"/>
                </a:lnTo>
                <a:lnTo>
                  <a:pt x="18960" y="33178"/>
                </a:lnTo>
                <a:lnTo>
                  <a:pt x="11297" y="18490"/>
                </a:lnTo>
                <a:lnTo>
                  <a:pt x="8395" y="16092"/>
                </a:lnTo>
                <a:close/>
              </a:path>
              <a:path w="19050" h="33655">
                <a:moveTo>
                  <a:pt x="0" y="0"/>
                </a:moveTo>
                <a:lnTo>
                  <a:pt x="836" y="1604"/>
                </a:lnTo>
                <a:lnTo>
                  <a:pt x="1490" y="502"/>
                </a:lnTo>
                <a:lnTo>
                  <a:pt x="0" y="0"/>
                </a:lnTo>
                <a:close/>
              </a:path>
            </a:pathLst>
          </a:custGeom>
          <a:solidFill>
            <a:srgbClr val="D05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bg object 2293"/>
          <p:cNvSpPr/>
          <p:nvPr/>
        </p:nvSpPr>
        <p:spPr>
          <a:xfrm>
            <a:off x="4311654" y="838510"/>
            <a:ext cx="19050" cy="33655"/>
          </a:xfrm>
          <a:custGeom>
            <a:avLst/>
            <a:gdLst/>
            <a:ahLst/>
            <a:cxnLst/>
            <a:rect l="l" t="t" r="r" b="b"/>
            <a:pathLst>
              <a:path w="19050" h="33655">
                <a:moveTo>
                  <a:pt x="7426" y="14232"/>
                </a:moveTo>
                <a:lnTo>
                  <a:pt x="16828" y="32253"/>
                </a:lnTo>
                <a:lnTo>
                  <a:pt x="18888" y="33050"/>
                </a:lnTo>
                <a:lnTo>
                  <a:pt x="10392" y="16765"/>
                </a:lnTo>
                <a:lnTo>
                  <a:pt x="7882" y="14690"/>
                </a:lnTo>
                <a:lnTo>
                  <a:pt x="7426" y="14232"/>
                </a:lnTo>
                <a:close/>
              </a:path>
              <a:path w="19050" h="33655">
                <a:moveTo>
                  <a:pt x="0" y="0"/>
                </a:moveTo>
                <a:lnTo>
                  <a:pt x="1967" y="3770"/>
                </a:lnTo>
                <a:lnTo>
                  <a:pt x="2078" y="3550"/>
                </a:lnTo>
                <a:lnTo>
                  <a:pt x="2833" y="2277"/>
                </a:lnTo>
                <a:lnTo>
                  <a:pt x="1997" y="673"/>
                </a:lnTo>
                <a:lnTo>
                  <a:pt x="0" y="0"/>
                </a:lnTo>
                <a:close/>
              </a:path>
            </a:pathLst>
          </a:custGeom>
          <a:solidFill>
            <a:srgbClr val="CF5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bg object 2294"/>
          <p:cNvSpPr/>
          <p:nvPr/>
        </p:nvSpPr>
        <p:spPr>
          <a:xfrm>
            <a:off x="4309651" y="837834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19">
                <a:moveTo>
                  <a:pt x="5962" y="11426"/>
                </a:moveTo>
                <a:lnTo>
                  <a:pt x="16833" y="32261"/>
                </a:lnTo>
                <a:lnTo>
                  <a:pt x="18832" y="32928"/>
                </a:lnTo>
                <a:lnTo>
                  <a:pt x="9429" y="14908"/>
                </a:lnTo>
                <a:lnTo>
                  <a:pt x="5962" y="11426"/>
                </a:lnTo>
                <a:close/>
              </a:path>
              <a:path w="19050" h="33019">
                <a:moveTo>
                  <a:pt x="0" y="0"/>
                </a:moveTo>
                <a:lnTo>
                  <a:pt x="3157" y="6051"/>
                </a:lnTo>
                <a:lnTo>
                  <a:pt x="3970" y="4445"/>
                </a:lnTo>
                <a:lnTo>
                  <a:pt x="2003" y="675"/>
                </a:lnTo>
                <a:lnTo>
                  <a:pt x="0" y="0"/>
                </a:lnTo>
                <a:close/>
              </a:path>
            </a:pathLst>
          </a:custGeom>
          <a:solidFill>
            <a:srgbClr val="CE5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bg object 2295"/>
          <p:cNvSpPr/>
          <p:nvPr/>
        </p:nvSpPr>
        <p:spPr>
          <a:xfrm>
            <a:off x="4307656" y="837162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19">
                <a:moveTo>
                  <a:pt x="0" y="0"/>
                </a:moveTo>
                <a:lnTo>
                  <a:pt x="16838" y="32275"/>
                </a:lnTo>
                <a:lnTo>
                  <a:pt x="18827" y="32934"/>
                </a:lnTo>
                <a:lnTo>
                  <a:pt x="7956" y="12098"/>
                </a:lnTo>
                <a:lnTo>
                  <a:pt x="5148" y="9280"/>
                </a:lnTo>
                <a:lnTo>
                  <a:pt x="4513" y="7984"/>
                </a:lnTo>
                <a:lnTo>
                  <a:pt x="5151" y="6724"/>
                </a:lnTo>
                <a:lnTo>
                  <a:pt x="1994" y="672"/>
                </a:lnTo>
                <a:lnTo>
                  <a:pt x="0" y="0"/>
                </a:lnTo>
                <a:close/>
              </a:path>
            </a:pathLst>
          </a:custGeom>
          <a:solidFill>
            <a:srgbClr val="CD5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bg object 2296"/>
          <p:cNvSpPr/>
          <p:nvPr/>
        </p:nvSpPr>
        <p:spPr>
          <a:xfrm>
            <a:off x="4305668" y="836492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19">
                <a:moveTo>
                  <a:pt x="0" y="0"/>
                </a:moveTo>
                <a:lnTo>
                  <a:pt x="16845" y="32289"/>
                </a:lnTo>
                <a:lnTo>
                  <a:pt x="18841" y="32950"/>
                </a:lnTo>
                <a:lnTo>
                  <a:pt x="2003" y="675"/>
                </a:lnTo>
                <a:lnTo>
                  <a:pt x="0" y="0"/>
                </a:lnTo>
                <a:close/>
              </a:path>
            </a:pathLst>
          </a:custGeom>
          <a:solidFill>
            <a:srgbClr val="CC5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bg object 2297"/>
          <p:cNvSpPr/>
          <p:nvPr/>
        </p:nvSpPr>
        <p:spPr>
          <a:xfrm>
            <a:off x="4303665" y="835816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19">
                <a:moveTo>
                  <a:pt x="0" y="0"/>
                </a:moveTo>
                <a:lnTo>
                  <a:pt x="16853" y="32304"/>
                </a:lnTo>
                <a:lnTo>
                  <a:pt x="18849" y="32965"/>
                </a:lnTo>
                <a:lnTo>
                  <a:pt x="2003" y="675"/>
                </a:lnTo>
                <a:lnTo>
                  <a:pt x="0" y="0"/>
                </a:lnTo>
                <a:close/>
              </a:path>
            </a:pathLst>
          </a:custGeom>
          <a:solidFill>
            <a:srgbClr val="CB55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bg object 2298"/>
          <p:cNvSpPr/>
          <p:nvPr/>
        </p:nvSpPr>
        <p:spPr>
          <a:xfrm>
            <a:off x="4301662" y="835141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19">
                <a:moveTo>
                  <a:pt x="0" y="0"/>
                </a:moveTo>
                <a:lnTo>
                  <a:pt x="16861" y="32318"/>
                </a:lnTo>
                <a:lnTo>
                  <a:pt x="18856" y="32979"/>
                </a:lnTo>
                <a:lnTo>
                  <a:pt x="2003" y="675"/>
                </a:lnTo>
                <a:lnTo>
                  <a:pt x="0" y="0"/>
                </a:lnTo>
                <a:close/>
              </a:path>
            </a:pathLst>
          </a:custGeom>
          <a:solidFill>
            <a:srgbClr val="CA55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bg object 2299"/>
          <p:cNvSpPr/>
          <p:nvPr/>
        </p:nvSpPr>
        <p:spPr>
          <a:xfrm>
            <a:off x="4299752" y="834636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19">
                <a:moveTo>
                  <a:pt x="0" y="0"/>
                </a:moveTo>
                <a:lnTo>
                  <a:pt x="16782" y="32165"/>
                </a:lnTo>
                <a:lnTo>
                  <a:pt x="18770" y="32823"/>
                </a:lnTo>
                <a:lnTo>
                  <a:pt x="1909" y="504"/>
                </a:lnTo>
                <a:lnTo>
                  <a:pt x="962" y="185"/>
                </a:lnTo>
                <a:lnTo>
                  <a:pt x="0" y="0"/>
                </a:lnTo>
                <a:close/>
              </a:path>
            </a:pathLst>
          </a:custGeom>
          <a:solidFill>
            <a:srgbClr val="C95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bg object 2300"/>
          <p:cNvSpPr/>
          <p:nvPr/>
        </p:nvSpPr>
        <p:spPr>
          <a:xfrm>
            <a:off x="4297917" y="834282"/>
            <a:ext cx="19050" cy="33020"/>
          </a:xfrm>
          <a:custGeom>
            <a:avLst/>
            <a:gdLst/>
            <a:ahLst/>
            <a:cxnLst/>
            <a:rect l="l" t="t" r="r" b="b"/>
            <a:pathLst>
              <a:path w="19050" h="33019">
                <a:moveTo>
                  <a:pt x="0" y="0"/>
                </a:moveTo>
                <a:lnTo>
                  <a:pt x="16622" y="31858"/>
                </a:lnTo>
                <a:lnTo>
                  <a:pt x="18618" y="32519"/>
                </a:lnTo>
                <a:lnTo>
                  <a:pt x="1835" y="353"/>
                </a:lnTo>
                <a:lnTo>
                  <a:pt x="0" y="0"/>
                </a:lnTo>
                <a:close/>
              </a:path>
            </a:pathLst>
          </a:custGeom>
          <a:solidFill>
            <a:srgbClr val="C85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bg object 2301"/>
          <p:cNvSpPr/>
          <p:nvPr/>
        </p:nvSpPr>
        <p:spPr>
          <a:xfrm>
            <a:off x="4296081" y="833929"/>
            <a:ext cx="19050" cy="32384"/>
          </a:xfrm>
          <a:custGeom>
            <a:avLst/>
            <a:gdLst/>
            <a:ahLst/>
            <a:cxnLst/>
            <a:rect l="l" t="t" r="r" b="b"/>
            <a:pathLst>
              <a:path w="19050" h="32384">
                <a:moveTo>
                  <a:pt x="0" y="0"/>
                </a:moveTo>
                <a:lnTo>
                  <a:pt x="16506" y="31636"/>
                </a:lnTo>
                <a:lnTo>
                  <a:pt x="17119" y="31768"/>
                </a:lnTo>
                <a:lnTo>
                  <a:pt x="18458" y="32211"/>
                </a:lnTo>
                <a:lnTo>
                  <a:pt x="1835" y="353"/>
                </a:lnTo>
                <a:lnTo>
                  <a:pt x="0" y="0"/>
                </a:lnTo>
                <a:close/>
              </a:path>
            </a:pathLst>
          </a:custGeom>
          <a:solidFill>
            <a:srgbClr val="C75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bg object 2302"/>
          <p:cNvSpPr/>
          <p:nvPr/>
        </p:nvSpPr>
        <p:spPr>
          <a:xfrm>
            <a:off x="4294254" y="833577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4" h="32384">
                <a:moveTo>
                  <a:pt x="0" y="0"/>
                </a:moveTo>
                <a:lnTo>
                  <a:pt x="16479" y="31587"/>
                </a:lnTo>
                <a:lnTo>
                  <a:pt x="18333" y="31988"/>
                </a:lnTo>
                <a:lnTo>
                  <a:pt x="1826" y="352"/>
                </a:lnTo>
                <a:lnTo>
                  <a:pt x="0" y="0"/>
                </a:lnTo>
                <a:close/>
              </a:path>
            </a:pathLst>
          </a:custGeom>
          <a:solidFill>
            <a:srgbClr val="C65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bg object 2303"/>
          <p:cNvSpPr/>
          <p:nvPr/>
        </p:nvSpPr>
        <p:spPr>
          <a:xfrm>
            <a:off x="4292419" y="833223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4" h="32384">
                <a:moveTo>
                  <a:pt x="0" y="0"/>
                </a:moveTo>
                <a:lnTo>
                  <a:pt x="16454" y="31539"/>
                </a:lnTo>
                <a:lnTo>
                  <a:pt x="18315" y="31941"/>
                </a:lnTo>
                <a:lnTo>
                  <a:pt x="1835" y="353"/>
                </a:lnTo>
                <a:lnTo>
                  <a:pt x="0" y="0"/>
                </a:lnTo>
                <a:close/>
              </a:path>
            </a:pathLst>
          </a:custGeom>
          <a:solidFill>
            <a:srgbClr val="C55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bg object 2304"/>
          <p:cNvSpPr/>
          <p:nvPr/>
        </p:nvSpPr>
        <p:spPr>
          <a:xfrm>
            <a:off x="4290597" y="832872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4" h="32384">
                <a:moveTo>
                  <a:pt x="0" y="0"/>
                </a:moveTo>
                <a:lnTo>
                  <a:pt x="16429" y="31491"/>
                </a:lnTo>
                <a:lnTo>
                  <a:pt x="18290" y="31893"/>
                </a:lnTo>
                <a:lnTo>
                  <a:pt x="1835" y="353"/>
                </a:lnTo>
                <a:lnTo>
                  <a:pt x="0" y="0"/>
                </a:lnTo>
                <a:close/>
              </a:path>
            </a:pathLst>
          </a:custGeom>
          <a:solidFill>
            <a:srgbClr val="C45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bg object 2305"/>
          <p:cNvSpPr/>
          <p:nvPr/>
        </p:nvSpPr>
        <p:spPr>
          <a:xfrm>
            <a:off x="4286974" y="832268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20" h="35559">
                <a:moveTo>
                  <a:pt x="20040" y="32105"/>
                </a:moveTo>
                <a:lnTo>
                  <a:pt x="0" y="0"/>
                </a:lnTo>
                <a:lnTo>
                  <a:pt x="18300" y="35077"/>
                </a:lnTo>
                <a:lnTo>
                  <a:pt x="19011" y="33274"/>
                </a:lnTo>
                <a:lnTo>
                  <a:pt x="19507" y="31991"/>
                </a:lnTo>
                <a:lnTo>
                  <a:pt x="20040" y="32105"/>
                </a:lnTo>
                <a:close/>
              </a:path>
            </a:pathLst>
          </a:custGeom>
          <a:solidFill>
            <a:srgbClr val="C35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bg object 2306"/>
          <p:cNvSpPr/>
          <p:nvPr/>
        </p:nvSpPr>
        <p:spPr>
          <a:xfrm>
            <a:off x="4285223" y="832056"/>
            <a:ext cx="20320" cy="37465"/>
          </a:xfrm>
          <a:custGeom>
            <a:avLst/>
            <a:gdLst/>
            <a:ahLst/>
            <a:cxnLst/>
            <a:rect l="l" t="t" r="r" b="b"/>
            <a:pathLst>
              <a:path w="20320" h="37465">
                <a:moveTo>
                  <a:pt x="0" y="0"/>
                </a:moveTo>
                <a:lnTo>
                  <a:pt x="19355" y="37096"/>
                </a:lnTo>
                <a:lnTo>
                  <a:pt x="20062" y="35286"/>
                </a:lnTo>
                <a:lnTo>
                  <a:pt x="1758" y="206"/>
                </a:lnTo>
                <a:lnTo>
                  <a:pt x="0" y="0"/>
                </a:lnTo>
                <a:close/>
              </a:path>
            </a:pathLst>
          </a:custGeom>
          <a:solidFill>
            <a:srgbClr val="C25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bg object 2307"/>
          <p:cNvSpPr/>
          <p:nvPr/>
        </p:nvSpPr>
        <p:spPr>
          <a:xfrm>
            <a:off x="4283473" y="831851"/>
            <a:ext cx="21590" cy="39370"/>
          </a:xfrm>
          <a:custGeom>
            <a:avLst/>
            <a:gdLst/>
            <a:ahLst/>
            <a:cxnLst/>
            <a:rect l="l" t="t" r="r" b="b"/>
            <a:pathLst>
              <a:path w="21589" h="39369">
                <a:moveTo>
                  <a:pt x="0" y="0"/>
                </a:moveTo>
                <a:lnTo>
                  <a:pt x="20401" y="39104"/>
                </a:lnTo>
                <a:lnTo>
                  <a:pt x="21105" y="37301"/>
                </a:lnTo>
                <a:lnTo>
                  <a:pt x="1750" y="205"/>
                </a:lnTo>
                <a:lnTo>
                  <a:pt x="0" y="0"/>
                </a:lnTo>
                <a:close/>
              </a:path>
            </a:pathLst>
          </a:custGeom>
          <a:solidFill>
            <a:srgbClr val="C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bg object 2308"/>
          <p:cNvSpPr/>
          <p:nvPr/>
        </p:nvSpPr>
        <p:spPr>
          <a:xfrm>
            <a:off x="4281715" y="831645"/>
            <a:ext cx="22225" cy="41275"/>
          </a:xfrm>
          <a:custGeom>
            <a:avLst/>
            <a:gdLst/>
            <a:ahLst/>
            <a:cxnLst/>
            <a:rect l="l" t="t" r="r" b="b"/>
            <a:pathLst>
              <a:path w="22225" h="41275">
                <a:moveTo>
                  <a:pt x="0" y="0"/>
                </a:moveTo>
                <a:lnTo>
                  <a:pt x="21440" y="41097"/>
                </a:lnTo>
                <a:lnTo>
                  <a:pt x="21644" y="40631"/>
                </a:lnTo>
                <a:lnTo>
                  <a:pt x="22160" y="39311"/>
                </a:lnTo>
                <a:lnTo>
                  <a:pt x="1758" y="206"/>
                </a:lnTo>
                <a:lnTo>
                  <a:pt x="0" y="0"/>
                </a:lnTo>
                <a:close/>
              </a:path>
            </a:pathLst>
          </a:custGeom>
          <a:solidFill>
            <a:srgbClr val="C05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bg object 2309"/>
          <p:cNvSpPr/>
          <p:nvPr/>
        </p:nvSpPr>
        <p:spPr>
          <a:xfrm>
            <a:off x="4279956" y="831438"/>
            <a:ext cx="23495" cy="43180"/>
          </a:xfrm>
          <a:custGeom>
            <a:avLst/>
            <a:gdLst/>
            <a:ahLst/>
            <a:cxnLst/>
            <a:rect l="l" t="t" r="r" b="b"/>
            <a:pathLst>
              <a:path w="23495" h="43180">
                <a:moveTo>
                  <a:pt x="0" y="0"/>
                </a:moveTo>
                <a:lnTo>
                  <a:pt x="22446" y="43024"/>
                </a:lnTo>
                <a:lnTo>
                  <a:pt x="23199" y="41303"/>
                </a:lnTo>
                <a:lnTo>
                  <a:pt x="1758" y="206"/>
                </a:lnTo>
                <a:lnTo>
                  <a:pt x="0" y="0"/>
                </a:lnTo>
                <a:close/>
              </a:path>
            </a:pathLst>
          </a:custGeom>
          <a:solidFill>
            <a:srgbClr val="BF5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bg object 2310"/>
          <p:cNvSpPr/>
          <p:nvPr/>
        </p:nvSpPr>
        <p:spPr>
          <a:xfrm>
            <a:off x="4278198" y="831233"/>
            <a:ext cx="24765" cy="45085"/>
          </a:xfrm>
          <a:custGeom>
            <a:avLst/>
            <a:gdLst/>
            <a:ahLst/>
            <a:cxnLst/>
            <a:rect l="l" t="t" r="r" b="b"/>
            <a:pathLst>
              <a:path w="24764" h="45084">
                <a:moveTo>
                  <a:pt x="0" y="0"/>
                </a:moveTo>
                <a:lnTo>
                  <a:pt x="23451" y="44951"/>
                </a:lnTo>
                <a:lnTo>
                  <a:pt x="24204" y="43230"/>
                </a:lnTo>
                <a:lnTo>
                  <a:pt x="1758" y="206"/>
                </a:lnTo>
                <a:lnTo>
                  <a:pt x="0" y="0"/>
                </a:lnTo>
                <a:close/>
              </a:path>
            </a:pathLst>
          </a:custGeom>
          <a:solidFill>
            <a:srgbClr val="BE5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bg object 2311"/>
          <p:cNvSpPr/>
          <p:nvPr/>
        </p:nvSpPr>
        <p:spPr>
          <a:xfrm>
            <a:off x="4276281" y="830715"/>
            <a:ext cx="25400" cy="47625"/>
          </a:xfrm>
          <a:custGeom>
            <a:avLst/>
            <a:gdLst/>
            <a:ahLst/>
            <a:cxnLst/>
            <a:rect l="l" t="t" r="r" b="b"/>
            <a:pathLst>
              <a:path w="25400" h="47625">
                <a:moveTo>
                  <a:pt x="0" y="0"/>
                </a:moveTo>
                <a:lnTo>
                  <a:pt x="24619" y="47183"/>
                </a:lnTo>
                <a:lnTo>
                  <a:pt x="25368" y="45470"/>
                </a:lnTo>
                <a:lnTo>
                  <a:pt x="1916" y="517"/>
                </a:lnTo>
                <a:lnTo>
                  <a:pt x="1332" y="449"/>
                </a:lnTo>
                <a:lnTo>
                  <a:pt x="0" y="0"/>
                </a:lnTo>
                <a:close/>
              </a:path>
            </a:pathLst>
          </a:custGeom>
          <a:solidFill>
            <a:srgbClr val="BD5C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bg object 2312"/>
          <p:cNvSpPr/>
          <p:nvPr/>
        </p:nvSpPr>
        <p:spPr>
          <a:xfrm>
            <a:off x="4274278" y="830039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5">
                <a:moveTo>
                  <a:pt x="0" y="0"/>
                </a:moveTo>
                <a:lnTo>
                  <a:pt x="25869" y="49580"/>
                </a:lnTo>
                <a:lnTo>
                  <a:pt x="26622" y="47859"/>
                </a:lnTo>
                <a:lnTo>
                  <a:pt x="2003" y="675"/>
                </a:lnTo>
                <a:lnTo>
                  <a:pt x="0" y="0"/>
                </a:lnTo>
                <a:close/>
              </a:path>
            </a:pathLst>
          </a:custGeom>
          <a:solidFill>
            <a:srgbClr val="BC5C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bg object 2313"/>
          <p:cNvSpPr/>
          <p:nvPr/>
        </p:nvSpPr>
        <p:spPr>
          <a:xfrm>
            <a:off x="4272299" y="829371"/>
            <a:ext cx="27940" cy="52069"/>
          </a:xfrm>
          <a:custGeom>
            <a:avLst/>
            <a:gdLst/>
            <a:ahLst/>
            <a:cxnLst/>
            <a:rect l="l" t="t" r="r" b="b"/>
            <a:pathLst>
              <a:path w="27939" h="52069">
                <a:moveTo>
                  <a:pt x="0" y="0"/>
                </a:moveTo>
                <a:lnTo>
                  <a:pt x="27103" y="51950"/>
                </a:lnTo>
                <a:lnTo>
                  <a:pt x="27853" y="50234"/>
                </a:lnTo>
                <a:lnTo>
                  <a:pt x="1993" y="672"/>
                </a:lnTo>
                <a:lnTo>
                  <a:pt x="0" y="0"/>
                </a:lnTo>
                <a:close/>
              </a:path>
            </a:pathLst>
          </a:custGeom>
          <a:solidFill>
            <a:srgbClr val="BB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bg object 2314"/>
          <p:cNvSpPr/>
          <p:nvPr/>
        </p:nvSpPr>
        <p:spPr>
          <a:xfrm>
            <a:off x="4270295" y="828695"/>
            <a:ext cx="29209" cy="54610"/>
          </a:xfrm>
          <a:custGeom>
            <a:avLst/>
            <a:gdLst/>
            <a:ahLst/>
            <a:cxnLst/>
            <a:rect l="l" t="t" r="r" b="b"/>
            <a:pathLst>
              <a:path w="29210" h="54609">
                <a:moveTo>
                  <a:pt x="0" y="0"/>
                </a:moveTo>
                <a:lnTo>
                  <a:pt x="28354" y="54348"/>
                </a:lnTo>
                <a:lnTo>
                  <a:pt x="29107" y="52626"/>
                </a:lnTo>
                <a:lnTo>
                  <a:pt x="2003" y="675"/>
                </a:lnTo>
                <a:lnTo>
                  <a:pt x="0" y="0"/>
                </a:lnTo>
                <a:close/>
              </a:path>
            </a:pathLst>
          </a:custGeom>
          <a:solidFill>
            <a:srgbClr val="BA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bg object 2315"/>
          <p:cNvSpPr/>
          <p:nvPr/>
        </p:nvSpPr>
        <p:spPr>
          <a:xfrm>
            <a:off x="4268303" y="828041"/>
            <a:ext cx="30480" cy="57150"/>
          </a:xfrm>
          <a:custGeom>
            <a:avLst/>
            <a:gdLst/>
            <a:ahLst/>
            <a:cxnLst/>
            <a:rect l="l" t="t" r="r" b="b"/>
            <a:pathLst>
              <a:path w="30479" h="57150">
                <a:moveTo>
                  <a:pt x="0" y="0"/>
                </a:moveTo>
                <a:lnTo>
                  <a:pt x="29593" y="56724"/>
                </a:lnTo>
                <a:lnTo>
                  <a:pt x="30346" y="55002"/>
                </a:lnTo>
                <a:lnTo>
                  <a:pt x="1992" y="654"/>
                </a:lnTo>
                <a:lnTo>
                  <a:pt x="412" y="121"/>
                </a:lnTo>
                <a:lnTo>
                  <a:pt x="0" y="0"/>
                </a:lnTo>
                <a:close/>
              </a:path>
            </a:pathLst>
          </a:custGeom>
          <a:solidFill>
            <a:srgbClr val="BA5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bg object 2316"/>
          <p:cNvSpPr/>
          <p:nvPr/>
        </p:nvSpPr>
        <p:spPr>
          <a:xfrm>
            <a:off x="4266353" y="827468"/>
            <a:ext cx="31750" cy="59055"/>
          </a:xfrm>
          <a:custGeom>
            <a:avLst/>
            <a:gdLst/>
            <a:ahLst/>
            <a:cxnLst/>
            <a:rect l="l" t="t" r="r" b="b"/>
            <a:pathLst>
              <a:path w="31750" h="59055">
                <a:moveTo>
                  <a:pt x="0" y="0"/>
                </a:moveTo>
                <a:lnTo>
                  <a:pt x="30769" y="58977"/>
                </a:lnTo>
                <a:lnTo>
                  <a:pt x="31543" y="57297"/>
                </a:lnTo>
                <a:lnTo>
                  <a:pt x="195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B95E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bg object 2317"/>
          <p:cNvSpPr/>
          <p:nvPr/>
        </p:nvSpPr>
        <p:spPr>
          <a:xfrm>
            <a:off x="4264408" y="826896"/>
            <a:ext cx="33020" cy="61594"/>
          </a:xfrm>
          <a:custGeom>
            <a:avLst/>
            <a:gdLst/>
            <a:ahLst/>
            <a:cxnLst/>
            <a:rect l="l" t="t" r="r" b="b"/>
            <a:pathLst>
              <a:path w="33020" h="61594">
                <a:moveTo>
                  <a:pt x="0" y="0"/>
                </a:moveTo>
                <a:lnTo>
                  <a:pt x="31940" y="61216"/>
                </a:lnTo>
                <a:lnTo>
                  <a:pt x="32713" y="59549"/>
                </a:lnTo>
                <a:lnTo>
                  <a:pt x="1944" y="571"/>
                </a:lnTo>
                <a:lnTo>
                  <a:pt x="0" y="0"/>
                </a:lnTo>
                <a:close/>
              </a:path>
            </a:pathLst>
          </a:custGeom>
          <a:solidFill>
            <a:srgbClr val="B85E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bg object 2318"/>
          <p:cNvSpPr/>
          <p:nvPr/>
        </p:nvSpPr>
        <p:spPr>
          <a:xfrm>
            <a:off x="4262458" y="826322"/>
            <a:ext cx="34290" cy="63500"/>
          </a:xfrm>
          <a:custGeom>
            <a:avLst/>
            <a:gdLst/>
            <a:ahLst/>
            <a:cxnLst/>
            <a:rect l="l" t="t" r="r" b="b"/>
            <a:pathLst>
              <a:path w="34289" h="63500">
                <a:moveTo>
                  <a:pt x="0" y="0"/>
                </a:moveTo>
                <a:lnTo>
                  <a:pt x="33114" y="63465"/>
                </a:lnTo>
                <a:lnTo>
                  <a:pt x="33891" y="61790"/>
                </a:lnTo>
                <a:lnTo>
                  <a:pt x="195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B75E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bg object 2319"/>
          <p:cNvSpPr/>
          <p:nvPr/>
        </p:nvSpPr>
        <p:spPr>
          <a:xfrm>
            <a:off x="4260508" y="825749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40">
                <a:moveTo>
                  <a:pt x="0" y="0"/>
                </a:moveTo>
                <a:lnTo>
                  <a:pt x="34288" y="65714"/>
                </a:lnTo>
                <a:lnTo>
                  <a:pt x="35064" y="64039"/>
                </a:lnTo>
                <a:lnTo>
                  <a:pt x="195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B65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bg object 2320"/>
          <p:cNvSpPr/>
          <p:nvPr/>
        </p:nvSpPr>
        <p:spPr>
          <a:xfrm>
            <a:off x="4258567" y="825178"/>
            <a:ext cx="36830" cy="68580"/>
          </a:xfrm>
          <a:custGeom>
            <a:avLst/>
            <a:gdLst/>
            <a:ahLst/>
            <a:cxnLst/>
            <a:rect l="l" t="t" r="r" b="b"/>
            <a:pathLst>
              <a:path w="36829" h="68580">
                <a:moveTo>
                  <a:pt x="0" y="0"/>
                </a:moveTo>
                <a:lnTo>
                  <a:pt x="35453" y="67956"/>
                </a:lnTo>
                <a:lnTo>
                  <a:pt x="36228" y="66285"/>
                </a:lnTo>
                <a:lnTo>
                  <a:pt x="1940" y="570"/>
                </a:lnTo>
                <a:lnTo>
                  <a:pt x="0" y="0"/>
                </a:lnTo>
                <a:close/>
              </a:path>
            </a:pathLst>
          </a:custGeom>
          <a:solidFill>
            <a:srgbClr val="B55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bg object 2321"/>
          <p:cNvSpPr/>
          <p:nvPr/>
        </p:nvSpPr>
        <p:spPr>
          <a:xfrm>
            <a:off x="4256617" y="824605"/>
            <a:ext cx="37465" cy="70485"/>
          </a:xfrm>
          <a:custGeom>
            <a:avLst/>
            <a:gdLst/>
            <a:ahLst/>
            <a:cxnLst/>
            <a:rect l="l" t="t" r="r" b="b"/>
            <a:pathLst>
              <a:path w="37464" h="70484">
                <a:moveTo>
                  <a:pt x="0" y="0"/>
                </a:moveTo>
                <a:lnTo>
                  <a:pt x="36627" y="70205"/>
                </a:lnTo>
                <a:lnTo>
                  <a:pt x="37403" y="68529"/>
                </a:lnTo>
                <a:lnTo>
                  <a:pt x="195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B45F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bg object 2322"/>
          <p:cNvSpPr/>
          <p:nvPr/>
        </p:nvSpPr>
        <p:spPr>
          <a:xfrm>
            <a:off x="4254682" y="824036"/>
            <a:ext cx="38735" cy="73025"/>
          </a:xfrm>
          <a:custGeom>
            <a:avLst/>
            <a:gdLst/>
            <a:ahLst/>
            <a:cxnLst/>
            <a:rect l="l" t="t" r="r" b="b"/>
            <a:pathLst>
              <a:path w="38735" h="73025">
                <a:moveTo>
                  <a:pt x="0" y="0"/>
                </a:moveTo>
                <a:lnTo>
                  <a:pt x="37787" y="72429"/>
                </a:lnTo>
                <a:lnTo>
                  <a:pt x="38568" y="70761"/>
                </a:lnTo>
                <a:lnTo>
                  <a:pt x="195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B36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bg object 2323"/>
          <p:cNvSpPr/>
          <p:nvPr/>
        </p:nvSpPr>
        <p:spPr>
          <a:xfrm>
            <a:off x="4252737" y="823464"/>
            <a:ext cx="40005" cy="74930"/>
          </a:xfrm>
          <a:custGeom>
            <a:avLst/>
            <a:gdLst/>
            <a:ahLst/>
            <a:cxnLst/>
            <a:rect l="l" t="t" r="r" b="b"/>
            <a:pathLst>
              <a:path w="40004" h="74930">
                <a:moveTo>
                  <a:pt x="0" y="0"/>
                </a:moveTo>
                <a:lnTo>
                  <a:pt x="38886" y="74528"/>
                </a:lnTo>
                <a:lnTo>
                  <a:pt x="39732" y="73001"/>
                </a:lnTo>
                <a:lnTo>
                  <a:pt x="1945" y="571"/>
                </a:lnTo>
                <a:lnTo>
                  <a:pt x="0" y="0"/>
                </a:lnTo>
                <a:close/>
              </a:path>
            </a:pathLst>
          </a:custGeom>
          <a:solidFill>
            <a:srgbClr val="B26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bg object 2324"/>
          <p:cNvSpPr/>
          <p:nvPr/>
        </p:nvSpPr>
        <p:spPr>
          <a:xfrm>
            <a:off x="4250787" y="822891"/>
            <a:ext cx="41275" cy="76835"/>
          </a:xfrm>
          <a:custGeom>
            <a:avLst/>
            <a:gdLst/>
            <a:ahLst/>
            <a:cxnLst/>
            <a:rect l="l" t="t" r="r" b="b"/>
            <a:pathLst>
              <a:path w="41275" h="76834">
                <a:moveTo>
                  <a:pt x="0" y="0"/>
                </a:moveTo>
                <a:lnTo>
                  <a:pt x="39986" y="76636"/>
                </a:lnTo>
                <a:lnTo>
                  <a:pt x="40836" y="75101"/>
                </a:lnTo>
                <a:lnTo>
                  <a:pt x="195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B16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bg object 2325"/>
          <p:cNvSpPr/>
          <p:nvPr/>
        </p:nvSpPr>
        <p:spPr>
          <a:xfrm>
            <a:off x="4248843" y="822330"/>
            <a:ext cx="42545" cy="78740"/>
          </a:xfrm>
          <a:custGeom>
            <a:avLst/>
            <a:gdLst/>
            <a:ahLst/>
            <a:cxnLst/>
            <a:rect l="l" t="t" r="r" b="b"/>
            <a:pathLst>
              <a:path w="42545" h="78740">
                <a:moveTo>
                  <a:pt x="0" y="0"/>
                </a:moveTo>
                <a:lnTo>
                  <a:pt x="19004" y="36422"/>
                </a:lnTo>
                <a:lnTo>
                  <a:pt x="20223" y="36558"/>
                </a:lnTo>
                <a:lnTo>
                  <a:pt x="31966" y="59088"/>
                </a:lnTo>
                <a:lnTo>
                  <a:pt x="38065" y="70970"/>
                </a:lnTo>
                <a:lnTo>
                  <a:pt x="40484" y="76140"/>
                </a:lnTo>
                <a:lnTo>
                  <a:pt x="41191" y="78532"/>
                </a:lnTo>
                <a:lnTo>
                  <a:pt x="41930" y="77197"/>
                </a:lnTo>
                <a:lnTo>
                  <a:pt x="1943" y="560"/>
                </a:lnTo>
                <a:lnTo>
                  <a:pt x="0" y="0"/>
                </a:lnTo>
                <a:close/>
              </a:path>
            </a:pathLst>
          </a:custGeom>
          <a:solidFill>
            <a:srgbClr val="B06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bg object 2326"/>
          <p:cNvSpPr/>
          <p:nvPr/>
        </p:nvSpPr>
        <p:spPr>
          <a:xfrm>
            <a:off x="4246926" y="821804"/>
            <a:ext cx="20955" cy="37465"/>
          </a:xfrm>
          <a:custGeom>
            <a:avLst/>
            <a:gdLst/>
            <a:ahLst/>
            <a:cxnLst/>
            <a:rect l="l" t="t" r="r" b="b"/>
            <a:pathLst>
              <a:path w="20954" h="37465">
                <a:moveTo>
                  <a:pt x="0" y="0"/>
                </a:moveTo>
                <a:lnTo>
                  <a:pt x="19174" y="36752"/>
                </a:lnTo>
                <a:lnTo>
                  <a:pt x="20920" y="36947"/>
                </a:lnTo>
                <a:lnTo>
                  <a:pt x="1916" y="525"/>
                </a:lnTo>
                <a:lnTo>
                  <a:pt x="0" y="0"/>
                </a:lnTo>
                <a:close/>
              </a:path>
            </a:pathLst>
          </a:custGeom>
          <a:solidFill>
            <a:srgbClr val="AF61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bg object 2327"/>
          <p:cNvSpPr/>
          <p:nvPr/>
        </p:nvSpPr>
        <p:spPr>
          <a:xfrm>
            <a:off x="4245000" y="821276"/>
            <a:ext cx="21590" cy="37465"/>
          </a:xfrm>
          <a:custGeom>
            <a:avLst/>
            <a:gdLst/>
            <a:ahLst/>
            <a:cxnLst/>
            <a:rect l="l" t="t" r="r" b="b"/>
            <a:pathLst>
              <a:path w="21589" h="37465">
                <a:moveTo>
                  <a:pt x="0" y="0"/>
                </a:moveTo>
                <a:lnTo>
                  <a:pt x="19347" y="37085"/>
                </a:lnTo>
                <a:lnTo>
                  <a:pt x="21101" y="37281"/>
                </a:lnTo>
                <a:lnTo>
                  <a:pt x="1926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E6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bg object 2328"/>
          <p:cNvSpPr/>
          <p:nvPr/>
        </p:nvSpPr>
        <p:spPr>
          <a:xfrm>
            <a:off x="4243073" y="820747"/>
            <a:ext cx="21590" cy="38100"/>
          </a:xfrm>
          <a:custGeom>
            <a:avLst/>
            <a:gdLst/>
            <a:ahLst/>
            <a:cxnLst/>
            <a:rect l="l" t="t" r="r" b="b"/>
            <a:pathLst>
              <a:path w="21589" h="38100">
                <a:moveTo>
                  <a:pt x="0" y="0"/>
                </a:moveTo>
                <a:lnTo>
                  <a:pt x="19521" y="37418"/>
                </a:lnTo>
                <a:lnTo>
                  <a:pt x="21274" y="37613"/>
                </a:lnTo>
                <a:lnTo>
                  <a:pt x="1926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D6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bg object 2329"/>
          <p:cNvSpPr/>
          <p:nvPr/>
        </p:nvSpPr>
        <p:spPr>
          <a:xfrm>
            <a:off x="4241146" y="820219"/>
            <a:ext cx="21590" cy="38100"/>
          </a:xfrm>
          <a:custGeom>
            <a:avLst/>
            <a:gdLst/>
            <a:ahLst/>
            <a:cxnLst/>
            <a:rect l="l" t="t" r="r" b="b"/>
            <a:pathLst>
              <a:path w="21589" h="38100">
                <a:moveTo>
                  <a:pt x="0" y="0"/>
                </a:moveTo>
                <a:lnTo>
                  <a:pt x="19702" y="37764"/>
                </a:lnTo>
                <a:lnTo>
                  <a:pt x="21448" y="37946"/>
                </a:lnTo>
                <a:lnTo>
                  <a:pt x="1926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C6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bg object 2330"/>
          <p:cNvSpPr/>
          <p:nvPr/>
        </p:nvSpPr>
        <p:spPr>
          <a:xfrm>
            <a:off x="4239239" y="819696"/>
            <a:ext cx="22225" cy="38735"/>
          </a:xfrm>
          <a:custGeom>
            <a:avLst/>
            <a:gdLst/>
            <a:ahLst/>
            <a:cxnLst/>
            <a:rect l="l" t="t" r="r" b="b"/>
            <a:pathLst>
              <a:path w="22225" h="38734">
                <a:moveTo>
                  <a:pt x="0" y="0"/>
                </a:moveTo>
                <a:lnTo>
                  <a:pt x="19962" y="38259"/>
                </a:lnTo>
                <a:lnTo>
                  <a:pt x="21622" y="38287"/>
                </a:lnTo>
                <a:lnTo>
                  <a:pt x="1921" y="526"/>
                </a:lnTo>
                <a:lnTo>
                  <a:pt x="0" y="0"/>
                </a:lnTo>
                <a:close/>
              </a:path>
            </a:pathLst>
          </a:custGeom>
          <a:solidFill>
            <a:srgbClr val="AB6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bg object 2331"/>
          <p:cNvSpPr/>
          <p:nvPr/>
        </p:nvSpPr>
        <p:spPr>
          <a:xfrm>
            <a:off x="4237313" y="819168"/>
            <a:ext cx="22225" cy="39370"/>
          </a:xfrm>
          <a:custGeom>
            <a:avLst/>
            <a:gdLst/>
            <a:ahLst/>
            <a:cxnLst/>
            <a:rect l="l" t="t" r="r" b="b"/>
            <a:pathLst>
              <a:path w="22225" h="39369">
                <a:moveTo>
                  <a:pt x="0" y="0"/>
                </a:moveTo>
                <a:lnTo>
                  <a:pt x="7445" y="14268"/>
                </a:lnTo>
                <a:lnTo>
                  <a:pt x="7964" y="14720"/>
                </a:lnTo>
                <a:lnTo>
                  <a:pt x="10709" y="17431"/>
                </a:lnTo>
                <a:lnTo>
                  <a:pt x="9405" y="18026"/>
                </a:lnTo>
                <a:lnTo>
                  <a:pt x="20223" y="38759"/>
                </a:lnTo>
                <a:lnTo>
                  <a:pt x="21889" y="38787"/>
                </a:lnTo>
                <a:lnTo>
                  <a:pt x="1926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B62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bg object 2332"/>
          <p:cNvSpPr/>
          <p:nvPr/>
        </p:nvSpPr>
        <p:spPr>
          <a:xfrm>
            <a:off x="4235396" y="818643"/>
            <a:ext cx="22225" cy="39370"/>
          </a:xfrm>
          <a:custGeom>
            <a:avLst/>
            <a:gdLst/>
            <a:ahLst/>
            <a:cxnLst/>
            <a:rect l="l" t="t" r="r" b="b"/>
            <a:pathLst>
              <a:path w="22225" h="39369">
                <a:moveTo>
                  <a:pt x="11322" y="18552"/>
                </a:moveTo>
                <a:lnTo>
                  <a:pt x="9994" y="19158"/>
                </a:lnTo>
                <a:lnTo>
                  <a:pt x="20480" y="39256"/>
                </a:lnTo>
                <a:lnTo>
                  <a:pt x="22139" y="39284"/>
                </a:lnTo>
                <a:lnTo>
                  <a:pt x="11322" y="18552"/>
                </a:lnTo>
                <a:close/>
              </a:path>
              <a:path w="22225" h="39369">
                <a:moveTo>
                  <a:pt x="0" y="0"/>
                </a:moveTo>
                <a:lnTo>
                  <a:pt x="6357" y="12185"/>
                </a:lnTo>
                <a:lnTo>
                  <a:pt x="9361" y="14794"/>
                </a:lnTo>
                <a:lnTo>
                  <a:pt x="1916" y="525"/>
                </a:lnTo>
                <a:lnTo>
                  <a:pt x="0" y="0"/>
                </a:lnTo>
                <a:close/>
              </a:path>
            </a:pathLst>
          </a:custGeom>
          <a:solidFill>
            <a:srgbClr val="A96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bg object 2333"/>
          <p:cNvSpPr/>
          <p:nvPr/>
        </p:nvSpPr>
        <p:spPr>
          <a:xfrm>
            <a:off x="4233470" y="818114"/>
            <a:ext cx="22860" cy="40005"/>
          </a:xfrm>
          <a:custGeom>
            <a:avLst/>
            <a:gdLst/>
            <a:ahLst/>
            <a:cxnLst/>
            <a:rect l="l" t="t" r="r" b="b"/>
            <a:pathLst>
              <a:path w="22860" h="40005">
                <a:moveTo>
                  <a:pt x="11921" y="19686"/>
                </a:moveTo>
                <a:lnTo>
                  <a:pt x="10587" y="20294"/>
                </a:lnTo>
                <a:lnTo>
                  <a:pt x="20741" y="39756"/>
                </a:lnTo>
                <a:lnTo>
                  <a:pt x="22407" y="39784"/>
                </a:lnTo>
                <a:lnTo>
                  <a:pt x="11921" y="19686"/>
                </a:lnTo>
                <a:close/>
              </a:path>
              <a:path w="22860" h="40005">
                <a:moveTo>
                  <a:pt x="0" y="0"/>
                </a:moveTo>
                <a:lnTo>
                  <a:pt x="5265" y="10092"/>
                </a:lnTo>
                <a:lnTo>
                  <a:pt x="8283" y="12713"/>
                </a:lnTo>
                <a:lnTo>
                  <a:pt x="1926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86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bg object 2334"/>
          <p:cNvSpPr/>
          <p:nvPr/>
        </p:nvSpPr>
        <p:spPr>
          <a:xfrm>
            <a:off x="4231543" y="817586"/>
            <a:ext cx="22860" cy="40640"/>
          </a:xfrm>
          <a:custGeom>
            <a:avLst/>
            <a:gdLst/>
            <a:ahLst/>
            <a:cxnLst/>
            <a:rect l="l" t="t" r="r" b="b"/>
            <a:pathLst>
              <a:path w="22860" h="40640">
                <a:moveTo>
                  <a:pt x="12514" y="20822"/>
                </a:moveTo>
                <a:lnTo>
                  <a:pt x="11181" y="21431"/>
                </a:lnTo>
                <a:lnTo>
                  <a:pt x="21001" y="40255"/>
                </a:lnTo>
                <a:lnTo>
                  <a:pt x="22667" y="40284"/>
                </a:lnTo>
                <a:lnTo>
                  <a:pt x="12514" y="20822"/>
                </a:lnTo>
                <a:close/>
              </a:path>
              <a:path w="22860" h="40640">
                <a:moveTo>
                  <a:pt x="0" y="0"/>
                </a:moveTo>
                <a:lnTo>
                  <a:pt x="4460" y="8548"/>
                </a:lnTo>
                <a:lnTo>
                  <a:pt x="6290" y="9837"/>
                </a:lnTo>
                <a:lnTo>
                  <a:pt x="7191" y="10620"/>
                </a:lnTo>
                <a:lnTo>
                  <a:pt x="1926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76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bg object 2335"/>
          <p:cNvSpPr/>
          <p:nvPr/>
        </p:nvSpPr>
        <p:spPr>
          <a:xfrm>
            <a:off x="4229616" y="817058"/>
            <a:ext cx="23495" cy="41275"/>
          </a:xfrm>
          <a:custGeom>
            <a:avLst/>
            <a:gdLst/>
            <a:ahLst/>
            <a:cxnLst/>
            <a:rect l="l" t="t" r="r" b="b"/>
            <a:pathLst>
              <a:path w="23495" h="41275">
                <a:moveTo>
                  <a:pt x="22915" y="40758"/>
                </a:moveTo>
                <a:lnTo>
                  <a:pt x="21732" y="40763"/>
                </a:lnTo>
                <a:lnTo>
                  <a:pt x="22928" y="40784"/>
                </a:lnTo>
                <a:close/>
              </a:path>
              <a:path w="23495" h="41275">
                <a:moveTo>
                  <a:pt x="13107" y="21959"/>
                </a:moveTo>
                <a:lnTo>
                  <a:pt x="11774" y="22568"/>
                </a:lnTo>
                <a:lnTo>
                  <a:pt x="21267" y="40765"/>
                </a:lnTo>
                <a:lnTo>
                  <a:pt x="21732" y="40763"/>
                </a:lnTo>
                <a:lnTo>
                  <a:pt x="21449" y="40758"/>
                </a:lnTo>
                <a:lnTo>
                  <a:pt x="22915" y="40758"/>
                </a:lnTo>
                <a:lnTo>
                  <a:pt x="13107" y="21959"/>
                </a:lnTo>
                <a:close/>
              </a:path>
              <a:path w="23495" h="41275">
                <a:moveTo>
                  <a:pt x="0" y="0"/>
                </a:moveTo>
                <a:lnTo>
                  <a:pt x="3777" y="7239"/>
                </a:lnTo>
                <a:lnTo>
                  <a:pt x="6386" y="9077"/>
                </a:lnTo>
                <a:lnTo>
                  <a:pt x="1926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76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bg object 2336"/>
          <p:cNvSpPr/>
          <p:nvPr/>
        </p:nvSpPr>
        <p:spPr>
          <a:xfrm>
            <a:off x="4227706" y="816552"/>
            <a:ext cx="23495" cy="41910"/>
          </a:xfrm>
          <a:custGeom>
            <a:avLst/>
            <a:gdLst/>
            <a:ahLst/>
            <a:cxnLst/>
            <a:rect l="l" t="t" r="r" b="b"/>
            <a:pathLst>
              <a:path w="23495" h="41909">
                <a:moveTo>
                  <a:pt x="13684" y="23073"/>
                </a:moveTo>
                <a:lnTo>
                  <a:pt x="12355" y="23680"/>
                </a:lnTo>
                <a:lnTo>
                  <a:pt x="21565" y="41331"/>
                </a:lnTo>
                <a:lnTo>
                  <a:pt x="23178" y="41271"/>
                </a:lnTo>
                <a:lnTo>
                  <a:pt x="13684" y="23073"/>
                </a:lnTo>
                <a:close/>
              </a:path>
              <a:path w="23495" h="41909">
                <a:moveTo>
                  <a:pt x="0" y="0"/>
                </a:moveTo>
                <a:lnTo>
                  <a:pt x="3085" y="5912"/>
                </a:lnTo>
                <a:lnTo>
                  <a:pt x="5687" y="7745"/>
                </a:lnTo>
                <a:lnTo>
                  <a:pt x="1910" y="505"/>
                </a:lnTo>
                <a:lnTo>
                  <a:pt x="455" y="106"/>
                </a:lnTo>
                <a:lnTo>
                  <a:pt x="0" y="0"/>
                </a:lnTo>
                <a:close/>
              </a:path>
            </a:pathLst>
          </a:custGeom>
          <a:solidFill>
            <a:srgbClr val="A66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bg object 2337"/>
          <p:cNvSpPr/>
          <p:nvPr/>
        </p:nvSpPr>
        <p:spPr>
          <a:xfrm>
            <a:off x="4225825" y="816113"/>
            <a:ext cx="23495" cy="41910"/>
          </a:xfrm>
          <a:custGeom>
            <a:avLst/>
            <a:gdLst/>
            <a:ahLst/>
            <a:cxnLst/>
            <a:rect l="l" t="t" r="r" b="b"/>
            <a:pathLst>
              <a:path w="23495" h="41909">
                <a:moveTo>
                  <a:pt x="14235" y="24119"/>
                </a:moveTo>
                <a:lnTo>
                  <a:pt x="12902" y="24728"/>
                </a:lnTo>
                <a:lnTo>
                  <a:pt x="21826" y="41830"/>
                </a:lnTo>
                <a:lnTo>
                  <a:pt x="23445" y="41770"/>
                </a:lnTo>
                <a:lnTo>
                  <a:pt x="14235" y="24119"/>
                </a:lnTo>
                <a:close/>
              </a:path>
              <a:path w="23495" h="41909">
                <a:moveTo>
                  <a:pt x="0" y="0"/>
                </a:moveTo>
                <a:lnTo>
                  <a:pt x="2355" y="4514"/>
                </a:lnTo>
                <a:lnTo>
                  <a:pt x="4965" y="6351"/>
                </a:lnTo>
                <a:lnTo>
                  <a:pt x="1880" y="439"/>
                </a:lnTo>
                <a:lnTo>
                  <a:pt x="0" y="0"/>
                </a:lnTo>
                <a:close/>
              </a:path>
            </a:pathLst>
          </a:custGeom>
          <a:solidFill>
            <a:srgbClr val="A56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bg object 2338"/>
          <p:cNvSpPr/>
          <p:nvPr/>
        </p:nvSpPr>
        <p:spPr>
          <a:xfrm>
            <a:off x="4223945" y="815673"/>
            <a:ext cx="24130" cy="42545"/>
          </a:xfrm>
          <a:custGeom>
            <a:avLst/>
            <a:gdLst/>
            <a:ahLst/>
            <a:cxnLst/>
            <a:rect l="l" t="t" r="r" b="b"/>
            <a:pathLst>
              <a:path w="24129" h="42544">
                <a:moveTo>
                  <a:pt x="14782" y="25167"/>
                </a:moveTo>
                <a:lnTo>
                  <a:pt x="13449" y="25776"/>
                </a:lnTo>
                <a:lnTo>
                  <a:pt x="22086" y="42330"/>
                </a:lnTo>
                <a:lnTo>
                  <a:pt x="23706" y="42270"/>
                </a:lnTo>
                <a:lnTo>
                  <a:pt x="14782" y="25167"/>
                </a:lnTo>
                <a:close/>
              </a:path>
              <a:path w="24129" h="42544">
                <a:moveTo>
                  <a:pt x="0" y="0"/>
                </a:moveTo>
                <a:lnTo>
                  <a:pt x="1825" y="3498"/>
                </a:lnTo>
                <a:lnTo>
                  <a:pt x="2935" y="4038"/>
                </a:lnTo>
                <a:lnTo>
                  <a:pt x="4235" y="4953"/>
                </a:lnTo>
                <a:lnTo>
                  <a:pt x="1880" y="439"/>
                </a:lnTo>
                <a:lnTo>
                  <a:pt x="0" y="0"/>
                </a:lnTo>
                <a:close/>
              </a:path>
            </a:pathLst>
          </a:custGeom>
          <a:solidFill>
            <a:srgbClr val="A46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bg object 2339"/>
          <p:cNvSpPr/>
          <p:nvPr/>
        </p:nvSpPr>
        <p:spPr>
          <a:xfrm>
            <a:off x="4222089" y="815240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80">
                <a:moveTo>
                  <a:pt x="15315" y="26205"/>
                </a:moveTo>
                <a:lnTo>
                  <a:pt x="13987" y="26811"/>
                </a:lnTo>
                <a:lnTo>
                  <a:pt x="22341" y="42823"/>
                </a:lnTo>
                <a:lnTo>
                  <a:pt x="23955" y="42763"/>
                </a:lnTo>
                <a:lnTo>
                  <a:pt x="15315" y="26205"/>
                </a:lnTo>
                <a:close/>
              </a:path>
              <a:path w="24129" h="43180">
                <a:moveTo>
                  <a:pt x="0" y="0"/>
                </a:moveTo>
                <a:lnTo>
                  <a:pt x="1497" y="2870"/>
                </a:lnTo>
                <a:lnTo>
                  <a:pt x="3698" y="3940"/>
                </a:lnTo>
                <a:lnTo>
                  <a:pt x="1870" y="437"/>
                </a:lnTo>
                <a:lnTo>
                  <a:pt x="0" y="0"/>
                </a:lnTo>
                <a:close/>
              </a:path>
            </a:pathLst>
          </a:custGeom>
          <a:solidFill>
            <a:srgbClr val="A36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bg object 2340"/>
          <p:cNvSpPr/>
          <p:nvPr/>
        </p:nvSpPr>
        <p:spPr>
          <a:xfrm>
            <a:off x="4220209" y="814800"/>
            <a:ext cx="24765" cy="43815"/>
          </a:xfrm>
          <a:custGeom>
            <a:avLst/>
            <a:gdLst/>
            <a:ahLst/>
            <a:cxnLst/>
            <a:rect l="l" t="t" r="r" b="b"/>
            <a:pathLst>
              <a:path w="24764" h="43815">
                <a:moveTo>
                  <a:pt x="15867" y="27250"/>
                </a:moveTo>
                <a:lnTo>
                  <a:pt x="14534" y="27859"/>
                </a:lnTo>
                <a:lnTo>
                  <a:pt x="22602" y="43323"/>
                </a:lnTo>
                <a:lnTo>
                  <a:pt x="24221" y="43263"/>
                </a:lnTo>
                <a:lnTo>
                  <a:pt x="15867" y="27250"/>
                </a:lnTo>
                <a:close/>
              </a:path>
              <a:path w="24764" h="43815">
                <a:moveTo>
                  <a:pt x="0" y="0"/>
                </a:moveTo>
                <a:lnTo>
                  <a:pt x="1165" y="2234"/>
                </a:lnTo>
                <a:lnTo>
                  <a:pt x="3377" y="3310"/>
                </a:lnTo>
                <a:lnTo>
                  <a:pt x="1880" y="439"/>
                </a:lnTo>
                <a:lnTo>
                  <a:pt x="0" y="0"/>
                </a:lnTo>
                <a:close/>
              </a:path>
            </a:pathLst>
          </a:custGeom>
          <a:solidFill>
            <a:srgbClr val="A264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bg object 2341"/>
          <p:cNvSpPr/>
          <p:nvPr/>
        </p:nvSpPr>
        <p:spPr>
          <a:xfrm>
            <a:off x="4218329" y="814361"/>
            <a:ext cx="24765" cy="44450"/>
          </a:xfrm>
          <a:custGeom>
            <a:avLst/>
            <a:gdLst/>
            <a:ahLst/>
            <a:cxnLst/>
            <a:rect l="l" t="t" r="r" b="b"/>
            <a:pathLst>
              <a:path w="24764" h="44450">
                <a:moveTo>
                  <a:pt x="16414" y="28298"/>
                </a:moveTo>
                <a:lnTo>
                  <a:pt x="15081" y="28907"/>
                </a:lnTo>
                <a:lnTo>
                  <a:pt x="22863" y="43823"/>
                </a:lnTo>
                <a:lnTo>
                  <a:pt x="24482" y="43763"/>
                </a:lnTo>
                <a:lnTo>
                  <a:pt x="16414" y="28298"/>
                </a:lnTo>
                <a:close/>
              </a:path>
              <a:path w="24764" h="44450">
                <a:moveTo>
                  <a:pt x="0" y="0"/>
                </a:moveTo>
                <a:lnTo>
                  <a:pt x="833" y="1598"/>
                </a:lnTo>
                <a:lnTo>
                  <a:pt x="3045" y="2673"/>
                </a:lnTo>
                <a:lnTo>
                  <a:pt x="1880" y="439"/>
                </a:lnTo>
                <a:lnTo>
                  <a:pt x="0" y="0"/>
                </a:lnTo>
                <a:close/>
              </a:path>
            </a:pathLst>
          </a:custGeom>
          <a:solidFill>
            <a:srgbClr val="A16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bg object 2342"/>
          <p:cNvSpPr/>
          <p:nvPr/>
        </p:nvSpPr>
        <p:spPr>
          <a:xfrm>
            <a:off x="4216449" y="813922"/>
            <a:ext cx="24765" cy="44450"/>
          </a:xfrm>
          <a:custGeom>
            <a:avLst/>
            <a:gdLst/>
            <a:ahLst/>
            <a:cxnLst/>
            <a:rect l="l" t="t" r="r" b="b"/>
            <a:pathLst>
              <a:path w="24764" h="44450">
                <a:moveTo>
                  <a:pt x="16961" y="29346"/>
                </a:moveTo>
                <a:lnTo>
                  <a:pt x="15627" y="29954"/>
                </a:lnTo>
                <a:lnTo>
                  <a:pt x="23123" y="44323"/>
                </a:lnTo>
                <a:lnTo>
                  <a:pt x="24743" y="44262"/>
                </a:lnTo>
                <a:lnTo>
                  <a:pt x="16961" y="29346"/>
                </a:lnTo>
                <a:close/>
              </a:path>
              <a:path w="24764" h="44450">
                <a:moveTo>
                  <a:pt x="0" y="0"/>
                </a:moveTo>
                <a:lnTo>
                  <a:pt x="501" y="962"/>
                </a:lnTo>
                <a:lnTo>
                  <a:pt x="2714" y="2037"/>
                </a:lnTo>
                <a:lnTo>
                  <a:pt x="1880" y="439"/>
                </a:lnTo>
                <a:lnTo>
                  <a:pt x="0" y="0"/>
                </a:lnTo>
                <a:close/>
              </a:path>
            </a:pathLst>
          </a:custGeom>
          <a:solidFill>
            <a:srgbClr val="A06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bg object 2343"/>
          <p:cNvSpPr/>
          <p:nvPr/>
        </p:nvSpPr>
        <p:spPr>
          <a:xfrm>
            <a:off x="4214573" y="813483"/>
            <a:ext cx="25400" cy="45085"/>
          </a:xfrm>
          <a:custGeom>
            <a:avLst/>
            <a:gdLst/>
            <a:ahLst/>
            <a:cxnLst/>
            <a:rect l="l" t="t" r="r" b="b"/>
            <a:pathLst>
              <a:path w="25400" h="45084">
                <a:moveTo>
                  <a:pt x="17503" y="30393"/>
                </a:moveTo>
                <a:lnTo>
                  <a:pt x="16174" y="30999"/>
                </a:lnTo>
                <a:lnTo>
                  <a:pt x="23386" y="44821"/>
                </a:lnTo>
                <a:lnTo>
                  <a:pt x="24999" y="44761"/>
                </a:lnTo>
                <a:lnTo>
                  <a:pt x="17503" y="30393"/>
                </a:lnTo>
                <a:close/>
              </a:path>
              <a:path w="25400" h="45084">
                <a:moveTo>
                  <a:pt x="0" y="0"/>
                </a:moveTo>
                <a:lnTo>
                  <a:pt x="170" y="327"/>
                </a:lnTo>
                <a:lnTo>
                  <a:pt x="2377" y="1400"/>
                </a:lnTo>
                <a:lnTo>
                  <a:pt x="1875" y="438"/>
                </a:lnTo>
                <a:lnTo>
                  <a:pt x="0" y="0"/>
                </a:lnTo>
                <a:close/>
              </a:path>
            </a:pathLst>
          </a:custGeom>
          <a:solidFill>
            <a:srgbClr val="9F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bg object 2344"/>
          <p:cNvSpPr/>
          <p:nvPr/>
        </p:nvSpPr>
        <p:spPr>
          <a:xfrm>
            <a:off x="4213605" y="813257"/>
            <a:ext cx="24765" cy="45720"/>
          </a:xfrm>
          <a:custGeom>
            <a:avLst/>
            <a:gdLst/>
            <a:ahLst/>
            <a:cxnLst/>
            <a:rect l="l" t="t" r="r" b="b"/>
            <a:pathLst>
              <a:path w="24764" h="45719">
                <a:moveTo>
                  <a:pt x="17141" y="31225"/>
                </a:moveTo>
                <a:lnTo>
                  <a:pt x="15808" y="31834"/>
                </a:lnTo>
                <a:lnTo>
                  <a:pt x="22734" y="45107"/>
                </a:lnTo>
                <a:lnTo>
                  <a:pt x="24353" y="45047"/>
                </a:lnTo>
                <a:lnTo>
                  <a:pt x="17141" y="31225"/>
                </a:lnTo>
                <a:close/>
              </a:path>
              <a:path w="24764" h="45719">
                <a:moveTo>
                  <a:pt x="0" y="0"/>
                </a:moveTo>
                <a:lnTo>
                  <a:pt x="1138" y="553"/>
                </a:lnTo>
                <a:lnTo>
                  <a:pt x="967" y="226"/>
                </a:lnTo>
                <a:lnTo>
                  <a:pt x="0" y="0"/>
                </a:lnTo>
                <a:close/>
              </a:path>
            </a:pathLst>
          </a:custGeom>
          <a:solidFill>
            <a:srgbClr val="9E6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bg object 2345"/>
          <p:cNvSpPr/>
          <p:nvPr/>
        </p:nvSpPr>
        <p:spPr>
          <a:xfrm>
            <a:off x="4228086" y="845091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4">
                <a:moveTo>
                  <a:pt x="1327" y="0"/>
                </a:moveTo>
                <a:lnTo>
                  <a:pt x="0" y="605"/>
                </a:lnTo>
                <a:lnTo>
                  <a:pt x="6640" y="13333"/>
                </a:lnTo>
                <a:lnTo>
                  <a:pt x="8253" y="13273"/>
                </a:lnTo>
                <a:lnTo>
                  <a:pt x="1327" y="0"/>
                </a:lnTo>
                <a:close/>
              </a:path>
            </a:pathLst>
          </a:custGeom>
          <a:solidFill>
            <a:srgbClr val="9D6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bg object 2346"/>
          <p:cNvSpPr/>
          <p:nvPr/>
        </p:nvSpPr>
        <p:spPr>
          <a:xfrm>
            <a:off x="4226753" y="845697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4">
                <a:moveTo>
                  <a:pt x="1333" y="0"/>
                </a:moveTo>
                <a:lnTo>
                  <a:pt x="0" y="608"/>
                </a:lnTo>
                <a:lnTo>
                  <a:pt x="6354" y="12788"/>
                </a:lnTo>
                <a:lnTo>
                  <a:pt x="7973" y="12727"/>
                </a:lnTo>
                <a:lnTo>
                  <a:pt x="1333" y="0"/>
                </a:lnTo>
                <a:close/>
              </a:path>
            </a:pathLst>
          </a:custGeom>
          <a:solidFill>
            <a:srgbClr val="9C6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bg object 2347"/>
          <p:cNvSpPr/>
          <p:nvPr/>
        </p:nvSpPr>
        <p:spPr>
          <a:xfrm>
            <a:off x="4225420" y="846306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1332" y="0"/>
                </a:moveTo>
                <a:lnTo>
                  <a:pt x="0" y="610"/>
                </a:lnTo>
                <a:lnTo>
                  <a:pt x="6075" y="12255"/>
                </a:lnTo>
                <a:lnTo>
                  <a:pt x="7686" y="12179"/>
                </a:lnTo>
                <a:lnTo>
                  <a:pt x="1332" y="0"/>
                </a:lnTo>
                <a:close/>
              </a:path>
            </a:pathLst>
          </a:custGeom>
          <a:solidFill>
            <a:srgbClr val="9B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bg object 2348"/>
          <p:cNvSpPr/>
          <p:nvPr/>
        </p:nvSpPr>
        <p:spPr>
          <a:xfrm>
            <a:off x="4224104" y="846912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5">
                <a:moveTo>
                  <a:pt x="1326" y="0"/>
                </a:moveTo>
                <a:lnTo>
                  <a:pt x="0" y="621"/>
                </a:lnTo>
                <a:lnTo>
                  <a:pt x="5794" y="11729"/>
                </a:lnTo>
                <a:lnTo>
                  <a:pt x="7404" y="11649"/>
                </a:lnTo>
                <a:lnTo>
                  <a:pt x="1326" y="0"/>
                </a:lnTo>
                <a:close/>
              </a:path>
            </a:pathLst>
          </a:custGeom>
          <a:solidFill>
            <a:srgbClr val="9A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bg object 2349"/>
          <p:cNvSpPr/>
          <p:nvPr/>
        </p:nvSpPr>
        <p:spPr>
          <a:xfrm>
            <a:off x="4222782" y="847533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30">
                <a:moveTo>
                  <a:pt x="1321" y="0"/>
                </a:moveTo>
                <a:lnTo>
                  <a:pt x="0" y="619"/>
                </a:lnTo>
                <a:lnTo>
                  <a:pt x="5513" y="11187"/>
                </a:lnTo>
                <a:lnTo>
                  <a:pt x="7116" y="11107"/>
                </a:lnTo>
                <a:lnTo>
                  <a:pt x="1321" y="0"/>
                </a:lnTo>
                <a:close/>
              </a:path>
            </a:pathLst>
          </a:custGeom>
          <a:solidFill>
            <a:srgbClr val="99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bg object 2350"/>
          <p:cNvSpPr/>
          <p:nvPr/>
        </p:nvSpPr>
        <p:spPr>
          <a:xfrm>
            <a:off x="4221455" y="848153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5" h="10794">
                <a:moveTo>
                  <a:pt x="1326" y="0"/>
                </a:moveTo>
                <a:lnTo>
                  <a:pt x="0" y="621"/>
                </a:lnTo>
                <a:lnTo>
                  <a:pt x="5231" y="10647"/>
                </a:lnTo>
                <a:lnTo>
                  <a:pt x="6840" y="10567"/>
                </a:lnTo>
                <a:lnTo>
                  <a:pt x="1326" y="0"/>
                </a:lnTo>
                <a:close/>
              </a:path>
            </a:pathLst>
          </a:custGeom>
          <a:solidFill>
            <a:srgbClr val="98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bg object 2351"/>
          <p:cNvSpPr/>
          <p:nvPr/>
        </p:nvSpPr>
        <p:spPr>
          <a:xfrm>
            <a:off x="4220134" y="848775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59">
                <a:moveTo>
                  <a:pt x="1321" y="0"/>
                </a:moveTo>
                <a:lnTo>
                  <a:pt x="0" y="619"/>
                </a:lnTo>
                <a:lnTo>
                  <a:pt x="4949" y="10105"/>
                </a:lnTo>
                <a:lnTo>
                  <a:pt x="6552" y="10026"/>
                </a:lnTo>
                <a:lnTo>
                  <a:pt x="1321" y="0"/>
                </a:lnTo>
                <a:close/>
              </a:path>
            </a:pathLst>
          </a:custGeom>
          <a:solidFill>
            <a:srgbClr val="976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bg object 2352"/>
          <p:cNvSpPr/>
          <p:nvPr/>
        </p:nvSpPr>
        <p:spPr>
          <a:xfrm>
            <a:off x="4218807" y="849394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59">
                <a:moveTo>
                  <a:pt x="1326" y="0"/>
                </a:moveTo>
                <a:lnTo>
                  <a:pt x="0" y="621"/>
                </a:lnTo>
                <a:lnTo>
                  <a:pt x="4666" y="9566"/>
                </a:lnTo>
                <a:lnTo>
                  <a:pt x="6276" y="9486"/>
                </a:lnTo>
                <a:lnTo>
                  <a:pt x="1326" y="0"/>
                </a:lnTo>
                <a:close/>
              </a:path>
            </a:pathLst>
          </a:custGeom>
          <a:solidFill>
            <a:srgbClr val="966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bg object 2353"/>
          <p:cNvSpPr/>
          <p:nvPr/>
        </p:nvSpPr>
        <p:spPr>
          <a:xfrm>
            <a:off x="4217481" y="850015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1326" y="0"/>
                </a:moveTo>
                <a:lnTo>
                  <a:pt x="0" y="621"/>
                </a:lnTo>
                <a:lnTo>
                  <a:pt x="4384" y="9025"/>
                </a:lnTo>
                <a:lnTo>
                  <a:pt x="5993" y="8945"/>
                </a:lnTo>
                <a:lnTo>
                  <a:pt x="1326" y="0"/>
                </a:lnTo>
                <a:close/>
              </a:path>
            </a:pathLst>
          </a:custGeom>
          <a:solidFill>
            <a:srgbClr val="956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bg object 2354"/>
          <p:cNvSpPr/>
          <p:nvPr/>
        </p:nvSpPr>
        <p:spPr>
          <a:xfrm>
            <a:off x="4216148" y="850637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1332" y="0"/>
                </a:moveTo>
                <a:lnTo>
                  <a:pt x="0" y="624"/>
                </a:lnTo>
                <a:lnTo>
                  <a:pt x="4100" y="8484"/>
                </a:lnTo>
                <a:lnTo>
                  <a:pt x="5717" y="8403"/>
                </a:lnTo>
                <a:lnTo>
                  <a:pt x="1332" y="0"/>
                </a:lnTo>
                <a:close/>
              </a:path>
            </a:pathLst>
          </a:custGeom>
          <a:solidFill>
            <a:srgbClr val="946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bg object 2355"/>
          <p:cNvSpPr/>
          <p:nvPr/>
        </p:nvSpPr>
        <p:spPr>
          <a:xfrm>
            <a:off x="4214829" y="851262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1318" y="0"/>
                </a:moveTo>
                <a:lnTo>
                  <a:pt x="0" y="617"/>
                </a:lnTo>
                <a:lnTo>
                  <a:pt x="3820" y="7939"/>
                </a:lnTo>
                <a:lnTo>
                  <a:pt x="5419" y="7859"/>
                </a:lnTo>
                <a:lnTo>
                  <a:pt x="1318" y="0"/>
                </a:lnTo>
                <a:close/>
              </a:path>
            </a:pathLst>
          </a:custGeom>
          <a:solidFill>
            <a:srgbClr val="936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bg object 2356"/>
          <p:cNvSpPr/>
          <p:nvPr/>
        </p:nvSpPr>
        <p:spPr>
          <a:xfrm>
            <a:off x="4213503" y="851880"/>
            <a:ext cx="5715" cy="7620"/>
          </a:xfrm>
          <a:custGeom>
            <a:avLst/>
            <a:gdLst/>
            <a:ahLst/>
            <a:cxnLst/>
            <a:rect l="l" t="t" r="r" b="b"/>
            <a:pathLst>
              <a:path w="5714" h="7619">
                <a:moveTo>
                  <a:pt x="1326" y="0"/>
                </a:moveTo>
                <a:lnTo>
                  <a:pt x="0" y="621"/>
                </a:lnTo>
                <a:lnTo>
                  <a:pt x="3537" y="7401"/>
                </a:lnTo>
                <a:lnTo>
                  <a:pt x="5146" y="7321"/>
                </a:lnTo>
                <a:lnTo>
                  <a:pt x="1326" y="0"/>
                </a:lnTo>
                <a:close/>
              </a:path>
            </a:pathLst>
          </a:custGeom>
          <a:solidFill>
            <a:srgbClr val="926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bg object 2357"/>
          <p:cNvSpPr/>
          <p:nvPr/>
        </p:nvSpPr>
        <p:spPr>
          <a:xfrm>
            <a:off x="4212209" y="852496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4">
                <a:moveTo>
                  <a:pt x="1304" y="0"/>
                </a:moveTo>
                <a:lnTo>
                  <a:pt x="0" y="657"/>
                </a:lnTo>
                <a:lnTo>
                  <a:pt x="3238" y="6863"/>
                </a:lnTo>
                <a:lnTo>
                  <a:pt x="4843" y="6783"/>
                </a:lnTo>
                <a:lnTo>
                  <a:pt x="1304" y="0"/>
                </a:lnTo>
                <a:close/>
              </a:path>
            </a:pathLst>
          </a:custGeom>
          <a:solidFill>
            <a:srgbClr val="916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bg object 2358"/>
          <p:cNvSpPr/>
          <p:nvPr/>
        </p:nvSpPr>
        <p:spPr>
          <a:xfrm>
            <a:off x="4210910" y="85315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298" y="0"/>
                </a:moveTo>
                <a:lnTo>
                  <a:pt x="0" y="673"/>
                </a:lnTo>
                <a:lnTo>
                  <a:pt x="2928" y="6286"/>
                </a:lnTo>
                <a:lnTo>
                  <a:pt x="4537" y="6206"/>
                </a:lnTo>
                <a:lnTo>
                  <a:pt x="1298" y="0"/>
                </a:lnTo>
                <a:close/>
              </a:path>
            </a:pathLst>
          </a:custGeom>
          <a:solidFill>
            <a:srgbClr val="906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bg object 2359"/>
          <p:cNvSpPr/>
          <p:nvPr/>
        </p:nvSpPr>
        <p:spPr>
          <a:xfrm>
            <a:off x="4209612" y="853827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298" y="0"/>
                </a:moveTo>
                <a:lnTo>
                  <a:pt x="0" y="673"/>
                </a:lnTo>
                <a:lnTo>
                  <a:pt x="2618" y="5692"/>
                </a:lnTo>
                <a:lnTo>
                  <a:pt x="4227" y="5612"/>
                </a:lnTo>
                <a:lnTo>
                  <a:pt x="1298" y="0"/>
                </a:lnTo>
                <a:close/>
              </a:path>
            </a:pathLst>
          </a:custGeom>
          <a:solidFill>
            <a:srgbClr val="8F6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bg object 2360"/>
          <p:cNvSpPr/>
          <p:nvPr/>
        </p:nvSpPr>
        <p:spPr>
          <a:xfrm>
            <a:off x="4208316" y="85450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295" y="0"/>
                </a:moveTo>
                <a:lnTo>
                  <a:pt x="0" y="672"/>
                </a:lnTo>
                <a:lnTo>
                  <a:pt x="2309" y="5098"/>
                </a:lnTo>
                <a:lnTo>
                  <a:pt x="3914" y="5018"/>
                </a:lnTo>
                <a:lnTo>
                  <a:pt x="1295" y="0"/>
                </a:lnTo>
                <a:close/>
              </a:path>
            </a:pathLst>
          </a:custGeom>
          <a:solidFill>
            <a:srgbClr val="8E6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bg object 2361"/>
          <p:cNvSpPr/>
          <p:nvPr/>
        </p:nvSpPr>
        <p:spPr>
          <a:xfrm>
            <a:off x="4207011" y="855176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1298" y="0"/>
                </a:moveTo>
                <a:lnTo>
                  <a:pt x="0" y="673"/>
                </a:lnTo>
                <a:lnTo>
                  <a:pt x="1998" y="4503"/>
                </a:lnTo>
                <a:lnTo>
                  <a:pt x="3607" y="4423"/>
                </a:lnTo>
                <a:lnTo>
                  <a:pt x="1298" y="0"/>
                </a:lnTo>
                <a:close/>
              </a:path>
            </a:pathLst>
          </a:custGeom>
          <a:solidFill>
            <a:srgbClr val="8D6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bg object 2362"/>
          <p:cNvSpPr/>
          <p:nvPr/>
        </p:nvSpPr>
        <p:spPr>
          <a:xfrm>
            <a:off x="4205725" y="855850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1286" y="0"/>
                </a:moveTo>
                <a:lnTo>
                  <a:pt x="257" y="534"/>
                </a:lnTo>
                <a:lnTo>
                  <a:pt x="0" y="687"/>
                </a:lnTo>
                <a:lnTo>
                  <a:pt x="1681" y="3909"/>
                </a:lnTo>
                <a:lnTo>
                  <a:pt x="3285" y="3830"/>
                </a:lnTo>
                <a:lnTo>
                  <a:pt x="1286" y="0"/>
                </a:lnTo>
                <a:close/>
              </a:path>
            </a:pathLst>
          </a:custGeom>
          <a:solidFill>
            <a:srgbClr val="8C6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bg object 2363"/>
          <p:cNvSpPr/>
          <p:nvPr/>
        </p:nvSpPr>
        <p:spPr>
          <a:xfrm>
            <a:off x="4204468" y="856537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56" y="0"/>
                </a:moveTo>
                <a:lnTo>
                  <a:pt x="0" y="747"/>
                </a:lnTo>
                <a:lnTo>
                  <a:pt x="1333" y="3302"/>
                </a:lnTo>
                <a:lnTo>
                  <a:pt x="2938" y="3222"/>
                </a:lnTo>
                <a:lnTo>
                  <a:pt x="1256" y="0"/>
                </a:lnTo>
                <a:close/>
              </a:path>
            </a:pathLst>
          </a:custGeom>
          <a:solidFill>
            <a:srgbClr val="8B6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bg object 2364"/>
          <p:cNvSpPr/>
          <p:nvPr/>
        </p:nvSpPr>
        <p:spPr>
          <a:xfrm>
            <a:off x="4203209" y="85728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259" y="0"/>
                </a:moveTo>
                <a:lnTo>
                  <a:pt x="0" y="749"/>
                </a:lnTo>
                <a:lnTo>
                  <a:pt x="983" y="2635"/>
                </a:lnTo>
                <a:lnTo>
                  <a:pt x="2592" y="2555"/>
                </a:lnTo>
                <a:lnTo>
                  <a:pt x="1259" y="0"/>
                </a:lnTo>
                <a:close/>
              </a:path>
            </a:pathLst>
          </a:custGeom>
          <a:solidFill>
            <a:srgbClr val="8A6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bg object 2365"/>
          <p:cNvSpPr/>
          <p:nvPr/>
        </p:nvSpPr>
        <p:spPr>
          <a:xfrm>
            <a:off x="4201952" y="8580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256" y="0"/>
                </a:moveTo>
                <a:lnTo>
                  <a:pt x="0" y="747"/>
                </a:lnTo>
                <a:lnTo>
                  <a:pt x="635" y="1965"/>
                </a:lnTo>
                <a:lnTo>
                  <a:pt x="2240" y="1885"/>
                </a:lnTo>
                <a:lnTo>
                  <a:pt x="1256" y="0"/>
                </a:lnTo>
                <a:close/>
              </a:path>
            </a:pathLst>
          </a:custGeom>
          <a:solidFill>
            <a:srgbClr val="896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bg object 2366"/>
          <p:cNvSpPr/>
          <p:nvPr/>
        </p:nvSpPr>
        <p:spPr>
          <a:xfrm>
            <a:off x="4200703" y="85877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897" y="1223"/>
                </a:moveTo>
                <a:lnTo>
                  <a:pt x="288" y="1303"/>
                </a:lnTo>
                <a:lnTo>
                  <a:pt x="0" y="749"/>
                </a:lnTo>
                <a:lnTo>
                  <a:pt x="1259" y="0"/>
                </a:lnTo>
                <a:lnTo>
                  <a:pt x="1897" y="1223"/>
                </a:lnTo>
                <a:close/>
              </a:path>
            </a:pathLst>
          </a:custGeom>
          <a:solidFill>
            <a:srgbClr val="886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bg object 2367"/>
          <p:cNvSpPr/>
          <p:nvPr/>
        </p:nvSpPr>
        <p:spPr>
          <a:xfrm>
            <a:off x="4199661" y="85952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041" y="0"/>
                </a:moveTo>
                <a:lnTo>
                  <a:pt x="0" y="619"/>
                </a:lnTo>
                <a:lnTo>
                  <a:pt x="1330" y="553"/>
                </a:lnTo>
                <a:lnTo>
                  <a:pt x="1041" y="0"/>
                </a:lnTo>
                <a:close/>
              </a:path>
            </a:pathLst>
          </a:custGeom>
          <a:solidFill>
            <a:srgbClr val="876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bg object 2368"/>
          <p:cNvSpPr/>
          <p:nvPr/>
        </p:nvSpPr>
        <p:spPr>
          <a:xfrm>
            <a:off x="4353937" y="110086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498" y="0"/>
                </a:moveTo>
                <a:lnTo>
                  <a:pt x="0" y="206"/>
                </a:lnTo>
                <a:lnTo>
                  <a:pt x="31" y="837"/>
                </a:lnTo>
                <a:lnTo>
                  <a:pt x="231" y="723"/>
                </a:lnTo>
                <a:lnTo>
                  <a:pt x="498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bg object 2369"/>
          <p:cNvSpPr/>
          <p:nvPr/>
        </p:nvSpPr>
        <p:spPr>
          <a:xfrm>
            <a:off x="4353120" y="110107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04" y="0"/>
                </a:moveTo>
                <a:lnTo>
                  <a:pt x="579" y="93"/>
                </a:lnTo>
                <a:lnTo>
                  <a:pt x="0" y="112"/>
                </a:lnTo>
                <a:lnTo>
                  <a:pt x="41" y="931"/>
                </a:lnTo>
                <a:lnTo>
                  <a:pt x="757" y="702"/>
                </a:lnTo>
                <a:lnTo>
                  <a:pt x="804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bg object 2370"/>
          <p:cNvSpPr/>
          <p:nvPr/>
        </p:nvSpPr>
        <p:spPr>
          <a:xfrm>
            <a:off x="4352318" y="11011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01" y="0"/>
                </a:moveTo>
                <a:lnTo>
                  <a:pt x="0" y="12"/>
                </a:lnTo>
                <a:lnTo>
                  <a:pt x="53" y="1071"/>
                </a:lnTo>
                <a:lnTo>
                  <a:pt x="842" y="819"/>
                </a:lnTo>
                <a:lnTo>
                  <a:pt x="801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bg object 2371"/>
          <p:cNvSpPr/>
          <p:nvPr/>
        </p:nvSpPr>
        <p:spPr>
          <a:xfrm>
            <a:off x="4351495" y="1101198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10" y="0"/>
                </a:moveTo>
                <a:lnTo>
                  <a:pt x="0" y="8"/>
                </a:lnTo>
                <a:lnTo>
                  <a:pt x="65" y="1317"/>
                </a:lnTo>
                <a:lnTo>
                  <a:pt x="864" y="1062"/>
                </a:lnTo>
                <a:lnTo>
                  <a:pt x="810" y="0"/>
                </a:lnTo>
                <a:close/>
              </a:path>
            </a:pathLst>
          </a:custGeom>
          <a:solidFill>
            <a:srgbClr val="E7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bg object 2372"/>
          <p:cNvSpPr/>
          <p:nvPr/>
        </p:nvSpPr>
        <p:spPr>
          <a:xfrm>
            <a:off x="4350694" y="110120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01" y="0"/>
                </a:moveTo>
                <a:lnTo>
                  <a:pt x="0" y="8"/>
                </a:lnTo>
                <a:lnTo>
                  <a:pt x="78" y="1561"/>
                </a:lnTo>
                <a:lnTo>
                  <a:pt x="867" y="1309"/>
                </a:lnTo>
                <a:lnTo>
                  <a:pt x="801" y="0"/>
                </a:lnTo>
                <a:close/>
              </a:path>
            </a:pathLst>
          </a:custGeom>
          <a:solidFill>
            <a:srgbClr val="E8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bg object 2373"/>
          <p:cNvSpPr/>
          <p:nvPr/>
        </p:nvSpPr>
        <p:spPr>
          <a:xfrm>
            <a:off x="4349869" y="110121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12" y="0"/>
                </a:moveTo>
                <a:lnTo>
                  <a:pt x="0" y="8"/>
                </a:lnTo>
                <a:lnTo>
                  <a:pt x="91" y="1813"/>
                </a:lnTo>
                <a:lnTo>
                  <a:pt x="891" y="1557"/>
                </a:lnTo>
                <a:lnTo>
                  <a:pt x="812" y="0"/>
                </a:lnTo>
                <a:close/>
              </a:path>
            </a:pathLst>
          </a:custGeom>
          <a:solidFill>
            <a:srgbClr val="E8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bg object 2374"/>
          <p:cNvSpPr/>
          <p:nvPr/>
        </p:nvSpPr>
        <p:spPr>
          <a:xfrm>
            <a:off x="4349069" y="110122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799" y="0"/>
                </a:moveTo>
                <a:lnTo>
                  <a:pt x="0" y="8"/>
                </a:lnTo>
                <a:lnTo>
                  <a:pt x="103" y="2056"/>
                </a:lnTo>
                <a:lnTo>
                  <a:pt x="890" y="1804"/>
                </a:lnTo>
                <a:lnTo>
                  <a:pt x="799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bg object 2375"/>
          <p:cNvSpPr/>
          <p:nvPr/>
        </p:nvSpPr>
        <p:spPr>
          <a:xfrm>
            <a:off x="4348244" y="110123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12" y="0"/>
                </a:moveTo>
                <a:lnTo>
                  <a:pt x="0" y="8"/>
                </a:lnTo>
                <a:lnTo>
                  <a:pt x="116" y="2307"/>
                </a:lnTo>
                <a:lnTo>
                  <a:pt x="916" y="2052"/>
                </a:lnTo>
                <a:lnTo>
                  <a:pt x="812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bg object 2376"/>
          <p:cNvSpPr/>
          <p:nvPr/>
        </p:nvSpPr>
        <p:spPr>
          <a:xfrm>
            <a:off x="4347444" y="1101239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99" y="0"/>
                </a:moveTo>
                <a:lnTo>
                  <a:pt x="0" y="8"/>
                </a:lnTo>
                <a:lnTo>
                  <a:pt x="128" y="2551"/>
                </a:lnTo>
                <a:lnTo>
                  <a:pt x="915" y="2299"/>
                </a:lnTo>
                <a:lnTo>
                  <a:pt x="799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bg object 2377"/>
          <p:cNvSpPr/>
          <p:nvPr/>
        </p:nvSpPr>
        <p:spPr>
          <a:xfrm>
            <a:off x="4345582" y="1080758"/>
            <a:ext cx="2540" cy="23495"/>
          </a:xfrm>
          <a:custGeom>
            <a:avLst/>
            <a:gdLst/>
            <a:ahLst/>
            <a:cxnLst/>
            <a:rect l="l" t="t" r="r" b="b"/>
            <a:pathLst>
              <a:path w="2539" h="23494">
                <a:moveTo>
                  <a:pt x="1848" y="20489"/>
                </a:moveTo>
                <a:lnTo>
                  <a:pt x="1036" y="20497"/>
                </a:lnTo>
                <a:lnTo>
                  <a:pt x="1177" y="23291"/>
                </a:lnTo>
                <a:lnTo>
                  <a:pt x="1977" y="23036"/>
                </a:lnTo>
                <a:lnTo>
                  <a:pt x="1848" y="20489"/>
                </a:lnTo>
                <a:close/>
              </a:path>
              <a:path w="2539" h="23494">
                <a:moveTo>
                  <a:pt x="0" y="0"/>
                </a:moveTo>
                <a:lnTo>
                  <a:pt x="549" y="10866"/>
                </a:lnTo>
                <a:lnTo>
                  <a:pt x="1106" y="8101"/>
                </a:lnTo>
                <a:lnTo>
                  <a:pt x="953" y="2779"/>
                </a:lnTo>
                <a:lnTo>
                  <a:pt x="841" y="563"/>
                </a:lnTo>
                <a:lnTo>
                  <a:pt x="0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bg object 2378"/>
          <p:cNvSpPr/>
          <p:nvPr/>
        </p:nvSpPr>
        <p:spPr>
          <a:xfrm>
            <a:off x="4344758" y="1080274"/>
            <a:ext cx="2540" cy="24130"/>
          </a:xfrm>
          <a:custGeom>
            <a:avLst/>
            <a:gdLst/>
            <a:ahLst/>
            <a:cxnLst/>
            <a:rect l="l" t="t" r="r" b="b"/>
            <a:pathLst>
              <a:path w="2539" h="24130">
                <a:moveTo>
                  <a:pt x="1861" y="20981"/>
                </a:moveTo>
                <a:lnTo>
                  <a:pt x="1061" y="20989"/>
                </a:lnTo>
                <a:lnTo>
                  <a:pt x="1215" y="24026"/>
                </a:lnTo>
                <a:lnTo>
                  <a:pt x="2002" y="23775"/>
                </a:lnTo>
                <a:lnTo>
                  <a:pt x="1861" y="20981"/>
                </a:lnTo>
                <a:close/>
              </a:path>
              <a:path w="2539" h="24130">
                <a:moveTo>
                  <a:pt x="102" y="0"/>
                </a:moveTo>
                <a:lnTo>
                  <a:pt x="734" y="14524"/>
                </a:lnTo>
                <a:lnTo>
                  <a:pt x="1374" y="11349"/>
                </a:lnTo>
                <a:lnTo>
                  <a:pt x="824" y="483"/>
                </a:lnTo>
                <a:lnTo>
                  <a:pt x="102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bg object 2379"/>
          <p:cNvSpPr/>
          <p:nvPr/>
        </p:nvSpPr>
        <p:spPr>
          <a:xfrm>
            <a:off x="4343945" y="1080274"/>
            <a:ext cx="2540" cy="24765"/>
          </a:xfrm>
          <a:custGeom>
            <a:avLst/>
            <a:gdLst/>
            <a:ahLst/>
            <a:cxnLst/>
            <a:rect l="l" t="t" r="r" b="b"/>
            <a:pathLst>
              <a:path w="2539" h="24765">
                <a:moveTo>
                  <a:pt x="1875" y="21005"/>
                </a:moveTo>
                <a:lnTo>
                  <a:pt x="1062" y="21005"/>
                </a:lnTo>
                <a:lnTo>
                  <a:pt x="1219" y="24119"/>
                </a:lnTo>
                <a:lnTo>
                  <a:pt x="1625" y="24155"/>
                </a:lnTo>
                <a:lnTo>
                  <a:pt x="2027" y="24026"/>
                </a:lnTo>
                <a:lnTo>
                  <a:pt x="1875" y="21005"/>
                </a:lnTo>
                <a:close/>
              </a:path>
              <a:path w="2539" h="24765">
                <a:moveTo>
                  <a:pt x="1874" y="20989"/>
                </a:moveTo>
                <a:lnTo>
                  <a:pt x="1061" y="20997"/>
                </a:lnTo>
                <a:lnTo>
                  <a:pt x="1875" y="21005"/>
                </a:lnTo>
                <a:close/>
              </a:path>
              <a:path w="2539" h="24765">
                <a:moveTo>
                  <a:pt x="812" y="0"/>
                </a:moveTo>
                <a:lnTo>
                  <a:pt x="0" y="0"/>
                </a:lnTo>
                <a:lnTo>
                  <a:pt x="897" y="17749"/>
                </a:lnTo>
                <a:lnTo>
                  <a:pt x="1547" y="14524"/>
                </a:lnTo>
                <a:lnTo>
                  <a:pt x="812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bg object 2380"/>
          <p:cNvSpPr/>
          <p:nvPr/>
        </p:nvSpPr>
        <p:spPr>
          <a:xfrm>
            <a:off x="4343132" y="1080274"/>
            <a:ext cx="2540" cy="24130"/>
          </a:xfrm>
          <a:custGeom>
            <a:avLst/>
            <a:gdLst/>
            <a:ahLst/>
            <a:cxnLst/>
            <a:rect l="l" t="t" r="r" b="b"/>
            <a:pathLst>
              <a:path w="2539" h="24130">
                <a:moveTo>
                  <a:pt x="1862" y="21005"/>
                </a:moveTo>
                <a:lnTo>
                  <a:pt x="1062" y="21005"/>
                </a:lnTo>
                <a:lnTo>
                  <a:pt x="1216" y="24045"/>
                </a:lnTo>
                <a:lnTo>
                  <a:pt x="2019" y="24117"/>
                </a:lnTo>
                <a:lnTo>
                  <a:pt x="1862" y="21005"/>
                </a:lnTo>
                <a:close/>
              </a:path>
              <a:path w="2539" h="24130">
                <a:moveTo>
                  <a:pt x="800" y="0"/>
                </a:moveTo>
                <a:lnTo>
                  <a:pt x="0" y="0"/>
                </a:lnTo>
                <a:lnTo>
                  <a:pt x="1060" y="20976"/>
                </a:lnTo>
                <a:lnTo>
                  <a:pt x="1700" y="17801"/>
                </a:lnTo>
                <a:lnTo>
                  <a:pt x="800" y="0"/>
                </a:lnTo>
                <a:close/>
              </a:path>
            </a:pathLst>
          </a:custGeom>
          <a:solidFill>
            <a:srgbClr val="EFD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bg object 2381"/>
          <p:cNvSpPr/>
          <p:nvPr/>
        </p:nvSpPr>
        <p:spPr>
          <a:xfrm>
            <a:off x="4342323" y="1080274"/>
            <a:ext cx="2540" cy="24130"/>
          </a:xfrm>
          <a:custGeom>
            <a:avLst/>
            <a:gdLst/>
            <a:ahLst/>
            <a:cxnLst/>
            <a:rect l="l" t="t" r="r" b="b"/>
            <a:pathLst>
              <a:path w="2539" h="24130">
                <a:moveTo>
                  <a:pt x="809" y="0"/>
                </a:moveTo>
                <a:lnTo>
                  <a:pt x="0" y="60"/>
                </a:lnTo>
                <a:lnTo>
                  <a:pt x="1209" y="23972"/>
                </a:lnTo>
                <a:lnTo>
                  <a:pt x="2025" y="24045"/>
                </a:lnTo>
                <a:lnTo>
                  <a:pt x="809" y="0"/>
                </a:lnTo>
                <a:close/>
              </a:path>
            </a:pathLst>
          </a:custGeom>
          <a:solidFill>
            <a:srgbClr val="F0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bg object 2382"/>
          <p:cNvSpPr/>
          <p:nvPr/>
        </p:nvSpPr>
        <p:spPr>
          <a:xfrm>
            <a:off x="4341513" y="1080336"/>
            <a:ext cx="2540" cy="24130"/>
          </a:xfrm>
          <a:custGeom>
            <a:avLst/>
            <a:gdLst/>
            <a:ahLst/>
            <a:cxnLst/>
            <a:rect l="l" t="t" r="r" b="b"/>
            <a:pathLst>
              <a:path w="2539" h="24130">
                <a:moveTo>
                  <a:pt x="796" y="0"/>
                </a:moveTo>
                <a:lnTo>
                  <a:pt x="0" y="70"/>
                </a:lnTo>
                <a:lnTo>
                  <a:pt x="1201" y="23838"/>
                </a:lnTo>
                <a:lnTo>
                  <a:pt x="2005" y="23909"/>
                </a:lnTo>
                <a:lnTo>
                  <a:pt x="796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bg object 2383"/>
          <p:cNvSpPr/>
          <p:nvPr/>
        </p:nvSpPr>
        <p:spPr>
          <a:xfrm>
            <a:off x="4330179" y="1080414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11696" y="23698"/>
                </a:moveTo>
                <a:lnTo>
                  <a:pt x="10502" y="76"/>
                </a:lnTo>
                <a:lnTo>
                  <a:pt x="8813" y="215"/>
                </a:lnTo>
                <a:lnTo>
                  <a:pt x="1651" y="8559"/>
                </a:lnTo>
                <a:lnTo>
                  <a:pt x="50" y="18796"/>
                </a:lnTo>
                <a:lnTo>
                  <a:pt x="0" y="20193"/>
                </a:lnTo>
                <a:lnTo>
                  <a:pt x="7429" y="23304"/>
                </a:lnTo>
                <a:lnTo>
                  <a:pt x="11696" y="23698"/>
                </a:lnTo>
                <a:close/>
              </a:path>
              <a:path w="12700" h="24130">
                <a:moveTo>
                  <a:pt x="12534" y="23761"/>
                </a:moveTo>
                <a:lnTo>
                  <a:pt x="11328" y="0"/>
                </a:lnTo>
                <a:lnTo>
                  <a:pt x="10515" y="76"/>
                </a:lnTo>
                <a:lnTo>
                  <a:pt x="11696" y="23698"/>
                </a:lnTo>
                <a:lnTo>
                  <a:pt x="12534" y="23761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bg object 2384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93256" y="6134"/>
                </a:moveTo>
                <a:lnTo>
                  <a:pt x="91071" y="5600"/>
                </a:lnTo>
                <a:lnTo>
                  <a:pt x="83997" y="3835"/>
                </a:lnTo>
                <a:lnTo>
                  <a:pt x="73583" y="2209"/>
                </a:lnTo>
                <a:lnTo>
                  <a:pt x="63093" y="1206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1" y="3086"/>
                </a:lnTo>
                <a:lnTo>
                  <a:pt x="19545" y="4381"/>
                </a:lnTo>
                <a:lnTo>
                  <a:pt x="13830" y="6438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28"/>
                </a:lnTo>
                <a:lnTo>
                  <a:pt x="952" y="12865"/>
                </a:lnTo>
                <a:lnTo>
                  <a:pt x="1460" y="12839"/>
                </a:lnTo>
                <a:lnTo>
                  <a:pt x="11074" y="12065"/>
                </a:lnTo>
                <a:lnTo>
                  <a:pt x="14198" y="11455"/>
                </a:lnTo>
                <a:lnTo>
                  <a:pt x="16078" y="1064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42278" y="8559"/>
                </a:lnTo>
                <a:lnTo>
                  <a:pt x="47752" y="11658"/>
                </a:lnTo>
                <a:lnTo>
                  <a:pt x="54127" y="14820"/>
                </a:lnTo>
                <a:lnTo>
                  <a:pt x="55626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006" y="29806"/>
                </a:lnTo>
                <a:lnTo>
                  <a:pt x="25882" y="29603"/>
                </a:lnTo>
                <a:lnTo>
                  <a:pt x="33274" y="27901"/>
                </a:lnTo>
                <a:lnTo>
                  <a:pt x="38442" y="27089"/>
                </a:lnTo>
                <a:lnTo>
                  <a:pt x="42011" y="27228"/>
                </a:lnTo>
                <a:lnTo>
                  <a:pt x="41948" y="29806"/>
                </a:lnTo>
                <a:lnTo>
                  <a:pt x="42697" y="33743"/>
                </a:lnTo>
                <a:lnTo>
                  <a:pt x="44577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82"/>
                </a:lnTo>
                <a:lnTo>
                  <a:pt x="62547" y="34874"/>
                </a:lnTo>
                <a:lnTo>
                  <a:pt x="62598" y="31064"/>
                </a:lnTo>
                <a:lnTo>
                  <a:pt x="63144" y="27114"/>
                </a:lnTo>
                <a:lnTo>
                  <a:pt x="66649" y="27279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13"/>
                </a:lnTo>
                <a:lnTo>
                  <a:pt x="73520" y="29171"/>
                </a:lnTo>
                <a:lnTo>
                  <a:pt x="72263" y="28676"/>
                </a:lnTo>
                <a:lnTo>
                  <a:pt x="71691" y="27279"/>
                </a:lnTo>
                <a:lnTo>
                  <a:pt x="71640" y="27114"/>
                </a:lnTo>
                <a:lnTo>
                  <a:pt x="71196" y="24498"/>
                </a:lnTo>
                <a:lnTo>
                  <a:pt x="71132" y="23063"/>
                </a:lnTo>
                <a:lnTo>
                  <a:pt x="70192" y="21602"/>
                </a:lnTo>
                <a:lnTo>
                  <a:pt x="69735" y="21005"/>
                </a:lnTo>
                <a:lnTo>
                  <a:pt x="68821" y="19583"/>
                </a:lnTo>
                <a:lnTo>
                  <a:pt x="86969" y="5600"/>
                </a:lnTo>
                <a:lnTo>
                  <a:pt x="93256" y="6146"/>
                </a:lnTo>
                <a:close/>
              </a:path>
            </a:pathLst>
          </a:custGeom>
          <a:solidFill>
            <a:srgbClr val="F1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bg object 2385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bg object 2386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F0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bg object 2387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F0E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bg object 2388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bg object 2389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93256" y="6134"/>
                </a:moveTo>
                <a:lnTo>
                  <a:pt x="91071" y="5600"/>
                </a:lnTo>
                <a:lnTo>
                  <a:pt x="83997" y="3835"/>
                </a:lnTo>
                <a:lnTo>
                  <a:pt x="73583" y="2209"/>
                </a:lnTo>
                <a:lnTo>
                  <a:pt x="63093" y="1206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1" y="3086"/>
                </a:lnTo>
                <a:lnTo>
                  <a:pt x="19545" y="4381"/>
                </a:lnTo>
                <a:lnTo>
                  <a:pt x="13830" y="6438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74" y="12065"/>
                </a:lnTo>
                <a:lnTo>
                  <a:pt x="14198" y="11455"/>
                </a:lnTo>
                <a:lnTo>
                  <a:pt x="16078" y="1064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42278" y="8559"/>
                </a:lnTo>
                <a:lnTo>
                  <a:pt x="47752" y="11658"/>
                </a:lnTo>
                <a:lnTo>
                  <a:pt x="54127" y="14808"/>
                </a:lnTo>
                <a:lnTo>
                  <a:pt x="55626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006" y="29806"/>
                </a:lnTo>
                <a:lnTo>
                  <a:pt x="25882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42011" y="27228"/>
                </a:lnTo>
                <a:lnTo>
                  <a:pt x="41948" y="29806"/>
                </a:lnTo>
                <a:lnTo>
                  <a:pt x="42697" y="33743"/>
                </a:lnTo>
                <a:lnTo>
                  <a:pt x="44577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598" y="31064"/>
                </a:lnTo>
                <a:lnTo>
                  <a:pt x="63144" y="27114"/>
                </a:lnTo>
                <a:lnTo>
                  <a:pt x="66649" y="27279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3" y="28663"/>
                </a:lnTo>
                <a:lnTo>
                  <a:pt x="71691" y="27266"/>
                </a:lnTo>
                <a:lnTo>
                  <a:pt x="71640" y="27114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1" y="19583"/>
                </a:lnTo>
                <a:lnTo>
                  <a:pt x="86969" y="5600"/>
                </a:lnTo>
                <a:lnTo>
                  <a:pt x="93256" y="6134"/>
                </a:lnTo>
                <a:close/>
              </a:path>
            </a:pathLst>
          </a:custGeom>
          <a:solidFill>
            <a:srgbClr val="EE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bg object 2390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bg object 2391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E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bg object 2392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93256" y="6134"/>
                </a:moveTo>
                <a:lnTo>
                  <a:pt x="91071" y="5600"/>
                </a:lnTo>
                <a:lnTo>
                  <a:pt x="83997" y="3835"/>
                </a:lnTo>
                <a:lnTo>
                  <a:pt x="73583" y="2209"/>
                </a:lnTo>
                <a:lnTo>
                  <a:pt x="63093" y="1206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1" y="3086"/>
                </a:lnTo>
                <a:lnTo>
                  <a:pt x="19545" y="4381"/>
                </a:lnTo>
                <a:lnTo>
                  <a:pt x="13830" y="6438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74" y="12065"/>
                </a:lnTo>
                <a:lnTo>
                  <a:pt x="14198" y="11455"/>
                </a:lnTo>
                <a:lnTo>
                  <a:pt x="16078" y="1064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42278" y="8559"/>
                </a:lnTo>
                <a:lnTo>
                  <a:pt x="47752" y="11658"/>
                </a:lnTo>
                <a:lnTo>
                  <a:pt x="54127" y="14808"/>
                </a:lnTo>
                <a:lnTo>
                  <a:pt x="55626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006" y="29806"/>
                </a:lnTo>
                <a:lnTo>
                  <a:pt x="25882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42011" y="27228"/>
                </a:lnTo>
                <a:lnTo>
                  <a:pt x="41948" y="29806"/>
                </a:lnTo>
                <a:lnTo>
                  <a:pt x="42697" y="33743"/>
                </a:lnTo>
                <a:lnTo>
                  <a:pt x="44577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598" y="31064"/>
                </a:lnTo>
                <a:lnTo>
                  <a:pt x="63144" y="27114"/>
                </a:lnTo>
                <a:lnTo>
                  <a:pt x="66649" y="27279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3" y="28663"/>
                </a:lnTo>
                <a:lnTo>
                  <a:pt x="71691" y="27266"/>
                </a:lnTo>
                <a:lnTo>
                  <a:pt x="71640" y="27114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1" y="19583"/>
                </a:lnTo>
                <a:lnTo>
                  <a:pt x="86969" y="5600"/>
                </a:lnTo>
                <a:lnTo>
                  <a:pt x="93256" y="6134"/>
                </a:lnTo>
                <a:close/>
              </a:path>
            </a:pathLst>
          </a:custGeom>
          <a:solidFill>
            <a:srgbClr val="ED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bg object 2393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C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bg object 2394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B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bg object 2395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B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bg object 2396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bg object 2397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93256" y="6134"/>
                </a:moveTo>
                <a:lnTo>
                  <a:pt x="91071" y="5600"/>
                </a:lnTo>
                <a:lnTo>
                  <a:pt x="83997" y="3835"/>
                </a:lnTo>
                <a:lnTo>
                  <a:pt x="73583" y="2209"/>
                </a:lnTo>
                <a:lnTo>
                  <a:pt x="63093" y="1206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1" y="3086"/>
                </a:lnTo>
                <a:lnTo>
                  <a:pt x="19545" y="4381"/>
                </a:lnTo>
                <a:lnTo>
                  <a:pt x="13830" y="6438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74" y="12065"/>
                </a:lnTo>
                <a:lnTo>
                  <a:pt x="14198" y="11455"/>
                </a:lnTo>
                <a:lnTo>
                  <a:pt x="16078" y="1064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42278" y="8559"/>
                </a:lnTo>
                <a:lnTo>
                  <a:pt x="47752" y="11658"/>
                </a:lnTo>
                <a:lnTo>
                  <a:pt x="54127" y="14808"/>
                </a:lnTo>
                <a:lnTo>
                  <a:pt x="55626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006" y="29806"/>
                </a:lnTo>
                <a:lnTo>
                  <a:pt x="25882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42011" y="27228"/>
                </a:lnTo>
                <a:lnTo>
                  <a:pt x="41948" y="29806"/>
                </a:lnTo>
                <a:lnTo>
                  <a:pt x="42697" y="33743"/>
                </a:lnTo>
                <a:lnTo>
                  <a:pt x="44577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598" y="31064"/>
                </a:lnTo>
                <a:lnTo>
                  <a:pt x="63144" y="27114"/>
                </a:lnTo>
                <a:lnTo>
                  <a:pt x="66649" y="27279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3" y="28663"/>
                </a:lnTo>
                <a:lnTo>
                  <a:pt x="71691" y="27266"/>
                </a:lnTo>
                <a:lnTo>
                  <a:pt x="71640" y="27114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1" y="19583"/>
                </a:lnTo>
                <a:lnTo>
                  <a:pt x="86969" y="5600"/>
                </a:lnTo>
                <a:lnTo>
                  <a:pt x="93256" y="6134"/>
                </a:lnTo>
                <a:close/>
              </a:path>
            </a:pathLst>
          </a:custGeom>
          <a:solidFill>
            <a:srgbClr val="EAD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bg object 2398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bg object 2399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9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bg object 2400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6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bg object 2401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5D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bg object 2402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5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bg object 2403"/>
          <p:cNvSpPr/>
          <p:nvPr/>
        </p:nvSpPr>
        <p:spPr>
          <a:xfrm>
            <a:off x="424308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644" y="27076"/>
                </a:moveTo>
                <a:lnTo>
                  <a:pt x="38442" y="27076"/>
                </a:lnTo>
                <a:lnTo>
                  <a:pt x="42011" y="27228"/>
                </a:lnTo>
                <a:lnTo>
                  <a:pt x="41956" y="29806"/>
                </a:lnTo>
                <a:lnTo>
                  <a:pt x="42697" y="33743"/>
                </a:lnTo>
                <a:lnTo>
                  <a:pt x="44576" y="37249"/>
                </a:lnTo>
                <a:lnTo>
                  <a:pt x="46875" y="39344"/>
                </a:lnTo>
                <a:lnTo>
                  <a:pt x="52565" y="41097"/>
                </a:lnTo>
                <a:lnTo>
                  <a:pt x="56464" y="40246"/>
                </a:lnTo>
                <a:lnTo>
                  <a:pt x="59245" y="37769"/>
                </a:lnTo>
                <a:lnTo>
                  <a:pt x="62547" y="34874"/>
                </a:lnTo>
                <a:lnTo>
                  <a:pt x="62608" y="31064"/>
                </a:lnTo>
                <a:lnTo>
                  <a:pt x="63144" y="27114"/>
                </a:lnTo>
                <a:lnTo>
                  <a:pt x="71650" y="27114"/>
                </a:lnTo>
                <a:close/>
              </a:path>
              <a:path w="93345" h="41275">
                <a:moveTo>
                  <a:pt x="82076" y="6946"/>
                </a:moveTo>
                <a:lnTo>
                  <a:pt x="32054" y="6946"/>
                </a:lnTo>
                <a:lnTo>
                  <a:pt x="42278" y="8559"/>
                </a:lnTo>
                <a:lnTo>
                  <a:pt x="47751" y="11658"/>
                </a:lnTo>
                <a:lnTo>
                  <a:pt x="54127" y="14808"/>
                </a:lnTo>
                <a:lnTo>
                  <a:pt x="55625" y="15570"/>
                </a:lnTo>
                <a:lnTo>
                  <a:pt x="57162" y="16852"/>
                </a:lnTo>
                <a:lnTo>
                  <a:pt x="59207" y="19227"/>
                </a:lnTo>
                <a:lnTo>
                  <a:pt x="58864" y="19227"/>
                </a:lnTo>
                <a:lnTo>
                  <a:pt x="56476" y="19329"/>
                </a:lnTo>
                <a:lnTo>
                  <a:pt x="54076" y="19329"/>
                </a:lnTo>
                <a:lnTo>
                  <a:pt x="51714" y="19456"/>
                </a:lnTo>
                <a:lnTo>
                  <a:pt x="48450" y="19583"/>
                </a:lnTo>
                <a:lnTo>
                  <a:pt x="36347" y="21869"/>
                </a:lnTo>
                <a:lnTo>
                  <a:pt x="29159" y="23418"/>
                </a:lnTo>
                <a:lnTo>
                  <a:pt x="16332" y="25666"/>
                </a:lnTo>
                <a:lnTo>
                  <a:pt x="17500" y="32359"/>
                </a:lnTo>
                <a:lnTo>
                  <a:pt x="21793" y="29603"/>
                </a:lnTo>
                <a:lnTo>
                  <a:pt x="25888" y="29603"/>
                </a:lnTo>
                <a:lnTo>
                  <a:pt x="33274" y="27901"/>
                </a:lnTo>
                <a:lnTo>
                  <a:pt x="38442" y="27076"/>
                </a:lnTo>
                <a:lnTo>
                  <a:pt x="71644" y="27076"/>
                </a:lnTo>
                <a:lnTo>
                  <a:pt x="71196" y="24498"/>
                </a:lnTo>
                <a:lnTo>
                  <a:pt x="71132" y="23050"/>
                </a:lnTo>
                <a:lnTo>
                  <a:pt x="70192" y="21590"/>
                </a:lnTo>
                <a:lnTo>
                  <a:pt x="69735" y="21005"/>
                </a:lnTo>
                <a:lnTo>
                  <a:pt x="68826" y="19583"/>
                </a:lnTo>
                <a:lnTo>
                  <a:pt x="80559" y="7367"/>
                </a:lnTo>
                <a:lnTo>
                  <a:pt x="82076" y="6946"/>
                </a:lnTo>
                <a:close/>
              </a:path>
              <a:path w="93345" h="41275">
                <a:moveTo>
                  <a:pt x="71692" y="27266"/>
                </a:moveTo>
                <a:lnTo>
                  <a:pt x="66763" y="27266"/>
                </a:lnTo>
                <a:lnTo>
                  <a:pt x="67487" y="28028"/>
                </a:lnTo>
                <a:lnTo>
                  <a:pt x="68059" y="28930"/>
                </a:lnTo>
                <a:lnTo>
                  <a:pt x="69507" y="30429"/>
                </a:lnTo>
                <a:lnTo>
                  <a:pt x="70434" y="31064"/>
                </a:lnTo>
                <a:lnTo>
                  <a:pt x="72529" y="31064"/>
                </a:lnTo>
                <a:lnTo>
                  <a:pt x="73621" y="30200"/>
                </a:lnTo>
                <a:lnTo>
                  <a:pt x="73520" y="29171"/>
                </a:lnTo>
                <a:lnTo>
                  <a:pt x="72262" y="28663"/>
                </a:lnTo>
                <a:lnTo>
                  <a:pt x="71692" y="27266"/>
                </a:lnTo>
                <a:close/>
              </a:path>
              <a:path w="93345" h="41275">
                <a:moveTo>
                  <a:pt x="25888" y="29603"/>
                </a:moveTo>
                <a:lnTo>
                  <a:pt x="21793" y="29603"/>
                </a:lnTo>
                <a:lnTo>
                  <a:pt x="25006" y="29806"/>
                </a:lnTo>
                <a:lnTo>
                  <a:pt x="25888" y="29603"/>
                </a:lnTo>
                <a:close/>
              </a:path>
              <a:path w="93345" h="41275">
                <a:moveTo>
                  <a:pt x="71650" y="27114"/>
                </a:moveTo>
                <a:lnTo>
                  <a:pt x="63144" y="27114"/>
                </a:lnTo>
                <a:lnTo>
                  <a:pt x="66649" y="27279"/>
                </a:lnTo>
                <a:lnTo>
                  <a:pt x="71692" y="27266"/>
                </a:lnTo>
                <a:lnTo>
                  <a:pt x="71650" y="27114"/>
                </a:lnTo>
                <a:close/>
              </a:path>
              <a:path w="93345" h="41275">
                <a:moveTo>
                  <a:pt x="44361" y="0"/>
                </a:moveTo>
                <a:lnTo>
                  <a:pt x="35890" y="0"/>
                </a:lnTo>
                <a:lnTo>
                  <a:pt x="32435" y="304"/>
                </a:lnTo>
                <a:lnTo>
                  <a:pt x="29578" y="1308"/>
                </a:lnTo>
                <a:lnTo>
                  <a:pt x="24048" y="3075"/>
                </a:lnTo>
                <a:lnTo>
                  <a:pt x="19556" y="4381"/>
                </a:lnTo>
                <a:lnTo>
                  <a:pt x="13842" y="6430"/>
                </a:lnTo>
                <a:lnTo>
                  <a:pt x="4648" y="10426"/>
                </a:lnTo>
                <a:lnTo>
                  <a:pt x="3263" y="11074"/>
                </a:lnTo>
                <a:lnTo>
                  <a:pt x="1092" y="11849"/>
                </a:lnTo>
                <a:lnTo>
                  <a:pt x="0" y="12839"/>
                </a:lnTo>
                <a:lnTo>
                  <a:pt x="469" y="12915"/>
                </a:lnTo>
                <a:lnTo>
                  <a:pt x="952" y="12865"/>
                </a:lnTo>
                <a:lnTo>
                  <a:pt x="1460" y="12839"/>
                </a:lnTo>
                <a:lnTo>
                  <a:pt x="11082" y="12054"/>
                </a:lnTo>
                <a:lnTo>
                  <a:pt x="14206" y="11445"/>
                </a:lnTo>
                <a:lnTo>
                  <a:pt x="16085" y="10632"/>
                </a:lnTo>
                <a:lnTo>
                  <a:pt x="21971" y="9232"/>
                </a:lnTo>
                <a:lnTo>
                  <a:pt x="26746" y="8356"/>
                </a:lnTo>
                <a:lnTo>
                  <a:pt x="32054" y="6946"/>
                </a:lnTo>
                <a:lnTo>
                  <a:pt x="82076" y="6946"/>
                </a:lnTo>
                <a:lnTo>
                  <a:pt x="86971" y="5589"/>
                </a:lnTo>
                <a:lnTo>
                  <a:pt x="91072" y="5589"/>
                </a:lnTo>
                <a:lnTo>
                  <a:pt x="84008" y="3827"/>
                </a:lnTo>
                <a:lnTo>
                  <a:pt x="73590" y="2208"/>
                </a:lnTo>
                <a:lnTo>
                  <a:pt x="63095" y="1195"/>
                </a:lnTo>
                <a:lnTo>
                  <a:pt x="53619" y="711"/>
                </a:lnTo>
                <a:lnTo>
                  <a:pt x="49504" y="571"/>
                </a:lnTo>
                <a:lnTo>
                  <a:pt x="44361" y="0"/>
                </a:lnTo>
                <a:close/>
              </a:path>
              <a:path w="93345" h="41275">
                <a:moveTo>
                  <a:pt x="91072" y="5589"/>
                </a:moveTo>
                <a:lnTo>
                  <a:pt x="86971" y="5589"/>
                </a:lnTo>
                <a:lnTo>
                  <a:pt x="93256" y="6134"/>
                </a:lnTo>
                <a:lnTo>
                  <a:pt x="91072" y="5589"/>
                </a:lnTo>
                <a:close/>
              </a:path>
            </a:pathLst>
          </a:custGeom>
          <a:solidFill>
            <a:srgbClr val="E4D5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bg object 2404"/>
          <p:cNvSpPr/>
          <p:nvPr/>
        </p:nvSpPr>
        <p:spPr>
          <a:xfrm>
            <a:off x="4243162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564" y="27076"/>
                </a:moveTo>
                <a:lnTo>
                  <a:pt x="38363" y="27076"/>
                </a:lnTo>
                <a:lnTo>
                  <a:pt x="41932" y="27228"/>
                </a:lnTo>
                <a:lnTo>
                  <a:pt x="41877" y="29806"/>
                </a:lnTo>
                <a:lnTo>
                  <a:pt x="42617" y="33743"/>
                </a:lnTo>
                <a:lnTo>
                  <a:pt x="44497" y="37249"/>
                </a:lnTo>
                <a:lnTo>
                  <a:pt x="46796" y="39344"/>
                </a:lnTo>
                <a:lnTo>
                  <a:pt x="52485" y="41097"/>
                </a:lnTo>
                <a:lnTo>
                  <a:pt x="56384" y="40246"/>
                </a:lnTo>
                <a:lnTo>
                  <a:pt x="59166" y="37769"/>
                </a:lnTo>
                <a:lnTo>
                  <a:pt x="62468" y="34874"/>
                </a:lnTo>
                <a:lnTo>
                  <a:pt x="62528" y="31064"/>
                </a:lnTo>
                <a:lnTo>
                  <a:pt x="63064" y="27114"/>
                </a:lnTo>
                <a:lnTo>
                  <a:pt x="71571" y="27114"/>
                </a:lnTo>
                <a:close/>
              </a:path>
              <a:path w="93345" h="41275">
                <a:moveTo>
                  <a:pt x="81996" y="6946"/>
                </a:moveTo>
                <a:lnTo>
                  <a:pt x="31975" y="6946"/>
                </a:lnTo>
                <a:lnTo>
                  <a:pt x="42198" y="8559"/>
                </a:lnTo>
                <a:lnTo>
                  <a:pt x="47672" y="11658"/>
                </a:lnTo>
                <a:lnTo>
                  <a:pt x="54047" y="14808"/>
                </a:lnTo>
                <a:lnTo>
                  <a:pt x="55546" y="15570"/>
                </a:lnTo>
                <a:lnTo>
                  <a:pt x="57083" y="16852"/>
                </a:lnTo>
                <a:lnTo>
                  <a:pt x="59127" y="19227"/>
                </a:lnTo>
                <a:lnTo>
                  <a:pt x="58785" y="19227"/>
                </a:lnTo>
                <a:lnTo>
                  <a:pt x="56397" y="19329"/>
                </a:lnTo>
                <a:lnTo>
                  <a:pt x="53997" y="19329"/>
                </a:lnTo>
                <a:lnTo>
                  <a:pt x="51634" y="19456"/>
                </a:lnTo>
                <a:lnTo>
                  <a:pt x="48371" y="19583"/>
                </a:lnTo>
                <a:lnTo>
                  <a:pt x="36267" y="21869"/>
                </a:lnTo>
                <a:lnTo>
                  <a:pt x="29079" y="23418"/>
                </a:lnTo>
                <a:lnTo>
                  <a:pt x="16252" y="25666"/>
                </a:lnTo>
                <a:lnTo>
                  <a:pt x="17410" y="32297"/>
                </a:lnTo>
                <a:lnTo>
                  <a:pt x="21713" y="29603"/>
                </a:lnTo>
                <a:lnTo>
                  <a:pt x="25808" y="29603"/>
                </a:lnTo>
                <a:lnTo>
                  <a:pt x="33194" y="27901"/>
                </a:lnTo>
                <a:lnTo>
                  <a:pt x="38363" y="27076"/>
                </a:lnTo>
                <a:lnTo>
                  <a:pt x="71564" y="27076"/>
                </a:lnTo>
                <a:lnTo>
                  <a:pt x="71116" y="24498"/>
                </a:lnTo>
                <a:lnTo>
                  <a:pt x="71053" y="23050"/>
                </a:lnTo>
                <a:lnTo>
                  <a:pt x="70113" y="21590"/>
                </a:lnTo>
                <a:lnTo>
                  <a:pt x="69656" y="21005"/>
                </a:lnTo>
                <a:lnTo>
                  <a:pt x="68747" y="19583"/>
                </a:lnTo>
                <a:lnTo>
                  <a:pt x="80479" y="7367"/>
                </a:lnTo>
                <a:lnTo>
                  <a:pt x="81996" y="6946"/>
                </a:lnTo>
                <a:close/>
              </a:path>
              <a:path w="93345" h="41275">
                <a:moveTo>
                  <a:pt x="71612" y="27266"/>
                </a:moveTo>
                <a:lnTo>
                  <a:pt x="66684" y="27266"/>
                </a:lnTo>
                <a:lnTo>
                  <a:pt x="67408" y="28028"/>
                </a:lnTo>
                <a:lnTo>
                  <a:pt x="67979" y="28930"/>
                </a:lnTo>
                <a:lnTo>
                  <a:pt x="69427" y="30429"/>
                </a:lnTo>
                <a:lnTo>
                  <a:pt x="70354" y="31064"/>
                </a:lnTo>
                <a:lnTo>
                  <a:pt x="72450" y="31064"/>
                </a:lnTo>
                <a:lnTo>
                  <a:pt x="73542" y="30200"/>
                </a:lnTo>
                <a:lnTo>
                  <a:pt x="73440" y="29171"/>
                </a:lnTo>
                <a:lnTo>
                  <a:pt x="72183" y="28663"/>
                </a:lnTo>
                <a:lnTo>
                  <a:pt x="71612" y="27266"/>
                </a:lnTo>
                <a:close/>
              </a:path>
              <a:path w="93345" h="41275">
                <a:moveTo>
                  <a:pt x="25808" y="29603"/>
                </a:moveTo>
                <a:lnTo>
                  <a:pt x="21713" y="29603"/>
                </a:lnTo>
                <a:lnTo>
                  <a:pt x="24926" y="29806"/>
                </a:lnTo>
                <a:lnTo>
                  <a:pt x="25808" y="29603"/>
                </a:lnTo>
                <a:close/>
              </a:path>
              <a:path w="93345" h="41275">
                <a:moveTo>
                  <a:pt x="71571" y="27114"/>
                </a:moveTo>
                <a:lnTo>
                  <a:pt x="63064" y="27114"/>
                </a:lnTo>
                <a:lnTo>
                  <a:pt x="66570" y="27279"/>
                </a:lnTo>
                <a:lnTo>
                  <a:pt x="71612" y="27266"/>
                </a:lnTo>
                <a:lnTo>
                  <a:pt x="71571" y="27114"/>
                </a:lnTo>
                <a:close/>
              </a:path>
              <a:path w="93345" h="41275">
                <a:moveTo>
                  <a:pt x="44281" y="0"/>
                </a:moveTo>
                <a:lnTo>
                  <a:pt x="35810" y="0"/>
                </a:lnTo>
                <a:lnTo>
                  <a:pt x="32356" y="304"/>
                </a:lnTo>
                <a:lnTo>
                  <a:pt x="29498" y="1308"/>
                </a:lnTo>
                <a:lnTo>
                  <a:pt x="23969" y="3075"/>
                </a:lnTo>
                <a:lnTo>
                  <a:pt x="19476" y="4381"/>
                </a:lnTo>
                <a:lnTo>
                  <a:pt x="13762" y="6430"/>
                </a:lnTo>
                <a:lnTo>
                  <a:pt x="4568" y="10426"/>
                </a:lnTo>
                <a:lnTo>
                  <a:pt x="3184" y="11074"/>
                </a:lnTo>
                <a:lnTo>
                  <a:pt x="1012" y="11849"/>
                </a:lnTo>
                <a:lnTo>
                  <a:pt x="0" y="12767"/>
                </a:lnTo>
                <a:lnTo>
                  <a:pt x="390" y="12915"/>
                </a:lnTo>
                <a:lnTo>
                  <a:pt x="11002" y="12054"/>
                </a:lnTo>
                <a:lnTo>
                  <a:pt x="14127" y="11445"/>
                </a:lnTo>
                <a:lnTo>
                  <a:pt x="16006" y="10632"/>
                </a:lnTo>
                <a:lnTo>
                  <a:pt x="21891" y="9232"/>
                </a:lnTo>
                <a:lnTo>
                  <a:pt x="26666" y="8356"/>
                </a:lnTo>
                <a:lnTo>
                  <a:pt x="31975" y="6946"/>
                </a:lnTo>
                <a:lnTo>
                  <a:pt x="81996" y="6946"/>
                </a:lnTo>
                <a:lnTo>
                  <a:pt x="86892" y="5589"/>
                </a:lnTo>
                <a:lnTo>
                  <a:pt x="90992" y="5589"/>
                </a:lnTo>
                <a:lnTo>
                  <a:pt x="83929" y="3827"/>
                </a:lnTo>
                <a:lnTo>
                  <a:pt x="73510" y="2208"/>
                </a:lnTo>
                <a:lnTo>
                  <a:pt x="63015" y="1195"/>
                </a:lnTo>
                <a:lnTo>
                  <a:pt x="53539" y="711"/>
                </a:lnTo>
                <a:lnTo>
                  <a:pt x="49425" y="571"/>
                </a:lnTo>
                <a:lnTo>
                  <a:pt x="44281" y="0"/>
                </a:lnTo>
                <a:close/>
              </a:path>
              <a:path w="93345" h="41275">
                <a:moveTo>
                  <a:pt x="90992" y="5589"/>
                </a:moveTo>
                <a:lnTo>
                  <a:pt x="86892" y="5589"/>
                </a:lnTo>
                <a:lnTo>
                  <a:pt x="93176" y="6134"/>
                </a:lnTo>
                <a:lnTo>
                  <a:pt x="90992" y="5589"/>
                </a:lnTo>
                <a:close/>
              </a:path>
            </a:pathLst>
          </a:custGeom>
          <a:solidFill>
            <a:srgbClr val="E4D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bg object 2405"/>
          <p:cNvSpPr/>
          <p:nvPr/>
        </p:nvSpPr>
        <p:spPr>
          <a:xfrm>
            <a:off x="4243557" y="993622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71168" y="27076"/>
                </a:moveTo>
                <a:lnTo>
                  <a:pt x="37967" y="27076"/>
                </a:lnTo>
                <a:lnTo>
                  <a:pt x="41536" y="27228"/>
                </a:lnTo>
                <a:lnTo>
                  <a:pt x="41481" y="29806"/>
                </a:lnTo>
                <a:lnTo>
                  <a:pt x="42222" y="33743"/>
                </a:lnTo>
                <a:lnTo>
                  <a:pt x="44101" y="37249"/>
                </a:lnTo>
                <a:lnTo>
                  <a:pt x="46400" y="39344"/>
                </a:lnTo>
                <a:lnTo>
                  <a:pt x="52090" y="41097"/>
                </a:lnTo>
                <a:lnTo>
                  <a:pt x="55989" y="40246"/>
                </a:lnTo>
                <a:lnTo>
                  <a:pt x="58770" y="37769"/>
                </a:lnTo>
                <a:lnTo>
                  <a:pt x="62072" y="34874"/>
                </a:lnTo>
                <a:lnTo>
                  <a:pt x="62132" y="31064"/>
                </a:lnTo>
                <a:lnTo>
                  <a:pt x="62669" y="27114"/>
                </a:lnTo>
                <a:lnTo>
                  <a:pt x="71175" y="27114"/>
                </a:lnTo>
                <a:close/>
              </a:path>
              <a:path w="93345" h="41275">
                <a:moveTo>
                  <a:pt x="81601" y="6946"/>
                </a:moveTo>
                <a:lnTo>
                  <a:pt x="31579" y="6946"/>
                </a:lnTo>
                <a:lnTo>
                  <a:pt x="41803" y="8559"/>
                </a:lnTo>
                <a:lnTo>
                  <a:pt x="47276" y="11658"/>
                </a:lnTo>
                <a:lnTo>
                  <a:pt x="53652" y="14808"/>
                </a:lnTo>
                <a:lnTo>
                  <a:pt x="55150" y="15570"/>
                </a:lnTo>
                <a:lnTo>
                  <a:pt x="56687" y="16852"/>
                </a:lnTo>
                <a:lnTo>
                  <a:pt x="58732" y="19227"/>
                </a:lnTo>
                <a:lnTo>
                  <a:pt x="58389" y="19227"/>
                </a:lnTo>
                <a:lnTo>
                  <a:pt x="56001" y="19329"/>
                </a:lnTo>
                <a:lnTo>
                  <a:pt x="53601" y="19329"/>
                </a:lnTo>
                <a:lnTo>
                  <a:pt x="51239" y="19456"/>
                </a:lnTo>
                <a:lnTo>
                  <a:pt x="47975" y="19583"/>
                </a:lnTo>
                <a:lnTo>
                  <a:pt x="35872" y="21869"/>
                </a:lnTo>
                <a:lnTo>
                  <a:pt x="28684" y="23418"/>
                </a:lnTo>
                <a:lnTo>
                  <a:pt x="15857" y="25666"/>
                </a:lnTo>
                <a:lnTo>
                  <a:pt x="16903" y="31659"/>
                </a:lnTo>
                <a:lnTo>
                  <a:pt x="17477" y="32069"/>
                </a:lnTo>
                <a:lnTo>
                  <a:pt x="21318" y="29603"/>
                </a:lnTo>
                <a:lnTo>
                  <a:pt x="25413" y="29603"/>
                </a:lnTo>
                <a:lnTo>
                  <a:pt x="32798" y="27901"/>
                </a:lnTo>
                <a:lnTo>
                  <a:pt x="37967" y="27076"/>
                </a:lnTo>
                <a:lnTo>
                  <a:pt x="71168" y="27076"/>
                </a:lnTo>
                <a:lnTo>
                  <a:pt x="70721" y="24498"/>
                </a:lnTo>
                <a:lnTo>
                  <a:pt x="70657" y="23050"/>
                </a:lnTo>
                <a:lnTo>
                  <a:pt x="69717" y="21590"/>
                </a:lnTo>
                <a:lnTo>
                  <a:pt x="69260" y="21005"/>
                </a:lnTo>
                <a:lnTo>
                  <a:pt x="68351" y="19583"/>
                </a:lnTo>
                <a:lnTo>
                  <a:pt x="80084" y="7367"/>
                </a:lnTo>
                <a:lnTo>
                  <a:pt x="81601" y="6946"/>
                </a:lnTo>
                <a:close/>
              </a:path>
              <a:path w="93345" h="41275">
                <a:moveTo>
                  <a:pt x="71216" y="27266"/>
                </a:moveTo>
                <a:lnTo>
                  <a:pt x="66288" y="27266"/>
                </a:lnTo>
                <a:lnTo>
                  <a:pt x="67012" y="28028"/>
                </a:lnTo>
                <a:lnTo>
                  <a:pt x="67584" y="28930"/>
                </a:lnTo>
                <a:lnTo>
                  <a:pt x="69032" y="30429"/>
                </a:lnTo>
                <a:lnTo>
                  <a:pt x="69959" y="31064"/>
                </a:lnTo>
                <a:lnTo>
                  <a:pt x="72054" y="31064"/>
                </a:lnTo>
                <a:lnTo>
                  <a:pt x="73146" y="30200"/>
                </a:lnTo>
                <a:lnTo>
                  <a:pt x="73045" y="29171"/>
                </a:lnTo>
                <a:lnTo>
                  <a:pt x="71787" y="28663"/>
                </a:lnTo>
                <a:lnTo>
                  <a:pt x="71216" y="27266"/>
                </a:lnTo>
                <a:close/>
              </a:path>
              <a:path w="93345" h="41275">
                <a:moveTo>
                  <a:pt x="25413" y="29603"/>
                </a:moveTo>
                <a:lnTo>
                  <a:pt x="21318" y="29603"/>
                </a:lnTo>
                <a:lnTo>
                  <a:pt x="24531" y="29806"/>
                </a:lnTo>
                <a:lnTo>
                  <a:pt x="25413" y="29603"/>
                </a:lnTo>
                <a:close/>
              </a:path>
              <a:path w="93345" h="41275">
                <a:moveTo>
                  <a:pt x="71175" y="27114"/>
                </a:moveTo>
                <a:lnTo>
                  <a:pt x="62669" y="27114"/>
                </a:lnTo>
                <a:lnTo>
                  <a:pt x="66174" y="27279"/>
                </a:lnTo>
                <a:lnTo>
                  <a:pt x="71216" y="27266"/>
                </a:lnTo>
                <a:lnTo>
                  <a:pt x="71175" y="27114"/>
                </a:lnTo>
                <a:close/>
              </a:path>
              <a:path w="93345" h="41275">
                <a:moveTo>
                  <a:pt x="43886" y="0"/>
                </a:moveTo>
                <a:lnTo>
                  <a:pt x="35415" y="0"/>
                </a:lnTo>
                <a:lnTo>
                  <a:pt x="31960" y="304"/>
                </a:lnTo>
                <a:lnTo>
                  <a:pt x="29103" y="1308"/>
                </a:lnTo>
                <a:lnTo>
                  <a:pt x="23573" y="3075"/>
                </a:lnTo>
                <a:lnTo>
                  <a:pt x="19081" y="4381"/>
                </a:lnTo>
                <a:lnTo>
                  <a:pt x="13367" y="6430"/>
                </a:lnTo>
                <a:lnTo>
                  <a:pt x="4173" y="10426"/>
                </a:lnTo>
                <a:lnTo>
                  <a:pt x="2788" y="11074"/>
                </a:lnTo>
                <a:lnTo>
                  <a:pt x="617" y="11849"/>
                </a:lnTo>
                <a:lnTo>
                  <a:pt x="0" y="12408"/>
                </a:lnTo>
                <a:lnTo>
                  <a:pt x="320" y="12881"/>
                </a:lnTo>
                <a:lnTo>
                  <a:pt x="10607" y="12054"/>
                </a:lnTo>
                <a:lnTo>
                  <a:pt x="13731" y="11445"/>
                </a:lnTo>
                <a:lnTo>
                  <a:pt x="15610" y="10632"/>
                </a:lnTo>
                <a:lnTo>
                  <a:pt x="21495" y="9232"/>
                </a:lnTo>
                <a:lnTo>
                  <a:pt x="26271" y="8356"/>
                </a:lnTo>
                <a:lnTo>
                  <a:pt x="31579" y="6946"/>
                </a:lnTo>
                <a:lnTo>
                  <a:pt x="81601" y="6946"/>
                </a:lnTo>
                <a:lnTo>
                  <a:pt x="86496" y="5589"/>
                </a:lnTo>
                <a:lnTo>
                  <a:pt x="90597" y="5589"/>
                </a:lnTo>
                <a:lnTo>
                  <a:pt x="83533" y="3827"/>
                </a:lnTo>
                <a:lnTo>
                  <a:pt x="73115" y="2208"/>
                </a:lnTo>
                <a:lnTo>
                  <a:pt x="62620" y="1195"/>
                </a:lnTo>
                <a:lnTo>
                  <a:pt x="53144" y="711"/>
                </a:lnTo>
                <a:lnTo>
                  <a:pt x="49029" y="571"/>
                </a:lnTo>
                <a:lnTo>
                  <a:pt x="43886" y="0"/>
                </a:lnTo>
                <a:close/>
              </a:path>
              <a:path w="93345" h="41275">
                <a:moveTo>
                  <a:pt x="90597" y="5589"/>
                </a:moveTo>
                <a:lnTo>
                  <a:pt x="86496" y="5589"/>
                </a:lnTo>
                <a:lnTo>
                  <a:pt x="92781" y="6134"/>
                </a:lnTo>
                <a:lnTo>
                  <a:pt x="90597" y="5589"/>
                </a:lnTo>
                <a:close/>
              </a:path>
            </a:pathLst>
          </a:custGeom>
          <a:solidFill>
            <a:srgbClr val="E3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bg object 2406"/>
          <p:cNvSpPr/>
          <p:nvPr/>
        </p:nvSpPr>
        <p:spPr>
          <a:xfrm>
            <a:off x="4243960" y="993622"/>
            <a:ext cx="92710" cy="41275"/>
          </a:xfrm>
          <a:custGeom>
            <a:avLst/>
            <a:gdLst/>
            <a:ahLst/>
            <a:cxnLst/>
            <a:rect l="l" t="t" r="r" b="b"/>
            <a:pathLst>
              <a:path w="92710" h="41275">
                <a:moveTo>
                  <a:pt x="70765" y="27076"/>
                </a:moveTo>
                <a:lnTo>
                  <a:pt x="37564" y="27076"/>
                </a:lnTo>
                <a:lnTo>
                  <a:pt x="41133" y="27228"/>
                </a:lnTo>
                <a:lnTo>
                  <a:pt x="41078" y="29806"/>
                </a:lnTo>
                <a:lnTo>
                  <a:pt x="41819" y="33743"/>
                </a:lnTo>
                <a:lnTo>
                  <a:pt x="43698" y="37249"/>
                </a:lnTo>
                <a:lnTo>
                  <a:pt x="45997" y="39344"/>
                </a:lnTo>
                <a:lnTo>
                  <a:pt x="51687" y="41097"/>
                </a:lnTo>
                <a:lnTo>
                  <a:pt x="55585" y="40246"/>
                </a:lnTo>
                <a:lnTo>
                  <a:pt x="58367" y="37769"/>
                </a:lnTo>
                <a:lnTo>
                  <a:pt x="61669" y="34874"/>
                </a:lnTo>
                <a:lnTo>
                  <a:pt x="61735" y="31019"/>
                </a:lnTo>
                <a:lnTo>
                  <a:pt x="62266" y="27114"/>
                </a:lnTo>
                <a:lnTo>
                  <a:pt x="70772" y="27114"/>
                </a:lnTo>
                <a:close/>
              </a:path>
              <a:path w="92710" h="41275">
                <a:moveTo>
                  <a:pt x="81198" y="6946"/>
                </a:moveTo>
                <a:lnTo>
                  <a:pt x="31176" y="6946"/>
                </a:lnTo>
                <a:lnTo>
                  <a:pt x="41400" y="8559"/>
                </a:lnTo>
                <a:lnTo>
                  <a:pt x="46873" y="11658"/>
                </a:lnTo>
                <a:lnTo>
                  <a:pt x="53249" y="14808"/>
                </a:lnTo>
                <a:lnTo>
                  <a:pt x="54747" y="15570"/>
                </a:lnTo>
                <a:lnTo>
                  <a:pt x="56284" y="16852"/>
                </a:lnTo>
                <a:lnTo>
                  <a:pt x="58329" y="19227"/>
                </a:lnTo>
                <a:lnTo>
                  <a:pt x="57986" y="19227"/>
                </a:lnTo>
                <a:lnTo>
                  <a:pt x="55598" y="19329"/>
                </a:lnTo>
                <a:lnTo>
                  <a:pt x="53198" y="19329"/>
                </a:lnTo>
                <a:lnTo>
                  <a:pt x="50836" y="19456"/>
                </a:lnTo>
                <a:lnTo>
                  <a:pt x="47572" y="19583"/>
                </a:lnTo>
                <a:lnTo>
                  <a:pt x="35469" y="21869"/>
                </a:lnTo>
                <a:lnTo>
                  <a:pt x="28280" y="23418"/>
                </a:lnTo>
                <a:lnTo>
                  <a:pt x="15453" y="25666"/>
                </a:lnTo>
                <a:lnTo>
                  <a:pt x="16388" y="31019"/>
                </a:lnTo>
                <a:lnTo>
                  <a:pt x="17487" y="31804"/>
                </a:lnTo>
                <a:lnTo>
                  <a:pt x="20914" y="29603"/>
                </a:lnTo>
                <a:lnTo>
                  <a:pt x="25009" y="29603"/>
                </a:lnTo>
                <a:lnTo>
                  <a:pt x="32395" y="27901"/>
                </a:lnTo>
                <a:lnTo>
                  <a:pt x="37564" y="27076"/>
                </a:lnTo>
                <a:lnTo>
                  <a:pt x="70765" y="27076"/>
                </a:lnTo>
                <a:lnTo>
                  <a:pt x="70317" y="24498"/>
                </a:lnTo>
                <a:lnTo>
                  <a:pt x="70254" y="23050"/>
                </a:lnTo>
                <a:lnTo>
                  <a:pt x="69314" y="21590"/>
                </a:lnTo>
                <a:lnTo>
                  <a:pt x="68857" y="21005"/>
                </a:lnTo>
                <a:lnTo>
                  <a:pt x="67948" y="19583"/>
                </a:lnTo>
                <a:lnTo>
                  <a:pt x="79681" y="7367"/>
                </a:lnTo>
                <a:lnTo>
                  <a:pt x="81198" y="6946"/>
                </a:lnTo>
                <a:close/>
              </a:path>
              <a:path w="92710" h="41275">
                <a:moveTo>
                  <a:pt x="70813" y="27266"/>
                </a:moveTo>
                <a:lnTo>
                  <a:pt x="65885" y="27266"/>
                </a:lnTo>
                <a:lnTo>
                  <a:pt x="66609" y="28028"/>
                </a:lnTo>
                <a:lnTo>
                  <a:pt x="67181" y="28930"/>
                </a:lnTo>
                <a:lnTo>
                  <a:pt x="68628" y="30429"/>
                </a:lnTo>
                <a:lnTo>
                  <a:pt x="69555" y="31064"/>
                </a:lnTo>
                <a:lnTo>
                  <a:pt x="71651" y="31064"/>
                </a:lnTo>
                <a:lnTo>
                  <a:pt x="72743" y="30200"/>
                </a:lnTo>
                <a:lnTo>
                  <a:pt x="72642" y="29171"/>
                </a:lnTo>
                <a:lnTo>
                  <a:pt x="71384" y="28663"/>
                </a:lnTo>
                <a:lnTo>
                  <a:pt x="70813" y="27266"/>
                </a:lnTo>
                <a:close/>
              </a:path>
              <a:path w="92710" h="41275">
                <a:moveTo>
                  <a:pt x="25009" y="29603"/>
                </a:moveTo>
                <a:lnTo>
                  <a:pt x="20914" y="29603"/>
                </a:lnTo>
                <a:lnTo>
                  <a:pt x="24128" y="29806"/>
                </a:lnTo>
                <a:lnTo>
                  <a:pt x="25009" y="29603"/>
                </a:lnTo>
                <a:close/>
              </a:path>
              <a:path w="92710" h="41275">
                <a:moveTo>
                  <a:pt x="70772" y="27114"/>
                </a:moveTo>
                <a:lnTo>
                  <a:pt x="62266" y="27114"/>
                </a:lnTo>
                <a:lnTo>
                  <a:pt x="65771" y="27279"/>
                </a:lnTo>
                <a:lnTo>
                  <a:pt x="70813" y="27266"/>
                </a:lnTo>
                <a:lnTo>
                  <a:pt x="70772" y="27114"/>
                </a:lnTo>
                <a:close/>
              </a:path>
              <a:path w="92710" h="41275">
                <a:moveTo>
                  <a:pt x="43482" y="0"/>
                </a:moveTo>
                <a:lnTo>
                  <a:pt x="35011" y="0"/>
                </a:lnTo>
                <a:lnTo>
                  <a:pt x="31557" y="304"/>
                </a:lnTo>
                <a:lnTo>
                  <a:pt x="28700" y="1308"/>
                </a:lnTo>
                <a:lnTo>
                  <a:pt x="23170" y="3075"/>
                </a:lnTo>
                <a:lnTo>
                  <a:pt x="18678" y="4381"/>
                </a:lnTo>
                <a:lnTo>
                  <a:pt x="12964" y="6430"/>
                </a:lnTo>
                <a:lnTo>
                  <a:pt x="3769" y="10426"/>
                </a:lnTo>
                <a:lnTo>
                  <a:pt x="2385" y="11074"/>
                </a:lnTo>
                <a:lnTo>
                  <a:pt x="213" y="11849"/>
                </a:lnTo>
                <a:lnTo>
                  <a:pt x="0" y="12054"/>
                </a:lnTo>
                <a:lnTo>
                  <a:pt x="533" y="12842"/>
                </a:lnTo>
                <a:lnTo>
                  <a:pt x="10240" y="12047"/>
                </a:lnTo>
                <a:lnTo>
                  <a:pt x="13328" y="11445"/>
                </a:lnTo>
                <a:lnTo>
                  <a:pt x="15207" y="10632"/>
                </a:lnTo>
                <a:lnTo>
                  <a:pt x="21092" y="9232"/>
                </a:lnTo>
                <a:lnTo>
                  <a:pt x="25867" y="8356"/>
                </a:lnTo>
                <a:lnTo>
                  <a:pt x="31176" y="6946"/>
                </a:lnTo>
                <a:lnTo>
                  <a:pt x="81198" y="6946"/>
                </a:lnTo>
                <a:lnTo>
                  <a:pt x="86093" y="5589"/>
                </a:lnTo>
                <a:lnTo>
                  <a:pt x="90193" y="5589"/>
                </a:lnTo>
                <a:lnTo>
                  <a:pt x="83130" y="3827"/>
                </a:lnTo>
                <a:lnTo>
                  <a:pt x="72711" y="2208"/>
                </a:lnTo>
                <a:lnTo>
                  <a:pt x="62216" y="1195"/>
                </a:lnTo>
                <a:lnTo>
                  <a:pt x="52741" y="711"/>
                </a:lnTo>
                <a:lnTo>
                  <a:pt x="48626" y="571"/>
                </a:lnTo>
                <a:lnTo>
                  <a:pt x="43482" y="0"/>
                </a:lnTo>
                <a:close/>
              </a:path>
              <a:path w="92710" h="41275">
                <a:moveTo>
                  <a:pt x="90193" y="5589"/>
                </a:moveTo>
                <a:lnTo>
                  <a:pt x="86093" y="5589"/>
                </a:lnTo>
                <a:lnTo>
                  <a:pt x="92377" y="6134"/>
                </a:lnTo>
                <a:lnTo>
                  <a:pt x="90193" y="5589"/>
                </a:lnTo>
                <a:close/>
              </a:path>
            </a:pathLst>
          </a:custGeom>
          <a:solidFill>
            <a:srgbClr val="E3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bg object 2407"/>
          <p:cNvSpPr/>
          <p:nvPr/>
        </p:nvSpPr>
        <p:spPr>
          <a:xfrm>
            <a:off x="4244597" y="993622"/>
            <a:ext cx="92075" cy="41275"/>
          </a:xfrm>
          <a:custGeom>
            <a:avLst/>
            <a:gdLst/>
            <a:ahLst/>
            <a:cxnLst/>
            <a:rect l="l" t="t" r="r" b="b"/>
            <a:pathLst>
              <a:path w="92075" h="41275">
                <a:moveTo>
                  <a:pt x="70129" y="27076"/>
                </a:moveTo>
                <a:lnTo>
                  <a:pt x="36928" y="27076"/>
                </a:lnTo>
                <a:lnTo>
                  <a:pt x="40497" y="27228"/>
                </a:lnTo>
                <a:lnTo>
                  <a:pt x="40442" y="29806"/>
                </a:lnTo>
                <a:lnTo>
                  <a:pt x="41183" y="33743"/>
                </a:lnTo>
                <a:lnTo>
                  <a:pt x="43062" y="37249"/>
                </a:lnTo>
                <a:lnTo>
                  <a:pt x="45361" y="39344"/>
                </a:lnTo>
                <a:lnTo>
                  <a:pt x="51050" y="41097"/>
                </a:lnTo>
                <a:lnTo>
                  <a:pt x="54949" y="40246"/>
                </a:lnTo>
                <a:lnTo>
                  <a:pt x="57731" y="37769"/>
                </a:lnTo>
                <a:lnTo>
                  <a:pt x="61033" y="34874"/>
                </a:lnTo>
                <a:lnTo>
                  <a:pt x="61093" y="31064"/>
                </a:lnTo>
                <a:lnTo>
                  <a:pt x="61630" y="27114"/>
                </a:lnTo>
                <a:lnTo>
                  <a:pt x="70136" y="27114"/>
                </a:lnTo>
                <a:close/>
              </a:path>
              <a:path w="92075" h="41275">
                <a:moveTo>
                  <a:pt x="80562" y="6946"/>
                </a:moveTo>
                <a:lnTo>
                  <a:pt x="30540" y="6946"/>
                </a:lnTo>
                <a:lnTo>
                  <a:pt x="40763" y="8559"/>
                </a:lnTo>
                <a:lnTo>
                  <a:pt x="46237" y="11658"/>
                </a:lnTo>
                <a:lnTo>
                  <a:pt x="52613" y="14808"/>
                </a:lnTo>
                <a:lnTo>
                  <a:pt x="54111" y="15570"/>
                </a:lnTo>
                <a:lnTo>
                  <a:pt x="55648" y="16852"/>
                </a:lnTo>
                <a:lnTo>
                  <a:pt x="57693" y="19227"/>
                </a:lnTo>
                <a:lnTo>
                  <a:pt x="57350" y="19227"/>
                </a:lnTo>
                <a:lnTo>
                  <a:pt x="54962" y="19329"/>
                </a:lnTo>
                <a:lnTo>
                  <a:pt x="52562" y="19329"/>
                </a:lnTo>
                <a:lnTo>
                  <a:pt x="50200" y="19456"/>
                </a:lnTo>
                <a:lnTo>
                  <a:pt x="46936" y="19583"/>
                </a:lnTo>
                <a:lnTo>
                  <a:pt x="34833" y="21869"/>
                </a:lnTo>
                <a:lnTo>
                  <a:pt x="27644" y="23418"/>
                </a:lnTo>
                <a:lnTo>
                  <a:pt x="14817" y="25666"/>
                </a:lnTo>
                <a:lnTo>
                  <a:pt x="15609" y="30200"/>
                </a:lnTo>
                <a:lnTo>
                  <a:pt x="15706" y="30429"/>
                </a:lnTo>
                <a:lnTo>
                  <a:pt x="17262" y="31540"/>
                </a:lnTo>
                <a:lnTo>
                  <a:pt x="20278" y="29603"/>
                </a:lnTo>
                <a:lnTo>
                  <a:pt x="24373" y="29603"/>
                </a:lnTo>
                <a:lnTo>
                  <a:pt x="31759" y="27901"/>
                </a:lnTo>
                <a:lnTo>
                  <a:pt x="36928" y="27076"/>
                </a:lnTo>
                <a:lnTo>
                  <a:pt x="70129" y="27076"/>
                </a:lnTo>
                <a:lnTo>
                  <a:pt x="69681" y="24498"/>
                </a:lnTo>
                <a:lnTo>
                  <a:pt x="69618" y="23050"/>
                </a:lnTo>
                <a:lnTo>
                  <a:pt x="68678" y="21590"/>
                </a:lnTo>
                <a:lnTo>
                  <a:pt x="68221" y="21005"/>
                </a:lnTo>
                <a:lnTo>
                  <a:pt x="67312" y="19583"/>
                </a:lnTo>
                <a:lnTo>
                  <a:pt x="79044" y="7367"/>
                </a:lnTo>
                <a:lnTo>
                  <a:pt x="80562" y="6946"/>
                </a:lnTo>
                <a:close/>
              </a:path>
              <a:path w="92075" h="41275">
                <a:moveTo>
                  <a:pt x="70177" y="27266"/>
                </a:moveTo>
                <a:lnTo>
                  <a:pt x="65249" y="27266"/>
                </a:lnTo>
                <a:lnTo>
                  <a:pt x="65973" y="28028"/>
                </a:lnTo>
                <a:lnTo>
                  <a:pt x="66544" y="28930"/>
                </a:lnTo>
                <a:lnTo>
                  <a:pt x="67992" y="30429"/>
                </a:lnTo>
                <a:lnTo>
                  <a:pt x="68919" y="31064"/>
                </a:lnTo>
                <a:lnTo>
                  <a:pt x="71015" y="31064"/>
                </a:lnTo>
                <a:lnTo>
                  <a:pt x="72107" y="30200"/>
                </a:lnTo>
                <a:lnTo>
                  <a:pt x="72005" y="29171"/>
                </a:lnTo>
                <a:lnTo>
                  <a:pt x="70748" y="28663"/>
                </a:lnTo>
                <a:lnTo>
                  <a:pt x="70177" y="27266"/>
                </a:lnTo>
                <a:close/>
              </a:path>
              <a:path w="92075" h="41275">
                <a:moveTo>
                  <a:pt x="24373" y="29603"/>
                </a:moveTo>
                <a:lnTo>
                  <a:pt x="20278" y="29603"/>
                </a:lnTo>
                <a:lnTo>
                  <a:pt x="23491" y="29806"/>
                </a:lnTo>
                <a:lnTo>
                  <a:pt x="24373" y="29603"/>
                </a:lnTo>
                <a:close/>
              </a:path>
              <a:path w="92075" h="41275">
                <a:moveTo>
                  <a:pt x="70136" y="27114"/>
                </a:moveTo>
                <a:lnTo>
                  <a:pt x="61630" y="27114"/>
                </a:lnTo>
                <a:lnTo>
                  <a:pt x="65135" y="27279"/>
                </a:lnTo>
                <a:lnTo>
                  <a:pt x="70177" y="27266"/>
                </a:lnTo>
                <a:lnTo>
                  <a:pt x="70136" y="27114"/>
                </a:lnTo>
                <a:close/>
              </a:path>
              <a:path w="92075" h="41275">
                <a:moveTo>
                  <a:pt x="42846" y="0"/>
                </a:moveTo>
                <a:lnTo>
                  <a:pt x="34375" y="0"/>
                </a:lnTo>
                <a:lnTo>
                  <a:pt x="30921" y="304"/>
                </a:lnTo>
                <a:lnTo>
                  <a:pt x="28063" y="1308"/>
                </a:lnTo>
                <a:lnTo>
                  <a:pt x="22534" y="3075"/>
                </a:lnTo>
                <a:lnTo>
                  <a:pt x="18042" y="4381"/>
                </a:lnTo>
                <a:lnTo>
                  <a:pt x="12328" y="6430"/>
                </a:lnTo>
                <a:lnTo>
                  <a:pt x="3133" y="10426"/>
                </a:lnTo>
                <a:lnTo>
                  <a:pt x="1749" y="11074"/>
                </a:lnTo>
                <a:lnTo>
                  <a:pt x="111" y="11658"/>
                </a:lnTo>
                <a:lnTo>
                  <a:pt x="0" y="12054"/>
                </a:lnTo>
                <a:lnTo>
                  <a:pt x="500" y="12794"/>
                </a:lnTo>
                <a:lnTo>
                  <a:pt x="9567" y="12054"/>
                </a:lnTo>
                <a:lnTo>
                  <a:pt x="12692" y="11445"/>
                </a:lnTo>
                <a:lnTo>
                  <a:pt x="14571" y="10632"/>
                </a:lnTo>
                <a:lnTo>
                  <a:pt x="20456" y="9232"/>
                </a:lnTo>
                <a:lnTo>
                  <a:pt x="25231" y="8356"/>
                </a:lnTo>
                <a:lnTo>
                  <a:pt x="30540" y="6946"/>
                </a:lnTo>
                <a:lnTo>
                  <a:pt x="80562" y="6946"/>
                </a:lnTo>
                <a:lnTo>
                  <a:pt x="85457" y="5589"/>
                </a:lnTo>
                <a:lnTo>
                  <a:pt x="89557" y="5589"/>
                </a:lnTo>
                <a:lnTo>
                  <a:pt x="82494" y="3827"/>
                </a:lnTo>
                <a:lnTo>
                  <a:pt x="72075" y="2208"/>
                </a:lnTo>
                <a:lnTo>
                  <a:pt x="61580" y="1195"/>
                </a:lnTo>
                <a:lnTo>
                  <a:pt x="52105" y="711"/>
                </a:lnTo>
                <a:lnTo>
                  <a:pt x="47990" y="571"/>
                </a:lnTo>
                <a:lnTo>
                  <a:pt x="42846" y="0"/>
                </a:lnTo>
                <a:close/>
              </a:path>
              <a:path w="92075" h="41275">
                <a:moveTo>
                  <a:pt x="89557" y="5589"/>
                </a:moveTo>
                <a:lnTo>
                  <a:pt x="85457" y="5589"/>
                </a:lnTo>
                <a:lnTo>
                  <a:pt x="91741" y="6134"/>
                </a:lnTo>
                <a:lnTo>
                  <a:pt x="89557" y="5589"/>
                </a:lnTo>
                <a:close/>
              </a:path>
            </a:pathLst>
          </a:custGeom>
          <a:solidFill>
            <a:srgbClr val="E3D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bg object 2408"/>
          <p:cNvSpPr/>
          <p:nvPr/>
        </p:nvSpPr>
        <p:spPr>
          <a:xfrm>
            <a:off x="4245111" y="993622"/>
            <a:ext cx="91440" cy="41275"/>
          </a:xfrm>
          <a:custGeom>
            <a:avLst/>
            <a:gdLst/>
            <a:ahLst/>
            <a:cxnLst/>
            <a:rect l="l" t="t" r="r" b="b"/>
            <a:pathLst>
              <a:path w="91439" h="41275">
                <a:moveTo>
                  <a:pt x="69614" y="27076"/>
                </a:moveTo>
                <a:lnTo>
                  <a:pt x="36413" y="27076"/>
                </a:lnTo>
                <a:lnTo>
                  <a:pt x="39982" y="27228"/>
                </a:lnTo>
                <a:lnTo>
                  <a:pt x="39927" y="29806"/>
                </a:lnTo>
                <a:lnTo>
                  <a:pt x="40668" y="33743"/>
                </a:lnTo>
                <a:lnTo>
                  <a:pt x="42547" y="37249"/>
                </a:lnTo>
                <a:lnTo>
                  <a:pt x="44846" y="39344"/>
                </a:lnTo>
                <a:lnTo>
                  <a:pt x="50536" y="41097"/>
                </a:lnTo>
                <a:lnTo>
                  <a:pt x="54435" y="40246"/>
                </a:lnTo>
                <a:lnTo>
                  <a:pt x="57216" y="37769"/>
                </a:lnTo>
                <a:lnTo>
                  <a:pt x="60518" y="34874"/>
                </a:lnTo>
                <a:lnTo>
                  <a:pt x="60578" y="31064"/>
                </a:lnTo>
                <a:lnTo>
                  <a:pt x="61115" y="27114"/>
                </a:lnTo>
                <a:lnTo>
                  <a:pt x="69621" y="27114"/>
                </a:lnTo>
                <a:close/>
              </a:path>
              <a:path w="91439" h="41275">
                <a:moveTo>
                  <a:pt x="80047" y="6946"/>
                </a:moveTo>
                <a:lnTo>
                  <a:pt x="30025" y="6946"/>
                </a:lnTo>
                <a:lnTo>
                  <a:pt x="40249" y="8559"/>
                </a:lnTo>
                <a:lnTo>
                  <a:pt x="45722" y="11658"/>
                </a:lnTo>
                <a:lnTo>
                  <a:pt x="52098" y="14808"/>
                </a:lnTo>
                <a:lnTo>
                  <a:pt x="53596" y="15570"/>
                </a:lnTo>
                <a:lnTo>
                  <a:pt x="55133" y="16852"/>
                </a:lnTo>
                <a:lnTo>
                  <a:pt x="57178" y="19227"/>
                </a:lnTo>
                <a:lnTo>
                  <a:pt x="56835" y="19227"/>
                </a:lnTo>
                <a:lnTo>
                  <a:pt x="54447" y="19329"/>
                </a:lnTo>
                <a:lnTo>
                  <a:pt x="52047" y="19329"/>
                </a:lnTo>
                <a:lnTo>
                  <a:pt x="49685" y="19456"/>
                </a:lnTo>
                <a:lnTo>
                  <a:pt x="46421" y="19583"/>
                </a:lnTo>
                <a:lnTo>
                  <a:pt x="34318" y="21869"/>
                </a:lnTo>
                <a:lnTo>
                  <a:pt x="27130" y="23418"/>
                </a:lnTo>
                <a:lnTo>
                  <a:pt x="14303" y="25666"/>
                </a:lnTo>
                <a:lnTo>
                  <a:pt x="15012" y="29731"/>
                </a:lnTo>
                <a:lnTo>
                  <a:pt x="17168" y="31270"/>
                </a:lnTo>
                <a:lnTo>
                  <a:pt x="19764" y="29603"/>
                </a:lnTo>
                <a:lnTo>
                  <a:pt x="23859" y="29603"/>
                </a:lnTo>
                <a:lnTo>
                  <a:pt x="31244" y="27901"/>
                </a:lnTo>
                <a:lnTo>
                  <a:pt x="36413" y="27076"/>
                </a:lnTo>
                <a:lnTo>
                  <a:pt x="69614" y="27076"/>
                </a:lnTo>
                <a:lnTo>
                  <a:pt x="69167" y="24498"/>
                </a:lnTo>
                <a:lnTo>
                  <a:pt x="69103" y="23050"/>
                </a:lnTo>
                <a:lnTo>
                  <a:pt x="68163" y="21590"/>
                </a:lnTo>
                <a:lnTo>
                  <a:pt x="67706" y="21005"/>
                </a:lnTo>
                <a:lnTo>
                  <a:pt x="66797" y="19583"/>
                </a:lnTo>
                <a:lnTo>
                  <a:pt x="78530" y="7367"/>
                </a:lnTo>
                <a:lnTo>
                  <a:pt x="80047" y="6946"/>
                </a:lnTo>
                <a:close/>
              </a:path>
              <a:path w="91439" h="41275">
                <a:moveTo>
                  <a:pt x="69662" y="27266"/>
                </a:moveTo>
                <a:lnTo>
                  <a:pt x="64734" y="27266"/>
                </a:lnTo>
                <a:lnTo>
                  <a:pt x="65458" y="28028"/>
                </a:lnTo>
                <a:lnTo>
                  <a:pt x="66030" y="28930"/>
                </a:lnTo>
                <a:lnTo>
                  <a:pt x="67477" y="30429"/>
                </a:lnTo>
                <a:lnTo>
                  <a:pt x="68405" y="31064"/>
                </a:lnTo>
                <a:lnTo>
                  <a:pt x="70500" y="31064"/>
                </a:lnTo>
                <a:lnTo>
                  <a:pt x="71592" y="30200"/>
                </a:lnTo>
                <a:lnTo>
                  <a:pt x="71491" y="29171"/>
                </a:lnTo>
                <a:lnTo>
                  <a:pt x="70233" y="28663"/>
                </a:lnTo>
                <a:lnTo>
                  <a:pt x="69662" y="27266"/>
                </a:lnTo>
                <a:close/>
              </a:path>
              <a:path w="91439" h="41275">
                <a:moveTo>
                  <a:pt x="23859" y="29603"/>
                </a:moveTo>
                <a:lnTo>
                  <a:pt x="19764" y="29603"/>
                </a:lnTo>
                <a:lnTo>
                  <a:pt x="22977" y="29806"/>
                </a:lnTo>
                <a:lnTo>
                  <a:pt x="23859" y="29603"/>
                </a:lnTo>
                <a:close/>
              </a:path>
              <a:path w="91439" h="41275">
                <a:moveTo>
                  <a:pt x="69621" y="27114"/>
                </a:moveTo>
                <a:lnTo>
                  <a:pt x="61115" y="27114"/>
                </a:lnTo>
                <a:lnTo>
                  <a:pt x="64620" y="27279"/>
                </a:lnTo>
                <a:lnTo>
                  <a:pt x="69662" y="27266"/>
                </a:lnTo>
                <a:lnTo>
                  <a:pt x="69621" y="27114"/>
                </a:lnTo>
                <a:close/>
              </a:path>
              <a:path w="91439" h="41275">
                <a:moveTo>
                  <a:pt x="42331" y="0"/>
                </a:moveTo>
                <a:lnTo>
                  <a:pt x="33861" y="0"/>
                </a:lnTo>
                <a:lnTo>
                  <a:pt x="30406" y="304"/>
                </a:lnTo>
                <a:lnTo>
                  <a:pt x="27549" y="1308"/>
                </a:lnTo>
                <a:lnTo>
                  <a:pt x="22019" y="3075"/>
                </a:lnTo>
                <a:lnTo>
                  <a:pt x="17527" y="4381"/>
                </a:lnTo>
                <a:lnTo>
                  <a:pt x="11813" y="6430"/>
                </a:lnTo>
                <a:lnTo>
                  <a:pt x="2619" y="10426"/>
                </a:lnTo>
                <a:lnTo>
                  <a:pt x="1234" y="11074"/>
                </a:lnTo>
                <a:lnTo>
                  <a:pt x="0" y="11514"/>
                </a:lnTo>
                <a:lnTo>
                  <a:pt x="13" y="11658"/>
                </a:lnTo>
                <a:lnTo>
                  <a:pt x="136" y="12054"/>
                </a:lnTo>
                <a:lnTo>
                  <a:pt x="602" y="12744"/>
                </a:lnTo>
                <a:lnTo>
                  <a:pt x="9052" y="12054"/>
                </a:lnTo>
                <a:lnTo>
                  <a:pt x="12177" y="11445"/>
                </a:lnTo>
                <a:lnTo>
                  <a:pt x="14056" y="10632"/>
                </a:lnTo>
                <a:lnTo>
                  <a:pt x="19941" y="9232"/>
                </a:lnTo>
                <a:lnTo>
                  <a:pt x="24717" y="8356"/>
                </a:lnTo>
                <a:lnTo>
                  <a:pt x="30025" y="6946"/>
                </a:lnTo>
                <a:lnTo>
                  <a:pt x="80047" y="6946"/>
                </a:lnTo>
                <a:lnTo>
                  <a:pt x="84942" y="5589"/>
                </a:lnTo>
                <a:lnTo>
                  <a:pt x="89043" y="5589"/>
                </a:lnTo>
                <a:lnTo>
                  <a:pt x="81979" y="3827"/>
                </a:lnTo>
                <a:lnTo>
                  <a:pt x="71561" y="2208"/>
                </a:lnTo>
                <a:lnTo>
                  <a:pt x="61066" y="1195"/>
                </a:lnTo>
                <a:lnTo>
                  <a:pt x="51590" y="711"/>
                </a:lnTo>
                <a:lnTo>
                  <a:pt x="47475" y="571"/>
                </a:lnTo>
                <a:lnTo>
                  <a:pt x="42331" y="0"/>
                </a:lnTo>
                <a:close/>
              </a:path>
              <a:path w="91439" h="41275">
                <a:moveTo>
                  <a:pt x="89043" y="5589"/>
                </a:moveTo>
                <a:lnTo>
                  <a:pt x="84942" y="5589"/>
                </a:lnTo>
                <a:lnTo>
                  <a:pt x="91226" y="6134"/>
                </a:lnTo>
                <a:lnTo>
                  <a:pt x="89043" y="5589"/>
                </a:lnTo>
                <a:close/>
              </a:path>
            </a:pathLst>
          </a:custGeom>
          <a:solidFill>
            <a:srgbClr val="E2D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bg object 2409"/>
          <p:cNvSpPr/>
          <p:nvPr/>
        </p:nvSpPr>
        <p:spPr>
          <a:xfrm>
            <a:off x="4245704" y="993622"/>
            <a:ext cx="90805" cy="41275"/>
          </a:xfrm>
          <a:custGeom>
            <a:avLst/>
            <a:gdLst/>
            <a:ahLst/>
            <a:cxnLst/>
            <a:rect l="l" t="t" r="r" b="b"/>
            <a:pathLst>
              <a:path w="90804" h="41275">
                <a:moveTo>
                  <a:pt x="69022" y="27076"/>
                </a:moveTo>
                <a:lnTo>
                  <a:pt x="35821" y="27076"/>
                </a:lnTo>
                <a:lnTo>
                  <a:pt x="39390" y="27228"/>
                </a:lnTo>
                <a:lnTo>
                  <a:pt x="39335" y="29806"/>
                </a:lnTo>
                <a:lnTo>
                  <a:pt x="40076" y="33743"/>
                </a:lnTo>
                <a:lnTo>
                  <a:pt x="41955" y="37249"/>
                </a:lnTo>
                <a:lnTo>
                  <a:pt x="44254" y="39344"/>
                </a:lnTo>
                <a:lnTo>
                  <a:pt x="49944" y="41097"/>
                </a:lnTo>
                <a:lnTo>
                  <a:pt x="53842" y="40246"/>
                </a:lnTo>
                <a:lnTo>
                  <a:pt x="56624" y="37769"/>
                </a:lnTo>
                <a:lnTo>
                  <a:pt x="59926" y="34874"/>
                </a:lnTo>
                <a:lnTo>
                  <a:pt x="59994" y="31007"/>
                </a:lnTo>
                <a:lnTo>
                  <a:pt x="60523" y="27114"/>
                </a:lnTo>
                <a:lnTo>
                  <a:pt x="69029" y="27114"/>
                </a:lnTo>
                <a:close/>
              </a:path>
              <a:path w="90804" h="41275">
                <a:moveTo>
                  <a:pt x="69070" y="27266"/>
                </a:moveTo>
                <a:lnTo>
                  <a:pt x="64142" y="27266"/>
                </a:lnTo>
                <a:lnTo>
                  <a:pt x="64866" y="28028"/>
                </a:lnTo>
                <a:lnTo>
                  <a:pt x="65438" y="28930"/>
                </a:lnTo>
                <a:lnTo>
                  <a:pt x="66885" y="30429"/>
                </a:lnTo>
                <a:lnTo>
                  <a:pt x="67812" y="31064"/>
                </a:lnTo>
                <a:lnTo>
                  <a:pt x="69908" y="31064"/>
                </a:lnTo>
                <a:lnTo>
                  <a:pt x="71000" y="30200"/>
                </a:lnTo>
                <a:lnTo>
                  <a:pt x="70899" y="29171"/>
                </a:lnTo>
                <a:lnTo>
                  <a:pt x="69641" y="28663"/>
                </a:lnTo>
                <a:lnTo>
                  <a:pt x="69070" y="27266"/>
                </a:lnTo>
                <a:close/>
              </a:path>
              <a:path w="90804" h="41275">
                <a:moveTo>
                  <a:pt x="79455" y="6946"/>
                </a:moveTo>
                <a:lnTo>
                  <a:pt x="29433" y="6946"/>
                </a:lnTo>
                <a:lnTo>
                  <a:pt x="39657" y="8559"/>
                </a:lnTo>
                <a:lnTo>
                  <a:pt x="45130" y="11658"/>
                </a:lnTo>
                <a:lnTo>
                  <a:pt x="51506" y="14808"/>
                </a:lnTo>
                <a:lnTo>
                  <a:pt x="53004" y="15570"/>
                </a:lnTo>
                <a:lnTo>
                  <a:pt x="54541" y="16852"/>
                </a:lnTo>
                <a:lnTo>
                  <a:pt x="56586" y="19227"/>
                </a:lnTo>
                <a:lnTo>
                  <a:pt x="56243" y="19227"/>
                </a:lnTo>
                <a:lnTo>
                  <a:pt x="53855" y="19329"/>
                </a:lnTo>
                <a:lnTo>
                  <a:pt x="51455" y="19329"/>
                </a:lnTo>
                <a:lnTo>
                  <a:pt x="49093" y="19456"/>
                </a:lnTo>
                <a:lnTo>
                  <a:pt x="45829" y="19583"/>
                </a:lnTo>
                <a:lnTo>
                  <a:pt x="33726" y="21869"/>
                </a:lnTo>
                <a:lnTo>
                  <a:pt x="26537" y="23418"/>
                </a:lnTo>
                <a:lnTo>
                  <a:pt x="13710" y="25666"/>
                </a:lnTo>
                <a:lnTo>
                  <a:pt x="14309" y="29096"/>
                </a:lnTo>
                <a:lnTo>
                  <a:pt x="16985" y="31007"/>
                </a:lnTo>
                <a:lnTo>
                  <a:pt x="19171" y="29603"/>
                </a:lnTo>
                <a:lnTo>
                  <a:pt x="23266" y="29603"/>
                </a:lnTo>
                <a:lnTo>
                  <a:pt x="30652" y="27901"/>
                </a:lnTo>
                <a:lnTo>
                  <a:pt x="35821" y="27076"/>
                </a:lnTo>
                <a:lnTo>
                  <a:pt x="69022" y="27076"/>
                </a:lnTo>
                <a:lnTo>
                  <a:pt x="68574" y="24498"/>
                </a:lnTo>
                <a:lnTo>
                  <a:pt x="68511" y="23050"/>
                </a:lnTo>
                <a:lnTo>
                  <a:pt x="67571" y="21590"/>
                </a:lnTo>
                <a:lnTo>
                  <a:pt x="67114" y="21005"/>
                </a:lnTo>
                <a:lnTo>
                  <a:pt x="66205" y="19583"/>
                </a:lnTo>
                <a:lnTo>
                  <a:pt x="77938" y="7367"/>
                </a:lnTo>
                <a:lnTo>
                  <a:pt x="79455" y="6946"/>
                </a:lnTo>
                <a:close/>
              </a:path>
              <a:path w="90804" h="41275">
                <a:moveTo>
                  <a:pt x="23266" y="29603"/>
                </a:moveTo>
                <a:lnTo>
                  <a:pt x="19171" y="29603"/>
                </a:lnTo>
                <a:lnTo>
                  <a:pt x="22385" y="29806"/>
                </a:lnTo>
                <a:lnTo>
                  <a:pt x="23266" y="29603"/>
                </a:lnTo>
                <a:close/>
              </a:path>
              <a:path w="90804" h="41275">
                <a:moveTo>
                  <a:pt x="69029" y="27114"/>
                </a:moveTo>
                <a:lnTo>
                  <a:pt x="60523" y="27114"/>
                </a:lnTo>
                <a:lnTo>
                  <a:pt x="64028" y="27279"/>
                </a:lnTo>
                <a:lnTo>
                  <a:pt x="69070" y="27266"/>
                </a:lnTo>
                <a:lnTo>
                  <a:pt x="69029" y="27114"/>
                </a:lnTo>
                <a:close/>
              </a:path>
              <a:path w="90804" h="41275">
                <a:moveTo>
                  <a:pt x="41739" y="0"/>
                </a:moveTo>
                <a:lnTo>
                  <a:pt x="33268" y="0"/>
                </a:lnTo>
                <a:lnTo>
                  <a:pt x="29814" y="304"/>
                </a:lnTo>
                <a:lnTo>
                  <a:pt x="26957" y="1308"/>
                </a:lnTo>
                <a:lnTo>
                  <a:pt x="21427" y="3075"/>
                </a:lnTo>
                <a:lnTo>
                  <a:pt x="16935" y="4381"/>
                </a:lnTo>
                <a:lnTo>
                  <a:pt x="11221" y="6430"/>
                </a:lnTo>
                <a:lnTo>
                  <a:pt x="2026" y="10426"/>
                </a:lnTo>
                <a:lnTo>
                  <a:pt x="642" y="11074"/>
                </a:lnTo>
                <a:lnTo>
                  <a:pt x="0" y="11303"/>
                </a:lnTo>
                <a:lnTo>
                  <a:pt x="53" y="11867"/>
                </a:lnTo>
                <a:lnTo>
                  <a:pt x="614" y="12694"/>
                </a:lnTo>
                <a:lnTo>
                  <a:pt x="8460" y="12054"/>
                </a:lnTo>
                <a:lnTo>
                  <a:pt x="11585" y="11445"/>
                </a:lnTo>
                <a:lnTo>
                  <a:pt x="13464" y="10632"/>
                </a:lnTo>
                <a:lnTo>
                  <a:pt x="19349" y="9232"/>
                </a:lnTo>
                <a:lnTo>
                  <a:pt x="24124" y="8356"/>
                </a:lnTo>
                <a:lnTo>
                  <a:pt x="29433" y="6946"/>
                </a:lnTo>
                <a:lnTo>
                  <a:pt x="79455" y="6946"/>
                </a:lnTo>
                <a:lnTo>
                  <a:pt x="84350" y="5589"/>
                </a:lnTo>
                <a:lnTo>
                  <a:pt x="88450" y="5589"/>
                </a:lnTo>
                <a:lnTo>
                  <a:pt x="81387" y="3827"/>
                </a:lnTo>
                <a:lnTo>
                  <a:pt x="70968" y="2208"/>
                </a:lnTo>
                <a:lnTo>
                  <a:pt x="60473" y="1195"/>
                </a:lnTo>
                <a:lnTo>
                  <a:pt x="50998" y="711"/>
                </a:lnTo>
                <a:lnTo>
                  <a:pt x="46883" y="571"/>
                </a:lnTo>
                <a:lnTo>
                  <a:pt x="41739" y="0"/>
                </a:lnTo>
                <a:close/>
              </a:path>
              <a:path w="90804" h="41275">
                <a:moveTo>
                  <a:pt x="88450" y="5589"/>
                </a:moveTo>
                <a:lnTo>
                  <a:pt x="84350" y="5589"/>
                </a:lnTo>
                <a:lnTo>
                  <a:pt x="90634" y="6134"/>
                </a:lnTo>
                <a:lnTo>
                  <a:pt x="88450" y="5589"/>
                </a:lnTo>
                <a:close/>
              </a:path>
            </a:pathLst>
          </a:custGeom>
          <a:solidFill>
            <a:srgbClr val="E1D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bg object 2410"/>
          <p:cNvSpPr/>
          <p:nvPr/>
        </p:nvSpPr>
        <p:spPr>
          <a:xfrm>
            <a:off x="4246296" y="993622"/>
            <a:ext cx="90170" cy="41275"/>
          </a:xfrm>
          <a:custGeom>
            <a:avLst/>
            <a:gdLst/>
            <a:ahLst/>
            <a:cxnLst/>
            <a:rect l="l" t="t" r="r" b="b"/>
            <a:pathLst>
              <a:path w="90170" h="41275">
                <a:moveTo>
                  <a:pt x="68430" y="27076"/>
                </a:moveTo>
                <a:lnTo>
                  <a:pt x="35229" y="27076"/>
                </a:lnTo>
                <a:lnTo>
                  <a:pt x="38798" y="27228"/>
                </a:lnTo>
                <a:lnTo>
                  <a:pt x="38743" y="29806"/>
                </a:lnTo>
                <a:lnTo>
                  <a:pt x="39484" y="33743"/>
                </a:lnTo>
                <a:lnTo>
                  <a:pt x="41363" y="37249"/>
                </a:lnTo>
                <a:lnTo>
                  <a:pt x="43662" y="39344"/>
                </a:lnTo>
                <a:lnTo>
                  <a:pt x="49352" y="41097"/>
                </a:lnTo>
                <a:lnTo>
                  <a:pt x="53250" y="40246"/>
                </a:lnTo>
                <a:lnTo>
                  <a:pt x="56032" y="37769"/>
                </a:lnTo>
                <a:lnTo>
                  <a:pt x="59334" y="34874"/>
                </a:lnTo>
                <a:lnTo>
                  <a:pt x="59438" y="30742"/>
                </a:lnTo>
                <a:lnTo>
                  <a:pt x="59931" y="27114"/>
                </a:lnTo>
                <a:lnTo>
                  <a:pt x="68437" y="27114"/>
                </a:lnTo>
                <a:close/>
              </a:path>
              <a:path w="90170" h="41275">
                <a:moveTo>
                  <a:pt x="68478" y="27266"/>
                </a:moveTo>
                <a:lnTo>
                  <a:pt x="63550" y="27266"/>
                </a:lnTo>
                <a:lnTo>
                  <a:pt x="64274" y="28028"/>
                </a:lnTo>
                <a:lnTo>
                  <a:pt x="64846" y="28930"/>
                </a:lnTo>
                <a:lnTo>
                  <a:pt x="66293" y="30429"/>
                </a:lnTo>
                <a:lnTo>
                  <a:pt x="67220" y="31064"/>
                </a:lnTo>
                <a:lnTo>
                  <a:pt x="69316" y="31064"/>
                </a:lnTo>
                <a:lnTo>
                  <a:pt x="70408" y="30200"/>
                </a:lnTo>
                <a:lnTo>
                  <a:pt x="70307" y="29171"/>
                </a:lnTo>
                <a:lnTo>
                  <a:pt x="69049" y="28663"/>
                </a:lnTo>
                <a:lnTo>
                  <a:pt x="68478" y="27266"/>
                </a:lnTo>
                <a:close/>
              </a:path>
              <a:path w="90170" h="41275">
                <a:moveTo>
                  <a:pt x="78863" y="6946"/>
                </a:moveTo>
                <a:lnTo>
                  <a:pt x="28841" y="6946"/>
                </a:lnTo>
                <a:lnTo>
                  <a:pt x="39065" y="8559"/>
                </a:lnTo>
                <a:lnTo>
                  <a:pt x="44538" y="11658"/>
                </a:lnTo>
                <a:lnTo>
                  <a:pt x="50914" y="14808"/>
                </a:lnTo>
                <a:lnTo>
                  <a:pt x="52412" y="15570"/>
                </a:lnTo>
                <a:lnTo>
                  <a:pt x="53949" y="16852"/>
                </a:lnTo>
                <a:lnTo>
                  <a:pt x="55994" y="19227"/>
                </a:lnTo>
                <a:lnTo>
                  <a:pt x="55651" y="19227"/>
                </a:lnTo>
                <a:lnTo>
                  <a:pt x="53263" y="19329"/>
                </a:lnTo>
                <a:lnTo>
                  <a:pt x="50863" y="19329"/>
                </a:lnTo>
                <a:lnTo>
                  <a:pt x="48501" y="19456"/>
                </a:lnTo>
                <a:lnTo>
                  <a:pt x="45237" y="19583"/>
                </a:lnTo>
                <a:lnTo>
                  <a:pt x="33134" y="21869"/>
                </a:lnTo>
                <a:lnTo>
                  <a:pt x="25945" y="23418"/>
                </a:lnTo>
                <a:lnTo>
                  <a:pt x="13118" y="25666"/>
                </a:lnTo>
                <a:lnTo>
                  <a:pt x="13606" y="28457"/>
                </a:lnTo>
                <a:lnTo>
                  <a:pt x="16806" y="30742"/>
                </a:lnTo>
                <a:lnTo>
                  <a:pt x="18579" y="29603"/>
                </a:lnTo>
                <a:lnTo>
                  <a:pt x="22674" y="29603"/>
                </a:lnTo>
                <a:lnTo>
                  <a:pt x="30060" y="27901"/>
                </a:lnTo>
                <a:lnTo>
                  <a:pt x="35229" y="27076"/>
                </a:lnTo>
                <a:lnTo>
                  <a:pt x="68430" y="27076"/>
                </a:lnTo>
                <a:lnTo>
                  <a:pt x="67982" y="24498"/>
                </a:lnTo>
                <a:lnTo>
                  <a:pt x="67919" y="23050"/>
                </a:lnTo>
                <a:lnTo>
                  <a:pt x="66979" y="21590"/>
                </a:lnTo>
                <a:lnTo>
                  <a:pt x="66522" y="21005"/>
                </a:lnTo>
                <a:lnTo>
                  <a:pt x="65613" y="19583"/>
                </a:lnTo>
                <a:lnTo>
                  <a:pt x="77345" y="7367"/>
                </a:lnTo>
                <a:lnTo>
                  <a:pt x="78863" y="6946"/>
                </a:lnTo>
                <a:close/>
              </a:path>
              <a:path w="90170" h="41275">
                <a:moveTo>
                  <a:pt x="22674" y="29603"/>
                </a:moveTo>
                <a:lnTo>
                  <a:pt x="18579" y="29603"/>
                </a:lnTo>
                <a:lnTo>
                  <a:pt x="21793" y="29806"/>
                </a:lnTo>
                <a:lnTo>
                  <a:pt x="22674" y="29603"/>
                </a:lnTo>
                <a:close/>
              </a:path>
              <a:path w="90170" h="41275">
                <a:moveTo>
                  <a:pt x="68437" y="27114"/>
                </a:moveTo>
                <a:lnTo>
                  <a:pt x="59931" y="27114"/>
                </a:lnTo>
                <a:lnTo>
                  <a:pt x="63436" y="27279"/>
                </a:lnTo>
                <a:lnTo>
                  <a:pt x="68478" y="27266"/>
                </a:lnTo>
                <a:lnTo>
                  <a:pt x="68437" y="27114"/>
                </a:lnTo>
                <a:close/>
              </a:path>
              <a:path w="90170" h="41275">
                <a:moveTo>
                  <a:pt x="41147" y="0"/>
                </a:moveTo>
                <a:lnTo>
                  <a:pt x="32676" y="0"/>
                </a:lnTo>
                <a:lnTo>
                  <a:pt x="29222" y="304"/>
                </a:lnTo>
                <a:lnTo>
                  <a:pt x="26365" y="1308"/>
                </a:lnTo>
                <a:lnTo>
                  <a:pt x="20835" y="3075"/>
                </a:lnTo>
                <a:lnTo>
                  <a:pt x="16343" y="4381"/>
                </a:lnTo>
                <a:lnTo>
                  <a:pt x="10629" y="6430"/>
                </a:lnTo>
                <a:lnTo>
                  <a:pt x="1434" y="10426"/>
                </a:lnTo>
                <a:lnTo>
                  <a:pt x="0" y="11092"/>
                </a:lnTo>
                <a:lnTo>
                  <a:pt x="70" y="11828"/>
                </a:lnTo>
                <a:lnTo>
                  <a:pt x="624" y="12645"/>
                </a:lnTo>
                <a:lnTo>
                  <a:pt x="7868" y="12054"/>
                </a:lnTo>
                <a:lnTo>
                  <a:pt x="10993" y="11445"/>
                </a:lnTo>
                <a:lnTo>
                  <a:pt x="12872" y="10632"/>
                </a:lnTo>
                <a:lnTo>
                  <a:pt x="18757" y="9232"/>
                </a:lnTo>
                <a:lnTo>
                  <a:pt x="23532" y="8356"/>
                </a:lnTo>
                <a:lnTo>
                  <a:pt x="28841" y="6946"/>
                </a:lnTo>
                <a:lnTo>
                  <a:pt x="78863" y="6946"/>
                </a:lnTo>
                <a:lnTo>
                  <a:pt x="83758" y="5589"/>
                </a:lnTo>
                <a:lnTo>
                  <a:pt x="87858" y="5589"/>
                </a:lnTo>
                <a:lnTo>
                  <a:pt x="80795" y="3827"/>
                </a:lnTo>
                <a:lnTo>
                  <a:pt x="70376" y="2208"/>
                </a:lnTo>
                <a:lnTo>
                  <a:pt x="59881" y="1195"/>
                </a:lnTo>
                <a:lnTo>
                  <a:pt x="50406" y="711"/>
                </a:lnTo>
                <a:lnTo>
                  <a:pt x="46291" y="571"/>
                </a:lnTo>
                <a:lnTo>
                  <a:pt x="41147" y="0"/>
                </a:lnTo>
                <a:close/>
              </a:path>
              <a:path w="90170" h="41275">
                <a:moveTo>
                  <a:pt x="87858" y="5589"/>
                </a:moveTo>
                <a:lnTo>
                  <a:pt x="83758" y="5589"/>
                </a:lnTo>
                <a:lnTo>
                  <a:pt x="90042" y="6134"/>
                </a:lnTo>
                <a:lnTo>
                  <a:pt x="87858" y="5589"/>
                </a:lnTo>
                <a:close/>
              </a:path>
            </a:pathLst>
          </a:custGeom>
          <a:solidFill>
            <a:srgbClr val="E0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bg object 2411"/>
          <p:cNvSpPr/>
          <p:nvPr/>
        </p:nvSpPr>
        <p:spPr>
          <a:xfrm>
            <a:off x="4246901" y="993622"/>
            <a:ext cx="89535" cy="41275"/>
          </a:xfrm>
          <a:custGeom>
            <a:avLst/>
            <a:gdLst/>
            <a:ahLst/>
            <a:cxnLst/>
            <a:rect l="l" t="t" r="r" b="b"/>
            <a:pathLst>
              <a:path w="89535" h="41275">
                <a:moveTo>
                  <a:pt x="67825" y="27076"/>
                </a:moveTo>
                <a:lnTo>
                  <a:pt x="34624" y="27076"/>
                </a:lnTo>
                <a:lnTo>
                  <a:pt x="38193" y="27228"/>
                </a:lnTo>
                <a:lnTo>
                  <a:pt x="38138" y="29806"/>
                </a:lnTo>
                <a:lnTo>
                  <a:pt x="38879" y="33743"/>
                </a:lnTo>
                <a:lnTo>
                  <a:pt x="40758" y="37249"/>
                </a:lnTo>
                <a:lnTo>
                  <a:pt x="43057" y="39344"/>
                </a:lnTo>
                <a:lnTo>
                  <a:pt x="48747" y="41097"/>
                </a:lnTo>
                <a:lnTo>
                  <a:pt x="52645" y="40246"/>
                </a:lnTo>
                <a:lnTo>
                  <a:pt x="55427" y="37769"/>
                </a:lnTo>
                <a:lnTo>
                  <a:pt x="58729" y="34874"/>
                </a:lnTo>
                <a:lnTo>
                  <a:pt x="58789" y="31064"/>
                </a:lnTo>
                <a:lnTo>
                  <a:pt x="59326" y="27114"/>
                </a:lnTo>
                <a:lnTo>
                  <a:pt x="67832" y="27114"/>
                </a:lnTo>
                <a:close/>
              </a:path>
              <a:path w="89535" h="41275">
                <a:moveTo>
                  <a:pt x="67873" y="27266"/>
                </a:moveTo>
                <a:lnTo>
                  <a:pt x="62945" y="27266"/>
                </a:lnTo>
                <a:lnTo>
                  <a:pt x="63669" y="28028"/>
                </a:lnTo>
                <a:lnTo>
                  <a:pt x="64241" y="28930"/>
                </a:lnTo>
                <a:lnTo>
                  <a:pt x="65688" y="30429"/>
                </a:lnTo>
                <a:lnTo>
                  <a:pt x="66615" y="31064"/>
                </a:lnTo>
                <a:lnTo>
                  <a:pt x="68711" y="31064"/>
                </a:lnTo>
                <a:lnTo>
                  <a:pt x="69803" y="30200"/>
                </a:lnTo>
                <a:lnTo>
                  <a:pt x="69702" y="29171"/>
                </a:lnTo>
                <a:lnTo>
                  <a:pt x="68444" y="28663"/>
                </a:lnTo>
                <a:lnTo>
                  <a:pt x="67873" y="27266"/>
                </a:lnTo>
                <a:close/>
              </a:path>
              <a:path w="89535" h="41275">
                <a:moveTo>
                  <a:pt x="78258" y="6946"/>
                </a:moveTo>
                <a:lnTo>
                  <a:pt x="28236" y="6946"/>
                </a:lnTo>
                <a:lnTo>
                  <a:pt x="38460" y="8559"/>
                </a:lnTo>
                <a:lnTo>
                  <a:pt x="43933" y="11658"/>
                </a:lnTo>
                <a:lnTo>
                  <a:pt x="50309" y="14808"/>
                </a:lnTo>
                <a:lnTo>
                  <a:pt x="51807" y="15570"/>
                </a:lnTo>
                <a:lnTo>
                  <a:pt x="53344" y="16852"/>
                </a:lnTo>
                <a:lnTo>
                  <a:pt x="55389" y="19227"/>
                </a:lnTo>
                <a:lnTo>
                  <a:pt x="55046" y="19227"/>
                </a:lnTo>
                <a:lnTo>
                  <a:pt x="52658" y="19329"/>
                </a:lnTo>
                <a:lnTo>
                  <a:pt x="50258" y="19329"/>
                </a:lnTo>
                <a:lnTo>
                  <a:pt x="47896" y="19456"/>
                </a:lnTo>
                <a:lnTo>
                  <a:pt x="44632" y="19583"/>
                </a:lnTo>
                <a:lnTo>
                  <a:pt x="32529" y="21869"/>
                </a:lnTo>
                <a:lnTo>
                  <a:pt x="25340" y="23418"/>
                </a:lnTo>
                <a:lnTo>
                  <a:pt x="12513" y="25666"/>
                </a:lnTo>
                <a:lnTo>
                  <a:pt x="12889" y="27819"/>
                </a:lnTo>
                <a:lnTo>
                  <a:pt x="16613" y="30478"/>
                </a:lnTo>
                <a:lnTo>
                  <a:pt x="17974" y="29603"/>
                </a:lnTo>
                <a:lnTo>
                  <a:pt x="22069" y="29603"/>
                </a:lnTo>
                <a:lnTo>
                  <a:pt x="29455" y="27901"/>
                </a:lnTo>
                <a:lnTo>
                  <a:pt x="34624" y="27076"/>
                </a:lnTo>
                <a:lnTo>
                  <a:pt x="67825" y="27076"/>
                </a:lnTo>
                <a:lnTo>
                  <a:pt x="67377" y="24498"/>
                </a:lnTo>
                <a:lnTo>
                  <a:pt x="67314" y="23050"/>
                </a:lnTo>
                <a:lnTo>
                  <a:pt x="66374" y="21590"/>
                </a:lnTo>
                <a:lnTo>
                  <a:pt x="65917" y="21005"/>
                </a:lnTo>
                <a:lnTo>
                  <a:pt x="65008" y="19583"/>
                </a:lnTo>
                <a:lnTo>
                  <a:pt x="76741" y="7367"/>
                </a:lnTo>
                <a:lnTo>
                  <a:pt x="78258" y="6946"/>
                </a:lnTo>
                <a:close/>
              </a:path>
              <a:path w="89535" h="41275">
                <a:moveTo>
                  <a:pt x="22069" y="29603"/>
                </a:moveTo>
                <a:lnTo>
                  <a:pt x="17974" y="29603"/>
                </a:lnTo>
                <a:lnTo>
                  <a:pt x="21188" y="29806"/>
                </a:lnTo>
                <a:lnTo>
                  <a:pt x="22069" y="29603"/>
                </a:lnTo>
                <a:close/>
              </a:path>
              <a:path w="89535" h="41275">
                <a:moveTo>
                  <a:pt x="67832" y="27114"/>
                </a:moveTo>
                <a:lnTo>
                  <a:pt x="59326" y="27114"/>
                </a:lnTo>
                <a:lnTo>
                  <a:pt x="62831" y="27279"/>
                </a:lnTo>
                <a:lnTo>
                  <a:pt x="67873" y="27266"/>
                </a:lnTo>
                <a:lnTo>
                  <a:pt x="67832" y="27114"/>
                </a:lnTo>
                <a:close/>
              </a:path>
              <a:path w="89535" h="41275">
                <a:moveTo>
                  <a:pt x="40542" y="0"/>
                </a:moveTo>
                <a:lnTo>
                  <a:pt x="32071" y="0"/>
                </a:lnTo>
                <a:lnTo>
                  <a:pt x="28617" y="304"/>
                </a:lnTo>
                <a:lnTo>
                  <a:pt x="25760" y="1308"/>
                </a:lnTo>
                <a:lnTo>
                  <a:pt x="20230" y="3075"/>
                </a:lnTo>
                <a:lnTo>
                  <a:pt x="15738" y="4381"/>
                </a:lnTo>
                <a:lnTo>
                  <a:pt x="10024" y="6430"/>
                </a:lnTo>
                <a:lnTo>
                  <a:pt x="829" y="10426"/>
                </a:lnTo>
                <a:lnTo>
                  <a:pt x="0" y="10815"/>
                </a:lnTo>
                <a:lnTo>
                  <a:pt x="79" y="11789"/>
                </a:lnTo>
                <a:lnTo>
                  <a:pt x="625" y="12596"/>
                </a:lnTo>
                <a:lnTo>
                  <a:pt x="7263" y="12054"/>
                </a:lnTo>
                <a:lnTo>
                  <a:pt x="10388" y="11445"/>
                </a:lnTo>
                <a:lnTo>
                  <a:pt x="12267" y="10632"/>
                </a:lnTo>
                <a:lnTo>
                  <a:pt x="18152" y="9232"/>
                </a:lnTo>
                <a:lnTo>
                  <a:pt x="22927" y="8356"/>
                </a:lnTo>
                <a:lnTo>
                  <a:pt x="28236" y="6946"/>
                </a:lnTo>
                <a:lnTo>
                  <a:pt x="78258" y="6946"/>
                </a:lnTo>
                <a:lnTo>
                  <a:pt x="83153" y="5589"/>
                </a:lnTo>
                <a:lnTo>
                  <a:pt x="87253" y="5589"/>
                </a:lnTo>
                <a:lnTo>
                  <a:pt x="80190" y="3827"/>
                </a:lnTo>
                <a:lnTo>
                  <a:pt x="69771" y="2208"/>
                </a:lnTo>
                <a:lnTo>
                  <a:pt x="59276" y="1195"/>
                </a:lnTo>
                <a:lnTo>
                  <a:pt x="49801" y="711"/>
                </a:lnTo>
                <a:lnTo>
                  <a:pt x="45686" y="571"/>
                </a:lnTo>
                <a:lnTo>
                  <a:pt x="40542" y="0"/>
                </a:lnTo>
                <a:close/>
              </a:path>
              <a:path w="89535" h="41275">
                <a:moveTo>
                  <a:pt x="87253" y="5589"/>
                </a:moveTo>
                <a:lnTo>
                  <a:pt x="83153" y="5589"/>
                </a:lnTo>
                <a:lnTo>
                  <a:pt x="89437" y="6134"/>
                </a:lnTo>
                <a:lnTo>
                  <a:pt x="87253" y="5589"/>
                </a:lnTo>
                <a:close/>
              </a:path>
            </a:pathLst>
          </a:custGeom>
          <a:solidFill>
            <a:srgbClr val="DF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bg object 2412"/>
          <p:cNvSpPr/>
          <p:nvPr/>
        </p:nvSpPr>
        <p:spPr>
          <a:xfrm>
            <a:off x="4247479" y="993622"/>
            <a:ext cx="88900" cy="41275"/>
          </a:xfrm>
          <a:custGeom>
            <a:avLst/>
            <a:gdLst/>
            <a:ahLst/>
            <a:cxnLst/>
            <a:rect l="l" t="t" r="r" b="b"/>
            <a:pathLst>
              <a:path w="88900" h="41275">
                <a:moveTo>
                  <a:pt x="67246" y="27076"/>
                </a:moveTo>
                <a:lnTo>
                  <a:pt x="34045" y="27076"/>
                </a:lnTo>
                <a:lnTo>
                  <a:pt x="37614" y="27228"/>
                </a:lnTo>
                <a:lnTo>
                  <a:pt x="37559" y="29806"/>
                </a:lnTo>
                <a:lnTo>
                  <a:pt x="38300" y="33743"/>
                </a:lnTo>
                <a:lnTo>
                  <a:pt x="40179" y="37249"/>
                </a:lnTo>
                <a:lnTo>
                  <a:pt x="42478" y="39344"/>
                </a:lnTo>
                <a:lnTo>
                  <a:pt x="48168" y="41097"/>
                </a:lnTo>
                <a:lnTo>
                  <a:pt x="52066" y="40246"/>
                </a:lnTo>
                <a:lnTo>
                  <a:pt x="54848" y="37769"/>
                </a:lnTo>
                <a:lnTo>
                  <a:pt x="58150" y="34874"/>
                </a:lnTo>
                <a:lnTo>
                  <a:pt x="58210" y="31064"/>
                </a:lnTo>
                <a:lnTo>
                  <a:pt x="58747" y="27114"/>
                </a:lnTo>
                <a:lnTo>
                  <a:pt x="67253" y="27114"/>
                </a:lnTo>
                <a:close/>
              </a:path>
              <a:path w="88900" h="41275">
                <a:moveTo>
                  <a:pt x="67294" y="27266"/>
                </a:moveTo>
                <a:lnTo>
                  <a:pt x="62366" y="27266"/>
                </a:lnTo>
                <a:lnTo>
                  <a:pt x="63090" y="28028"/>
                </a:lnTo>
                <a:lnTo>
                  <a:pt x="63662" y="28930"/>
                </a:lnTo>
                <a:lnTo>
                  <a:pt x="65109" y="30429"/>
                </a:lnTo>
                <a:lnTo>
                  <a:pt x="66036" y="31064"/>
                </a:lnTo>
                <a:lnTo>
                  <a:pt x="68132" y="31064"/>
                </a:lnTo>
                <a:lnTo>
                  <a:pt x="69210" y="30212"/>
                </a:lnTo>
                <a:lnTo>
                  <a:pt x="69123" y="29171"/>
                </a:lnTo>
                <a:lnTo>
                  <a:pt x="67865" y="28663"/>
                </a:lnTo>
                <a:lnTo>
                  <a:pt x="67294" y="27266"/>
                </a:lnTo>
                <a:close/>
              </a:path>
              <a:path w="88900" h="41275">
                <a:moveTo>
                  <a:pt x="77679" y="6946"/>
                </a:moveTo>
                <a:lnTo>
                  <a:pt x="27657" y="6946"/>
                </a:lnTo>
                <a:lnTo>
                  <a:pt x="37881" y="8559"/>
                </a:lnTo>
                <a:lnTo>
                  <a:pt x="43354" y="11658"/>
                </a:lnTo>
                <a:lnTo>
                  <a:pt x="49730" y="14808"/>
                </a:lnTo>
                <a:lnTo>
                  <a:pt x="51228" y="15570"/>
                </a:lnTo>
                <a:lnTo>
                  <a:pt x="52765" y="16852"/>
                </a:lnTo>
                <a:lnTo>
                  <a:pt x="54810" y="19227"/>
                </a:lnTo>
                <a:lnTo>
                  <a:pt x="54467" y="19227"/>
                </a:lnTo>
                <a:lnTo>
                  <a:pt x="52079" y="19329"/>
                </a:lnTo>
                <a:lnTo>
                  <a:pt x="49679" y="19329"/>
                </a:lnTo>
                <a:lnTo>
                  <a:pt x="47317" y="19456"/>
                </a:lnTo>
                <a:lnTo>
                  <a:pt x="44053" y="19583"/>
                </a:lnTo>
                <a:lnTo>
                  <a:pt x="31950" y="21869"/>
                </a:lnTo>
                <a:lnTo>
                  <a:pt x="24761" y="23418"/>
                </a:lnTo>
                <a:lnTo>
                  <a:pt x="11934" y="25666"/>
                </a:lnTo>
                <a:lnTo>
                  <a:pt x="12181" y="27076"/>
                </a:lnTo>
                <a:lnTo>
                  <a:pt x="12270" y="27228"/>
                </a:lnTo>
                <a:lnTo>
                  <a:pt x="16448" y="30212"/>
                </a:lnTo>
                <a:lnTo>
                  <a:pt x="17395" y="29603"/>
                </a:lnTo>
                <a:lnTo>
                  <a:pt x="21490" y="29603"/>
                </a:lnTo>
                <a:lnTo>
                  <a:pt x="28876" y="27901"/>
                </a:lnTo>
                <a:lnTo>
                  <a:pt x="34045" y="27076"/>
                </a:lnTo>
                <a:lnTo>
                  <a:pt x="67246" y="27076"/>
                </a:lnTo>
                <a:lnTo>
                  <a:pt x="66798" y="24498"/>
                </a:lnTo>
                <a:lnTo>
                  <a:pt x="66735" y="23050"/>
                </a:lnTo>
                <a:lnTo>
                  <a:pt x="65795" y="21590"/>
                </a:lnTo>
                <a:lnTo>
                  <a:pt x="65338" y="21005"/>
                </a:lnTo>
                <a:lnTo>
                  <a:pt x="64429" y="19583"/>
                </a:lnTo>
                <a:lnTo>
                  <a:pt x="76162" y="7367"/>
                </a:lnTo>
                <a:lnTo>
                  <a:pt x="77679" y="6946"/>
                </a:lnTo>
                <a:close/>
              </a:path>
              <a:path w="88900" h="41275">
                <a:moveTo>
                  <a:pt x="21490" y="29603"/>
                </a:moveTo>
                <a:lnTo>
                  <a:pt x="17395" y="29603"/>
                </a:lnTo>
                <a:lnTo>
                  <a:pt x="20609" y="29806"/>
                </a:lnTo>
                <a:lnTo>
                  <a:pt x="21490" y="29603"/>
                </a:lnTo>
                <a:close/>
              </a:path>
              <a:path w="88900" h="41275">
                <a:moveTo>
                  <a:pt x="67253" y="27114"/>
                </a:moveTo>
                <a:lnTo>
                  <a:pt x="58747" y="27114"/>
                </a:lnTo>
                <a:lnTo>
                  <a:pt x="62252" y="27279"/>
                </a:lnTo>
                <a:lnTo>
                  <a:pt x="67294" y="27266"/>
                </a:lnTo>
                <a:lnTo>
                  <a:pt x="67253" y="27114"/>
                </a:lnTo>
                <a:close/>
              </a:path>
              <a:path w="88900" h="41275">
                <a:moveTo>
                  <a:pt x="39963" y="0"/>
                </a:moveTo>
                <a:lnTo>
                  <a:pt x="31492" y="0"/>
                </a:lnTo>
                <a:lnTo>
                  <a:pt x="28038" y="304"/>
                </a:lnTo>
                <a:lnTo>
                  <a:pt x="25181" y="1308"/>
                </a:lnTo>
                <a:lnTo>
                  <a:pt x="19651" y="3075"/>
                </a:lnTo>
                <a:lnTo>
                  <a:pt x="15159" y="4381"/>
                </a:lnTo>
                <a:lnTo>
                  <a:pt x="9445" y="6430"/>
                </a:lnTo>
                <a:lnTo>
                  <a:pt x="0" y="10544"/>
                </a:lnTo>
                <a:lnTo>
                  <a:pt x="114" y="11745"/>
                </a:lnTo>
                <a:lnTo>
                  <a:pt x="656" y="12546"/>
                </a:lnTo>
                <a:lnTo>
                  <a:pt x="6684" y="12054"/>
                </a:lnTo>
                <a:lnTo>
                  <a:pt x="9809" y="11445"/>
                </a:lnTo>
                <a:lnTo>
                  <a:pt x="11688" y="10632"/>
                </a:lnTo>
                <a:lnTo>
                  <a:pt x="17573" y="9232"/>
                </a:lnTo>
                <a:lnTo>
                  <a:pt x="22348" y="8356"/>
                </a:lnTo>
                <a:lnTo>
                  <a:pt x="27657" y="6946"/>
                </a:lnTo>
                <a:lnTo>
                  <a:pt x="77679" y="6946"/>
                </a:lnTo>
                <a:lnTo>
                  <a:pt x="82574" y="5589"/>
                </a:lnTo>
                <a:lnTo>
                  <a:pt x="86674" y="5589"/>
                </a:lnTo>
                <a:lnTo>
                  <a:pt x="79611" y="3827"/>
                </a:lnTo>
                <a:lnTo>
                  <a:pt x="69192" y="2208"/>
                </a:lnTo>
                <a:lnTo>
                  <a:pt x="58697" y="1195"/>
                </a:lnTo>
                <a:lnTo>
                  <a:pt x="49222" y="711"/>
                </a:lnTo>
                <a:lnTo>
                  <a:pt x="45107" y="571"/>
                </a:lnTo>
                <a:lnTo>
                  <a:pt x="39963" y="0"/>
                </a:lnTo>
                <a:close/>
              </a:path>
              <a:path w="88900" h="41275">
                <a:moveTo>
                  <a:pt x="86674" y="5589"/>
                </a:moveTo>
                <a:lnTo>
                  <a:pt x="82574" y="5589"/>
                </a:lnTo>
                <a:lnTo>
                  <a:pt x="88858" y="6134"/>
                </a:lnTo>
                <a:lnTo>
                  <a:pt x="86674" y="5589"/>
                </a:lnTo>
                <a:close/>
              </a:path>
            </a:pathLst>
          </a:custGeom>
          <a:solidFill>
            <a:srgbClr val="DE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bg object 2413"/>
          <p:cNvSpPr/>
          <p:nvPr/>
        </p:nvSpPr>
        <p:spPr>
          <a:xfrm>
            <a:off x="4248056" y="993622"/>
            <a:ext cx="88900" cy="41275"/>
          </a:xfrm>
          <a:custGeom>
            <a:avLst/>
            <a:gdLst/>
            <a:ahLst/>
            <a:cxnLst/>
            <a:rect l="l" t="t" r="r" b="b"/>
            <a:pathLst>
              <a:path w="88900" h="41275">
                <a:moveTo>
                  <a:pt x="66669" y="27076"/>
                </a:moveTo>
                <a:lnTo>
                  <a:pt x="33468" y="27076"/>
                </a:lnTo>
                <a:lnTo>
                  <a:pt x="37037" y="27228"/>
                </a:lnTo>
                <a:lnTo>
                  <a:pt x="36982" y="29806"/>
                </a:lnTo>
                <a:lnTo>
                  <a:pt x="37723" y="33743"/>
                </a:lnTo>
                <a:lnTo>
                  <a:pt x="39602" y="37249"/>
                </a:lnTo>
                <a:lnTo>
                  <a:pt x="41901" y="39344"/>
                </a:lnTo>
                <a:lnTo>
                  <a:pt x="47591" y="41097"/>
                </a:lnTo>
                <a:lnTo>
                  <a:pt x="51490" y="40246"/>
                </a:lnTo>
                <a:lnTo>
                  <a:pt x="54271" y="37769"/>
                </a:lnTo>
                <a:lnTo>
                  <a:pt x="57573" y="34874"/>
                </a:lnTo>
                <a:lnTo>
                  <a:pt x="57633" y="31064"/>
                </a:lnTo>
                <a:lnTo>
                  <a:pt x="58170" y="27114"/>
                </a:lnTo>
                <a:lnTo>
                  <a:pt x="66676" y="27114"/>
                </a:lnTo>
                <a:close/>
              </a:path>
              <a:path w="88900" h="41275">
                <a:moveTo>
                  <a:pt x="66717" y="27266"/>
                </a:moveTo>
                <a:lnTo>
                  <a:pt x="61789" y="27266"/>
                </a:lnTo>
                <a:lnTo>
                  <a:pt x="62513" y="28028"/>
                </a:lnTo>
                <a:lnTo>
                  <a:pt x="63085" y="28930"/>
                </a:lnTo>
                <a:lnTo>
                  <a:pt x="64533" y="30429"/>
                </a:lnTo>
                <a:lnTo>
                  <a:pt x="65460" y="31064"/>
                </a:lnTo>
                <a:lnTo>
                  <a:pt x="67555" y="31064"/>
                </a:lnTo>
                <a:lnTo>
                  <a:pt x="68647" y="30200"/>
                </a:lnTo>
                <a:lnTo>
                  <a:pt x="68546" y="29171"/>
                </a:lnTo>
                <a:lnTo>
                  <a:pt x="67288" y="28663"/>
                </a:lnTo>
                <a:lnTo>
                  <a:pt x="66717" y="27266"/>
                </a:lnTo>
                <a:close/>
              </a:path>
              <a:path w="88900" h="41275">
                <a:moveTo>
                  <a:pt x="77102" y="6946"/>
                </a:moveTo>
                <a:lnTo>
                  <a:pt x="27080" y="6946"/>
                </a:lnTo>
                <a:lnTo>
                  <a:pt x="37304" y="8559"/>
                </a:lnTo>
                <a:lnTo>
                  <a:pt x="42864" y="11701"/>
                </a:lnTo>
                <a:lnTo>
                  <a:pt x="49153" y="14808"/>
                </a:lnTo>
                <a:lnTo>
                  <a:pt x="50651" y="15570"/>
                </a:lnTo>
                <a:lnTo>
                  <a:pt x="52188" y="16852"/>
                </a:lnTo>
                <a:lnTo>
                  <a:pt x="54233" y="19227"/>
                </a:lnTo>
                <a:lnTo>
                  <a:pt x="53890" y="19227"/>
                </a:lnTo>
                <a:lnTo>
                  <a:pt x="51502" y="19329"/>
                </a:lnTo>
                <a:lnTo>
                  <a:pt x="49102" y="19329"/>
                </a:lnTo>
                <a:lnTo>
                  <a:pt x="46740" y="19456"/>
                </a:lnTo>
                <a:lnTo>
                  <a:pt x="43476" y="19583"/>
                </a:lnTo>
                <a:lnTo>
                  <a:pt x="31373" y="21869"/>
                </a:lnTo>
                <a:lnTo>
                  <a:pt x="24185" y="23418"/>
                </a:lnTo>
                <a:lnTo>
                  <a:pt x="11358" y="25666"/>
                </a:lnTo>
                <a:lnTo>
                  <a:pt x="11510" y="26540"/>
                </a:lnTo>
                <a:lnTo>
                  <a:pt x="16283" y="29947"/>
                </a:lnTo>
                <a:lnTo>
                  <a:pt x="16819" y="29603"/>
                </a:lnTo>
                <a:lnTo>
                  <a:pt x="20914" y="29603"/>
                </a:lnTo>
                <a:lnTo>
                  <a:pt x="28299" y="27901"/>
                </a:lnTo>
                <a:lnTo>
                  <a:pt x="33468" y="27076"/>
                </a:lnTo>
                <a:lnTo>
                  <a:pt x="66669" y="27076"/>
                </a:lnTo>
                <a:lnTo>
                  <a:pt x="66222" y="24498"/>
                </a:lnTo>
                <a:lnTo>
                  <a:pt x="66158" y="23050"/>
                </a:lnTo>
                <a:lnTo>
                  <a:pt x="65218" y="21590"/>
                </a:lnTo>
                <a:lnTo>
                  <a:pt x="64761" y="21005"/>
                </a:lnTo>
                <a:lnTo>
                  <a:pt x="63852" y="19583"/>
                </a:lnTo>
                <a:lnTo>
                  <a:pt x="75585" y="7367"/>
                </a:lnTo>
                <a:lnTo>
                  <a:pt x="77102" y="6946"/>
                </a:lnTo>
                <a:close/>
              </a:path>
              <a:path w="88900" h="41275">
                <a:moveTo>
                  <a:pt x="20914" y="29603"/>
                </a:moveTo>
                <a:lnTo>
                  <a:pt x="16819" y="29603"/>
                </a:lnTo>
                <a:lnTo>
                  <a:pt x="20032" y="29806"/>
                </a:lnTo>
                <a:lnTo>
                  <a:pt x="20914" y="29603"/>
                </a:lnTo>
                <a:close/>
              </a:path>
              <a:path w="88900" h="41275">
                <a:moveTo>
                  <a:pt x="66676" y="27114"/>
                </a:moveTo>
                <a:lnTo>
                  <a:pt x="58170" y="27114"/>
                </a:lnTo>
                <a:lnTo>
                  <a:pt x="61675" y="27279"/>
                </a:lnTo>
                <a:lnTo>
                  <a:pt x="66717" y="27266"/>
                </a:lnTo>
                <a:lnTo>
                  <a:pt x="66676" y="27114"/>
                </a:lnTo>
                <a:close/>
              </a:path>
              <a:path w="88900" h="41275">
                <a:moveTo>
                  <a:pt x="39387" y="0"/>
                </a:moveTo>
                <a:lnTo>
                  <a:pt x="30916" y="0"/>
                </a:lnTo>
                <a:lnTo>
                  <a:pt x="27461" y="304"/>
                </a:lnTo>
                <a:lnTo>
                  <a:pt x="24604" y="1308"/>
                </a:lnTo>
                <a:lnTo>
                  <a:pt x="19074" y="3075"/>
                </a:lnTo>
                <a:lnTo>
                  <a:pt x="14582" y="4381"/>
                </a:lnTo>
                <a:lnTo>
                  <a:pt x="8868" y="6430"/>
                </a:lnTo>
                <a:lnTo>
                  <a:pt x="0" y="10285"/>
                </a:lnTo>
                <a:lnTo>
                  <a:pt x="135" y="11701"/>
                </a:lnTo>
                <a:lnTo>
                  <a:pt x="674" y="12497"/>
                </a:lnTo>
                <a:lnTo>
                  <a:pt x="6108" y="12054"/>
                </a:lnTo>
                <a:lnTo>
                  <a:pt x="9232" y="11445"/>
                </a:lnTo>
                <a:lnTo>
                  <a:pt x="11111" y="10632"/>
                </a:lnTo>
                <a:lnTo>
                  <a:pt x="16996" y="9232"/>
                </a:lnTo>
                <a:lnTo>
                  <a:pt x="21772" y="8356"/>
                </a:lnTo>
                <a:lnTo>
                  <a:pt x="27080" y="6946"/>
                </a:lnTo>
                <a:lnTo>
                  <a:pt x="77102" y="6946"/>
                </a:lnTo>
                <a:lnTo>
                  <a:pt x="81997" y="5589"/>
                </a:lnTo>
                <a:lnTo>
                  <a:pt x="86098" y="5589"/>
                </a:lnTo>
                <a:lnTo>
                  <a:pt x="79034" y="3827"/>
                </a:lnTo>
                <a:lnTo>
                  <a:pt x="68616" y="2208"/>
                </a:lnTo>
                <a:lnTo>
                  <a:pt x="58121" y="1195"/>
                </a:lnTo>
                <a:lnTo>
                  <a:pt x="48645" y="711"/>
                </a:lnTo>
                <a:lnTo>
                  <a:pt x="44530" y="571"/>
                </a:lnTo>
                <a:lnTo>
                  <a:pt x="39387" y="0"/>
                </a:lnTo>
                <a:close/>
              </a:path>
              <a:path w="88900" h="41275">
                <a:moveTo>
                  <a:pt x="86098" y="5589"/>
                </a:moveTo>
                <a:lnTo>
                  <a:pt x="81997" y="5589"/>
                </a:lnTo>
                <a:lnTo>
                  <a:pt x="88282" y="6134"/>
                </a:lnTo>
                <a:lnTo>
                  <a:pt x="86098" y="5589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bg object 2414"/>
          <p:cNvSpPr/>
          <p:nvPr/>
        </p:nvSpPr>
        <p:spPr>
          <a:xfrm>
            <a:off x="4248654" y="993622"/>
            <a:ext cx="88265" cy="41275"/>
          </a:xfrm>
          <a:custGeom>
            <a:avLst/>
            <a:gdLst/>
            <a:ahLst/>
            <a:cxnLst/>
            <a:rect l="l" t="t" r="r" b="b"/>
            <a:pathLst>
              <a:path w="88264" h="41275">
                <a:moveTo>
                  <a:pt x="66071" y="27076"/>
                </a:moveTo>
                <a:lnTo>
                  <a:pt x="32870" y="27076"/>
                </a:lnTo>
                <a:lnTo>
                  <a:pt x="36439" y="27228"/>
                </a:lnTo>
                <a:lnTo>
                  <a:pt x="36384" y="29806"/>
                </a:lnTo>
                <a:lnTo>
                  <a:pt x="37125" y="33743"/>
                </a:lnTo>
                <a:lnTo>
                  <a:pt x="39004" y="37249"/>
                </a:lnTo>
                <a:lnTo>
                  <a:pt x="41303" y="39344"/>
                </a:lnTo>
                <a:lnTo>
                  <a:pt x="46993" y="41097"/>
                </a:lnTo>
                <a:lnTo>
                  <a:pt x="50892" y="40246"/>
                </a:lnTo>
                <a:lnTo>
                  <a:pt x="53673" y="37769"/>
                </a:lnTo>
                <a:lnTo>
                  <a:pt x="56975" y="34874"/>
                </a:lnTo>
                <a:lnTo>
                  <a:pt x="57035" y="31064"/>
                </a:lnTo>
                <a:lnTo>
                  <a:pt x="57572" y="27114"/>
                </a:lnTo>
                <a:lnTo>
                  <a:pt x="66078" y="27114"/>
                </a:lnTo>
                <a:close/>
              </a:path>
              <a:path w="88264" h="41275">
                <a:moveTo>
                  <a:pt x="66120" y="27266"/>
                </a:moveTo>
                <a:lnTo>
                  <a:pt x="61191" y="27266"/>
                </a:lnTo>
                <a:lnTo>
                  <a:pt x="61915" y="28028"/>
                </a:lnTo>
                <a:lnTo>
                  <a:pt x="62487" y="28930"/>
                </a:lnTo>
                <a:lnTo>
                  <a:pt x="63935" y="30429"/>
                </a:lnTo>
                <a:lnTo>
                  <a:pt x="64862" y="31064"/>
                </a:lnTo>
                <a:lnTo>
                  <a:pt x="66957" y="31064"/>
                </a:lnTo>
                <a:lnTo>
                  <a:pt x="68049" y="30200"/>
                </a:lnTo>
                <a:lnTo>
                  <a:pt x="67948" y="29171"/>
                </a:lnTo>
                <a:lnTo>
                  <a:pt x="66690" y="28663"/>
                </a:lnTo>
                <a:lnTo>
                  <a:pt x="66120" y="27266"/>
                </a:lnTo>
                <a:close/>
              </a:path>
              <a:path w="88264" h="41275">
                <a:moveTo>
                  <a:pt x="20316" y="29603"/>
                </a:moveTo>
                <a:lnTo>
                  <a:pt x="16221" y="29603"/>
                </a:lnTo>
                <a:lnTo>
                  <a:pt x="19434" y="29806"/>
                </a:lnTo>
                <a:lnTo>
                  <a:pt x="20316" y="29603"/>
                </a:lnTo>
                <a:close/>
              </a:path>
              <a:path w="88264" h="41275">
                <a:moveTo>
                  <a:pt x="76504" y="6946"/>
                </a:moveTo>
                <a:lnTo>
                  <a:pt x="26482" y="6946"/>
                </a:lnTo>
                <a:lnTo>
                  <a:pt x="36706" y="8559"/>
                </a:lnTo>
                <a:lnTo>
                  <a:pt x="42188" y="11662"/>
                </a:lnTo>
                <a:lnTo>
                  <a:pt x="48555" y="14808"/>
                </a:lnTo>
                <a:lnTo>
                  <a:pt x="50053" y="15570"/>
                </a:lnTo>
                <a:lnTo>
                  <a:pt x="51590" y="16852"/>
                </a:lnTo>
                <a:lnTo>
                  <a:pt x="53635" y="19227"/>
                </a:lnTo>
                <a:lnTo>
                  <a:pt x="53292" y="19227"/>
                </a:lnTo>
                <a:lnTo>
                  <a:pt x="50904" y="19329"/>
                </a:lnTo>
                <a:lnTo>
                  <a:pt x="48504" y="19329"/>
                </a:lnTo>
                <a:lnTo>
                  <a:pt x="46142" y="19456"/>
                </a:lnTo>
                <a:lnTo>
                  <a:pt x="42878" y="19583"/>
                </a:lnTo>
                <a:lnTo>
                  <a:pt x="30775" y="21869"/>
                </a:lnTo>
                <a:lnTo>
                  <a:pt x="23587" y="23418"/>
                </a:lnTo>
                <a:lnTo>
                  <a:pt x="10760" y="25666"/>
                </a:lnTo>
                <a:lnTo>
                  <a:pt x="10800" y="25898"/>
                </a:lnTo>
                <a:lnTo>
                  <a:pt x="16100" y="29681"/>
                </a:lnTo>
                <a:lnTo>
                  <a:pt x="20316" y="29603"/>
                </a:lnTo>
                <a:lnTo>
                  <a:pt x="27701" y="27901"/>
                </a:lnTo>
                <a:lnTo>
                  <a:pt x="32870" y="27076"/>
                </a:lnTo>
                <a:lnTo>
                  <a:pt x="66071" y="27076"/>
                </a:lnTo>
                <a:lnTo>
                  <a:pt x="65624" y="24498"/>
                </a:lnTo>
                <a:lnTo>
                  <a:pt x="65560" y="23050"/>
                </a:lnTo>
                <a:lnTo>
                  <a:pt x="64620" y="21590"/>
                </a:lnTo>
                <a:lnTo>
                  <a:pt x="64163" y="21005"/>
                </a:lnTo>
                <a:lnTo>
                  <a:pt x="63254" y="19583"/>
                </a:lnTo>
                <a:lnTo>
                  <a:pt x="74987" y="7367"/>
                </a:lnTo>
                <a:lnTo>
                  <a:pt x="76504" y="6946"/>
                </a:lnTo>
                <a:close/>
              </a:path>
              <a:path w="88264" h="41275">
                <a:moveTo>
                  <a:pt x="66078" y="27114"/>
                </a:moveTo>
                <a:lnTo>
                  <a:pt x="57572" y="27114"/>
                </a:lnTo>
                <a:lnTo>
                  <a:pt x="61077" y="27279"/>
                </a:lnTo>
                <a:lnTo>
                  <a:pt x="66120" y="27266"/>
                </a:lnTo>
                <a:lnTo>
                  <a:pt x="66078" y="27114"/>
                </a:lnTo>
                <a:close/>
              </a:path>
              <a:path w="88264" h="41275">
                <a:moveTo>
                  <a:pt x="38789" y="0"/>
                </a:moveTo>
                <a:lnTo>
                  <a:pt x="30318" y="0"/>
                </a:lnTo>
                <a:lnTo>
                  <a:pt x="26863" y="304"/>
                </a:lnTo>
                <a:lnTo>
                  <a:pt x="24006" y="1308"/>
                </a:lnTo>
                <a:lnTo>
                  <a:pt x="18476" y="3075"/>
                </a:lnTo>
                <a:lnTo>
                  <a:pt x="13984" y="4381"/>
                </a:lnTo>
                <a:lnTo>
                  <a:pt x="8270" y="6430"/>
                </a:lnTo>
                <a:lnTo>
                  <a:pt x="0" y="10025"/>
                </a:lnTo>
                <a:lnTo>
                  <a:pt x="156" y="11662"/>
                </a:lnTo>
                <a:lnTo>
                  <a:pt x="688" y="12448"/>
                </a:lnTo>
                <a:lnTo>
                  <a:pt x="5510" y="12054"/>
                </a:lnTo>
                <a:lnTo>
                  <a:pt x="8634" y="11445"/>
                </a:lnTo>
                <a:lnTo>
                  <a:pt x="10513" y="10632"/>
                </a:lnTo>
                <a:lnTo>
                  <a:pt x="16398" y="9232"/>
                </a:lnTo>
                <a:lnTo>
                  <a:pt x="21174" y="8356"/>
                </a:lnTo>
                <a:lnTo>
                  <a:pt x="26482" y="6946"/>
                </a:lnTo>
                <a:lnTo>
                  <a:pt x="76504" y="6946"/>
                </a:lnTo>
                <a:lnTo>
                  <a:pt x="81399" y="5589"/>
                </a:lnTo>
                <a:lnTo>
                  <a:pt x="85500" y="5589"/>
                </a:lnTo>
                <a:lnTo>
                  <a:pt x="78436" y="3827"/>
                </a:lnTo>
                <a:lnTo>
                  <a:pt x="68018" y="2208"/>
                </a:lnTo>
                <a:lnTo>
                  <a:pt x="57523" y="1195"/>
                </a:lnTo>
                <a:lnTo>
                  <a:pt x="48047" y="711"/>
                </a:lnTo>
                <a:lnTo>
                  <a:pt x="43932" y="571"/>
                </a:lnTo>
                <a:lnTo>
                  <a:pt x="38789" y="0"/>
                </a:lnTo>
                <a:close/>
              </a:path>
              <a:path w="88264" h="41275">
                <a:moveTo>
                  <a:pt x="85500" y="5589"/>
                </a:moveTo>
                <a:lnTo>
                  <a:pt x="81399" y="5589"/>
                </a:lnTo>
                <a:lnTo>
                  <a:pt x="87684" y="6134"/>
                </a:lnTo>
                <a:lnTo>
                  <a:pt x="85500" y="5589"/>
                </a:lnTo>
                <a:close/>
              </a:path>
            </a:pathLst>
          </a:custGeom>
          <a:solidFill>
            <a:srgbClr val="DD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bg object 2415"/>
          <p:cNvSpPr/>
          <p:nvPr/>
        </p:nvSpPr>
        <p:spPr>
          <a:xfrm>
            <a:off x="4249249" y="993622"/>
            <a:ext cx="87630" cy="41275"/>
          </a:xfrm>
          <a:custGeom>
            <a:avLst/>
            <a:gdLst/>
            <a:ahLst/>
            <a:cxnLst/>
            <a:rect l="l" t="t" r="r" b="b"/>
            <a:pathLst>
              <a:path w="87629" h="41275">
                <a:moveTo>
                  <a:pt x="65477" y="27076"/>
                </a:moveTo>
                <a:lnTo>
                  <a:pt x="32276" y="27076"/>
                </a:lnTo>
                <a:lnTo>
                  <a:pt x="35845" y="27228"/>
                </a:lnTo>
                <a:lnTo>
                  <a:pt x="35790" y="29806"/>
                </a:lnTo>
                <a:lnTo>
                  <a:pt x="36530" y="33743"/>
                </a:lnTo>
                <a:lnTo>
                  <a:pt x="38410" y="37249"/>
                </a:lnTo>
                <a:lnTo>
                  <a:pt x="40709" y="39344"/>
                </a:lnTo>
                <a:lnTo>
                  <a:pt x="46398" y="41097"/>
                </a:lnTo>
                <a:lnTo>
                  <a:pt x="50297" y="40246"/>
                </a:lnTo>
                <a:lnTo>
                  <a:pt x="53079" y="37769"/>
                </a:lnTo>
                <a:lnTo>
                  <a:pt x="56381" y="34874"/>
                </a:lnTo>
                <a:lnTo>
                  <a:pt x="56441" y="31064"/>
                </a:lnTo>
                <a:lnTo>
                  <a:pt x="56977" y="27114"/>
                </a:lnTo>
                <a:lnTo>
                  <a:pt x="65484" y="27114"/>
                </a:lnTo>
                <a:close/>
              </a:path>
              <a:path w="87629" h="41275">
                <a:moveTo>
                  <a:pt x="65525" y="27266"/>
                </a:moveTo>
                <a:lnTo>
                  <a:pt x="60597" y="27266"/>
                </a:lnTo>
                <a:lnTo>
                  <a:pt x="61321" y="28028"/>
                </a:lnTo>
                <a:lnTo>
                  <a:pt x="61892" y="28930"/>
                </a:lnTo>
                <a:lnTo>
                  <a:pt x="63340" y="30429"/>
                </a:lnTo>
                <a:lnTo>
                  <a:pt x="64267" y="31064"/>
                </a:lnTo>
                <a:lnTo>
                  <a:pt x="66363" y="31064"/>
                </a:lnTo>
                <a:lnTo>
                  <a:pt x="67455" y="30200"/>
                </a:lnTo>
                <a:lnTo>
                  <a:pt x="67353" y="29171"/>
                </a:lnTo>
                <a:lnTo>
                  <a:pt x="66096" y="28663"/>
                </a:lnTo>
                <a:lnTo>
                  <a:pt x="65525" y="27266"/>
                </a:lnTo>
                <a:close/>
              </a:path>
              <a:path w="87629" h="41275">
                <a:moveTo>
                  <a:pt x="75909" y="6946"/>
                </a:moveTo>
                <a:lnTo>
                  <a:pt x="25888" y="6946"/>
                </a:lnTo>
                <a:lnTo>
                  <a:pt x="36111" y="8559"/>
                </a:lnTo>
                <a:lnTo>
                  <a:pt x="41585" y="11658"/>
                </a:lnTo>
                <a:lnTo>
                  <a:pt x="47960" y="14808"/>
                </a:lnTo>
                <a:lnTo>
                  <a:pt x="49459" y="15570"/>
                </a:lnTo>
                <a:lnTo>
                  <a:pt x="50996" y="16852"/>
                </a:lnTo>
                <a:lnTo>
                  <a:pt x="53040" y="19227"/>
                </a:lnTo>
                <a:lnTo>
                  <a:pt x="52698" y="19227"/>
                </a:lnTo>
                <a:lnTo>
                  <a:pt x="50310" y="19329"/>
                </a:lnTo>
                <a:lnTo>
                  <a:pt x="47910" y="19329"/>
                </a:lnTo>
                <a:lnTo>
                  <a:pt x="45547" y="19456"/>
                </a:lnTo>
                <a:lnTo>
                  <a:pt x="42284" y="19583"/>
                </a:lnTo>
                <a:lnTo>
                  <a:pt x="30180" y="21869"/>
                </a:lnTo>
                <a:lnTo>
                  <a:pt x="22992" y="23418"/>
                </a:lnTo>
                <a:lnTo>
                  <a:pt x="10576" y="25594"/>
                </a:lnTo>
                <a:lnTo>
                  <a:pt x="16247" y="29642"/>
                </a:lnTo>
                <a:lnTo>
                  <a:pt x="18839" y="29806"/>
                </a:lnTo>
                <a:lnTo>
                  <a:pt x="27107" y="27901"/>
                </a:lnTo>
                <a:lnTo>
                  <a:pt x="32276" y="27076"/>
                </a:lnTo>
                <a:lnTo>
                  <a:pt x="65477" y="27076"/>
                </a:lnTo>
                <a:lnTo>
                  <a:pt x="65029" y="24498"/>
                </a:lnTo>
                <a:lnTo>
                  <a:pt x="64966" y="23050"/>
                </a:lnTo>
                <a:lnTo>
                  <a:pt x="64026" y="21590"/>
                </a:lnTo>
                <a:lnTo>
                  <a:pt x="63569" y="21005"/>
                </a:lnTo>
                <a:lnTo>
                  <a:pt x="62660" y="19583"/>
                </a:lnTo>
                <a:lnTo>
                  <a:pt x="74392" y="7367"/>
                </a:lnTo>
                <a:lnTo>
                  <a:pt x="75909" y="6946"/>
                </a:lnTo>
                <a:close/>
              </a:path>
              <a:path w="87629" h="41275">
                <a:moveTo>
                  <a:pt x="65484" y="27114"/>
                </a:moveTo>
                <a:lnTo>
                  <a:pt x="56977" y="27114"/>
                </a:lnTo>
                <a:lnTo>
                  <a:pt x="60483" y="27279"/>
                </a:lnTo>
                <a:lnTo>
                  <a:pt x="65525" y="27266"/>
                </a:lnTo>
                <a:lnTo>
                  <a:pt x="65484" y="27114"/>
                </a:lnTo>
                <a:close/>
              </a:path>
              <a:path w="87629" h="41275">
                <a:moveTo>
                  <a:pt x="38194" y="0"/>
                </a:moveTo>
                <a:lnTo>
                  <a:pt x="29723" y="0"/>
                </a:lnTo>
                <a:lnTo>
                  <a:pt x="26269" y="304"/>
                </a:lnTo>
                <a:lnTo>
                  <a:pt x="23411" y="1308"/>
                </a:lnTo>
                <a:lnTo>
                  <a:pt x="17882" y="3075"/>
                </a:lnTo>
                <a:lnTo>
                  <a:pt x="13389" y="4381"/>
                </a:lnTo>
                <a:lnTo>
                  <a:pt x="7675" y="6430"/>
                </a:lnTo>
                <a:lnTo>
                  <a:pt x="0" y="9766"/>
                </a:lnTo>
                <a:lnTo>
                  <a:pt x="206" y="11658"/>
                </a:lnTo>
                <a:lnTo>
                  <a:pt x="707" y="12398"/>
                </a:lnTo>
                <a:lnTo>
                  <a:pt x="4915" y="12054"/>
                </a:lnTo>
                <a:lnTo>
                  <a:pt x="8040" y="11445"/>
                </a:lnTo>
                <a:lnTo>
                  <a:pt x="9919" y="10632"/>
                </a:lnTo>
                <a:lnTo>
                  <a:pt x="15804" y="9232"/>
                </a:lnTo>
                <a:lnTo>
                  <a:pt x="20579" y="8356"/>
                </a:lnTo>
                <a:lnTo>
                  <a:pt x="25888" y="6946"/>
                </a:lnTo>
                <a:lnTo>
                  <a:pt x="75909" y="6946"/>
                </a:lnTo>
                <a:lnTo>
                  <a:pt x="80805" y="5589"/>
                </a:lnTo>
                <a:lnTo>
                  <a:pt x="84905" y="5589"/>
                </a:lnTo>
                <a:lnTo>
                  <a:pt x="77842" y="3827"/>
                </a:lnTo>
                <a:lnTo>
                  <a:pt x="67423" y="2208"/>
                </a:lnTo>
                <a:lnTo>
                  <a:pt x="56928" y="1195"/>
                </a:lnTo>
                <a:lnTo>
                  <a:pt x="47452" y="711"/>
                </a:lnTo>
                <a:lnTo>
                  <a:pt x="43338" y="571"/>
                </a:lnTo>
                <a:lnTo>
                  <a:pt x="38194" y="0"/>
                </a:lnTo>
                <a:close/>
              </a:path>
              <a:path w="87629" h="41275">
                <a:moveTo>
                  <a:pt x="84905" y="5589"/>
                </a:moveTo>
                <a:lnTo>
                  <a:pt x="80805" y="5589"/>
                </a:lnTo>
                <a:lnTo>
                  <a:pt x="87089" y="6134"/>
                </a:lnTo>
                <a:lnTo>
                  <a:pt x="84905" y="5589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bg object 2416"/>
          <p:cNvSpPr/>
          <p:nvPr/>
        </p:nvSpPr>
        <p:spPr>
          <a:xfrm>
            <a:off x="4249847" y="993622"/>
            <a:ext cx="86995" cy="41275"/>
          </a:xfrm>
          <a:custGeom>
            <a:avLst/>
            <a:gdLst/>
            <a:ahLst/>
            <a:cxnLst/>
            <a:rect l="l" t="t" r="r" b="b"/>
            <a:pathLst>
              <a:path w="86995" h="41275">
                <a:moveTo>
                  <a:pt x="64878" y="27076"/>
                </a:moveTo>
                <a:lnTo>
                  <a:pt x="31677" y="27076"/>
                </a:lnTo>
                <a:lnTo>
                  <a:pt x="35246" y="27228"/>
                </a:lnTo>
                <a:lnTo>
                  <a:pt x="35191" y="29806"/>
                </a:lnTo>
                <a:lnTo>
                  <a:pt x="35932" y="33743"/>
                </a:lnTo>
                <a:lnTo>
                  <a:pt x="37811" y="37249"/>
                </a:lnTo>
                <a:lnTo>
                  <a:pt x="40110" y="39344"/>
                </a:lnTo>
                <a:lnTo>
                  <a:pt x="45800" y="41097"/>
                </a:lnTo>
                <a:lnTo>
                  <a:pt x="49699" y="40246"/>
                </a:lnTo>
                <a:lnTo>
                  <a:pt x="52480" y="37769"/>
                </a:lnTo>
                <a:lnTo>
                  <a:pt x="55782" y="34874"/>
                </a:lnTo>
                <a:lnTo>
                  <a:pt x="55842" y="31064"/>
                </a:lnTo>
                <a:lnTo>
                  <a:pt x="56379" y="27114"/>
                </a:lnTo>
                <a:lnTo>
                  <a:pt x="64885" y="27114"/>
                </a:lnTo>
                <a:close/>
              </a:path>
              <a:path w="86995" h="41275">
                <a:moveTo>
                  <a:pt x="64926" y="27266"/>
                </a:moveTo>
                <a:lnTo>
                  <a:pt x="59998" y="27266"/>
                </a:lnTo>
                <a:lnTo>
                  <a:pt x="60722" y="28028"/>
                </a:lnTo>
                <a:lnTo>
                  <a:pt x="61294" y="28930"/>
                </a:lnTo>
                <a:lnTo>
                  <a:pt x="62741" y="30429"/>
                </a:lnTo>
                <a:lnTo>
                  <a:pt x="63669" y="31064"/>
                </a:lnTo>
                <a:lnTo>
                  <a:pt x="65764" y="31064"/>
                </a:lnTo>
                <a:lnTo>
                  <a:pt x="66856" y="30200"/>
                </a:lnTo>
                <a:lnTo>
                  <a:pt x="66755" y="29171"/>
                </a:lnTo>
                <a:lnTo>
                  <a:pt x="65497" y="28663"/>
                </a:lnTo>
                <a:lnTo>
                  <a:pt x="64926" y="27266"/>
                </a:lnTo>
                <a:close/>
              </a:path>
              <a:path w="86995" h="41275">
                <a:moveTo>
                  <a:pt x="75311" y="6946"/>
                </a:moveTo>
                <a:lnTo>
                  <a:pt x="25289" y="6946"/>
                </a:lnTo>
                <a:lnTo>
                  <a:pt x="35513" y="8559"/>
                </a:lnTo>
                <a:lnTo>
                  <a:pt x="40986" y="11658"/>
                </a:lnTo>
                <a:lnTo>
                  <a:pt x="47362" y="14808"/>
                </a:lnTo>
                <a:lnTo>
                  <a:pt x="48860" y="15570"/>
                </a:lnTo>
                <a:lnTo>
                  <a:pt x="50397" y="16852"/>
                </a:lnTo>
                <a:lnTo>
                  <a:pt x="52442" y="19227"/>
                </a:lnTo>
                <a:lnTo>
                  <a:pt x="52099" y="19227"/>
                </a:lnTo>
                <a:lnTo>
                  <a:pt x="49711" y="19329"/>
                </a:lnTo>
                <a:lnTo>
                  <a:pt x="47311" y="19329"/>
                </a:lnTo>
                <a:lnTo>
                  <a:pt x="44949" y="19456"/>
                </a:lnTo>
                <a:lnTo>
                  <a:pt x="41685" y="19583"/>
                </a:lnTo>
                <a:lnTo>
                  <a:pt x="29582" y="21869"/>
                </a:lnTo>
                <a:lnTo>
                  <a:pt x="22394" y="23418"/>
                </a:lnTo>
                <a:lnTo>
                  <a:pt x="10598" y="25486"/>
                </a:lnTo>
                <a:lnTo>
                  <a:pt x="16496" y="29696"/>
                </a:lnTo>
                <a:lnTo>
                  <a:pt x="18241" y="29806"/>
                </a:lnTo>
                <a:lnTo>
                  <a:pt x="26508" y="27901"/>
                </a:lnTo>
                <a:lnTo>
                  <a:pt x="31677" y="27076"/>
                </a:lnTo>
                <a:lnTo>
                  <a:pt x="64878" y="27076"/>
                </a:lnTo>
                <a:lnTo>
                  <a:pt x="64431" y="24498"/>
                </a:lnTo>
                <a:lnTo>
                  <a:pt x="64367" y="23050"/>
                </a:lnTo>
                <a:lnTo>
                  <a:pt x="63427" y="21590"/>
                </a:lnTo>
                <a:lnTo>
                  <a:pt x="62970" y="21005"/>
                </a:lnTo>
                <a:lnTo>
                  <a:pt x="62061" y="19583"/>
                </a:lnTo>
                <a:lnTo>
                  <a:pt x="73794" y="7367"/>
                </a:lnTo>
                <a:lnTo>
                  <a:pt x="75311" y="6946"/>
                </a:lnTo>
                <a:close/>
              </a:path>
              <a:path w="86995" h="41275">
                <a:moveTo>
                  <a:pt x="64885" y="27114"/>
                </a:moveTo>
                <a:lnTo>
                  <a:pt x="56379" y="27114"/>
                </a:lnTo>
                <a:lnTo>
                  <a:pt x="59884" y="27279"/>
                </a:lnTo>
                <a:lnTo>
                  <a:pt x="64926" y="27266"/>
                </a:lnTo>
                <a:lnTo>
                  <a:pt x="64885" y="27114"/>
                </a:lnTo>
                <a:close/>
              </a:path>
              <a:path w="86995" h="41275">
                <a:moveTo>
                  <a:pt x="37595" y="0"/>
                </a:moveTo>
                <a:lnTo>
                  <a:pt x="29125" y="0"/>
                </a:lnTo>
                <a:lnTo>
                  <a:pt x="25670" y="304"/>
                </a:lnTo>
                <a:lnTo>
                  <a:pt x="22813" y="1308"/>
                </a:lnTo>
                <a:lnTo>
                  <a:pt x="17283" y="3075"/>
                </a:lnTo>
                <a:lnTo>
                  <a:pt x="12791" y="4381"/>
                </a:lnTo>
                <a:lnTo>
                  <a:pt x="7077" y="6430"/>
                </a:lnTo>
                <a:lnTo>
                  <a:pt x="0" y="9506"/>
                </a:lnTo>
                <a:lnTo>
                  <a:pt x="124" y="10815"/>
                </a:lnTo>
                <a:lnTo>
                  <a:pt x="246" y="11658"/>
                </a:lnTo>
                <a:lnTo>
                  <a:pt x="713" y="12348"/>
                </a:lnTo>
                <a:lnTo>
                  <a:pt x="4316" y="12054"/>
                </a:lnTo>
                <a:lnTo>
                  <a:pt x="7441" y="11445"/>
                </a:lnTo>
                <a:lnTo>
                  <a:pt x="9320" y="10632"/>
                </a:lnTo>
                <a:lnTo>
                  <a:pt x="15205" y="9232"/>
                </a:lnTo>
                <a:lnTo>
                  <a:pt x="19981" y="8356"/>
                </a:lnTo>
                <a:lnTo>
                  <a:pt x="25289" y="6946"/>
                </a:lnTo>
                <a:lnTo>
                  <a:pt x="75311" y="6946"/>
                </a:lnTo>
                <a:lnTo>
                  <a:pt x="80206" y="5589"/>
                </a:lnTo>
                <a:lnTo>
                  <a:pt x="84307" y="5589"/>
                </a:lnTo>
                <a:lnTo>
                  <a:pt x="77243" y="3827"/>
                </a:lnTo>
                <a:lnTo>
                  <a:pt x="66825" y="2208"/>
                </a:lnTo>
                <a:lnTo>
                  <a:pt x="56330" y="1195"/>
                </a:lnTo>
                <a:lnTo>
                  <a:pt x="46854" y="711"/>
                </a:lnTo>
                <a:lnTo>
                  <a:pt x="42739" y="571"/>
                </a:lnTo>
                <a:lnTo>
                  <a:pt x="37595" y="0"/>
                </a:lnTo>
                <a:close/>
              </a:path>
              <a:path w="86995" h="41275">
                <a:moveTo>
                  <a:pt x="84307" y="5589"/>
                </a:moveTo>
                <a:lnTo>
                  <a:pt x="80206" y="5589"/>
                </a:lnTo>
                <a:lnTo>
                  <a:pt x="86490" y="6134"/>
                </a:lnTo>
                <a:lnTo>
                  <a:pt x="84307" y="5589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bg object 2417"/>
          <p:cNvSpPr/>
          <p:nvPr/>
        </p:nvSpPr>
        <p:spPr>
          <a:xfrm>
            <a:off x="4250434" y="993622"/>
            <a:ext cx="86360" cy="41275"/>
          </a:xfrm>
          <a:custGeom>
            <a:avLst/>
            <a:gdLst/>
            <a:ahLst/>
            <a:cxnLst/>
            <a:rect l="l" t="t" r="r" b="b"/>
            <a:pathLst>
              <a:path w="86360" h="41275">
                <a:moveTo>
                  <a:pt x="64292" y="27076"/>
                </a:moveTo>
                <a:lnTo>
                  <a:pt x="31090" y="27076"/>
                </a:lnTo>
                <a:lnTo>
                  <a:pt x="34659" y="27228"/>
                </a:lnTo>
                <a:lnTo>
                  <a:pt x="34604" y="29806"/>
                </a:lnTo>
                <a:lnTo>
                  <a:pt x="46570" y="40801"/>
                </a:lnTo>
                <a:lnTo>
                  <a:pt x="49112" y="40246"/>
                </a:lnTo>
                <a:lnTo>
                  <a:pt x="51893" y="37769"/>
                </a:lnTo>
                <a:lnTo>
                  <a:pt x="55195" y="34874"/>
                </a:lnTo>
                <a:lnTo>
                  <a:pt x="55256" y="31064"/>
                </a:lnTo>
                <a:lnTo>
                  <a:pt x="55792" y="27114"/>
                </a:lnTo>
                <a:lnTo>
                  <a:pt x="64298" y="27114"/>
                </a:lnTo>
                <a:close/>
              </a:path>
              <a:path w="86360" h="41275">
                <a:moveTo>
                  <a:pt x="64340" y="27266"/>
                </a:moveTo>
                <a:lnTo>
                  <a:pt x="59411" y="27266"/>
                </a:lnTo>
                <a:lnTo>
                  <a:pt x="60135" y="28028"/>
                </a:lnTo>
                <a:lnTo>
                  <a:pt x="60707" y="28930"/>
                </a:lnTo>
                <a:lnTo>
                  <a:pt x="62155" y="30429"/>
                </a:lnTo>
                <a:lnTo>
                  <a:pt x="63082" y="31064"/>
                </a:lnTo>
                <a:lnTo>
                  <a:pt x="65177" y="31064"/>
                </a:lnTo>
                <a:lnTo>
                  <a:pt x="66269" y="30200"/>
                </a:lnTo>
                <a:lnTo>
                  <a:pt x="66168" y="29171"/>
                </a:lnTo>
                <a:lnTo>
                  <a:pt x="64911" y="28663"/>
                </a:lnTo>
                <a:lnTo>
                  <a:pt x="64340" y="27266"/>
                </a:lnTo>
                <a:close/>
              </a:path>
              <a:path w="86360" h="41275">
                <a:moveTo>
                  <a:pt x="74724" y="6946"/>
                </a:moveTo>
                <a:lnTo>
                  <a:pt x="24702" y="6946"/>
                </a:lnTo>
                <a:lnTo>
                  <a:pt x="34926" y="8559"/>
                </a:lnTo>
                <a:lnTo>
                  <a:pt x="40400" y="11658"/>
                </a:lnTo>
                <a:lnTo>
                  <a:pt x="46775" y="14808"/>
                </a:lnTo>
                <a:lnTo>
                  <a:pt x="48274" y="15570"/>
                </a:lnTo>
                <a:lnTo>
                  <a:pt x="49810" y="16852"/>
                </a:lnTo>
                <a:lnTo>
                  <a:pt x="51855" y="19227"/>
                </a:lnTo>
                <a:lnTo>
                  <a:pt x="51512" y="19227"/>
                </a:lnTo>
                <a:lnTo>
                  <a:pt x="49124" y="19329"/>
                </a:lnTo>
                <a:lnTo>
                  <a:pt x="46724" y="19329"/>
                </a:lnTo>
                <a:lnTo>
                  <a:pt x="44362" y="19456"/>
                </a:lnTo>
                <a:lnTo>
                  <a:pt x="41098" y="19583"/>
                </a:lnTo>
                <a:lnTo>
                  <a:pt x="28995" y="21869"/>
                </a:lnTo>
                <a:lnTo>
                  <a:pt x="21807" y="23418"/>
                </a:lnTo>
                <a:lnTo>
                  <a:pt x="10650" y="25373"/>
                </a:lnTo>
                <a:lnTo>
                  <a:pt x="16782" y="29751"/>
                </a:lnTo>
                <a:lnTo>
                  <a:pt x="17654" y="29806"/>
                </a:lnTo>
                <a:lnTo>
                  <a:pt x="25922" y="27901"/>
                </a:lnTo>
                <a:lnTo>
                  <a:pt x="31090" y="27076"/>
                </a:lnTo>
                <a:lnTo>
                  <a:pt x="64292" y="27076"/>
                </a:lnTo>
                <a:lnTo>
                  <a:pt x="63844" y="24498"/>
                </a:lnTo>
                <a:lnTo>
                  <a:pt x="63780" y="23050"/>
                </a:lnTo>
                <a:lnTo>
                  <a:pt x="62840" y="21590"/>
                </a:lnTo>
                <a:lnTo>
                  <a:pt x="62383" y="21005"/>
                </a:lnTo>
                <a:lnTo>
                  <a:pt x="61474" y="19583"/>
                </a:lnTo>
                <a:lnTo>
                  <a:pt x="73207" y="7367"/>
                </a:lnTo>
                <a:lnTo>
                  <a:pt x="74724" y="6946"/>
                </a:lnTo>
                <a:close/>
              </a:path>
              <a:path w="86360" h="41275">
                <a:moveTo>
                  <a:pt x="64298" y="27114"/>
                </a:moveTo>
                <a:lnTo>
                  <a:pt x="55792" y="27114"/>
                </a:lnTo>
                <a:lnTo>
                  <a:pt x="59297" y="27279"/>
                </a:lnTo>
                <a:lnTo>
                  <a:pt x="64340" y="27266"/>
                </a:lnTo>
                <a:lnTo>
                  <a:pt x="64298" y="27114"/>
                </a:lnTo>
                <a:close/>
              </a:path>
              <a:path w="86360" h="41275">
                <a:moveTo>
                  <a:pt x="37009" y="0"/>
                </a:moveTo>
                <a:lnTo>
                  <a:pt x="28538" y="0"/>
                </a:lnTo>
                <a:lnTo>
                  <a:pt x="25083" y="304"/>
                </a:lnTo>
                <a:lnTo>
                  <a:pt x="22226" y="1308"/>
                </a:lnTo>
                <a:lnTo>
                  <a:pt x="16696" y="3075"/>
                </a:lnTo>
                <a:lnTo>
                  <a:pt x="12204" y="4381"/>
                </a:lnTo>
                <a:lnTo>
                  <a:pt x="6490" y="6430"/>
                </a:lnTo>
                <a:lnTo>
                  <a:pt x="0" y="9251"/>
                </a:lnTo>
                <a:lnTo>
                  <a:pt x="209" y="11445"/>
                </a:lnTo>
                <a:lnTo>
                  <a:pt x="301" y="11658"/>
                </a:lnTo>
                <a:lnTo>
                  <a:pt x="734" y="12299"/>
                </a:lnTo>
                <a:lnTo>
                  <a:pt x="3730" y="12054"/>
                </a:lnTo>
                <a:lnTo>
                  <a:pt x="6854" y="11445"/>
                </a:lnTo>
                <a:lnTo>
                  <a:pt x="8733" y="10632"/>
                </a:lnTo>
                <a:lnTo>
                  <a:pt x="14619" y="9232"/>
                </a:lnTo>
                <a:lnTo>
                  <a:pt x="19394" y="8356"/>
                </a:lnTo>
                <a:lnTo>
                  <a:pt x="24702" y="6946"/>
                </a:lnTo>
                <a:lnTo>
                  <a:pt x="74724" y="6946"/>
                </a:lnTo>
                <a:lnTo>
                  <a:pt x="79619" y="5589"/>
                </a:lnTo>
                <a:lnTo>
                  <a:pt x="83720" y="5589"/>
                </a:lnTo>
                <a:lnTo>
                  <a:pt x="76656" y="3827"/>
                </a:lnTo>
                <a:lnTo>
                  <a:pt x="66238" y="2208"/>
                </a:lnTo>
                <a:lnTo>
                  <a:pt x="55743" y="1195"/>
                </a:lnTo>
                <a:lnTo>
                  <a:pt x="46267" y="711"/>
                </a:lnTo>
                <a:lnTo>
                  <a:pt x="42152" y="571"/>
                </a:lnTo>
                <a:lnTo>
                  <a:pt x="37009" y="0"/>
                </a:lnTo>
                <a:close/>
              </a:path>
              <a:path w="86360" h="41275">
                <a:moveTo>
                  <a:pt x="83720" y="5589"/>
                </a:moveTo>
                <a:lnTo>
                  <a:pt x="79619" y="5589"/>
                </a:lnTo>
                <a:lnTo>
                  <a:pt x="85904" y="6134"/>
                </a:lnTo>
                <a:lnTo>
                  <a:pt x="83720" y="5589"/>
                </a:lnTo>
                <a:close/>
              </a:path>
            </a:pathLst>
          </a:custGeom>
          <a:solidFill>
            <a:srgbClr val="D8C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bg object 2418"/>
          <p:cNvSpPr/>
          <p:nvPr/>
        </p:nvSpPr>
        <p:spPr>
          <a:xfrm>
            <a:off x="4251033" y="993622"/>
            <a:ext cx="85725" cy="40640"/>
          </a:xfrm>
          <a:custGeom>
            <a:avLst/>
            <a:gdLst/>
            <a:ahLst/>
            <a:cxnLst/>
            <a:rect l="l" t="t" r="r" b="b"/>
            <a:pathLst>
              <a:path w="85725" h="40640">
                <a:moveTo>
                  <a:pt x="63693" y="27076"/>
                </a:moveTo>
                <a:lnTo>
                  <a:pt x="30492" y="27076"/>
                </a:lnTo>
                <a:lnTo>
                  <a:pt x="34061" y="27228"/>
                </a:lnTo>
                <a:lnTo>
                  <a:pt x="34005" y="29806"/>
                </a:lnTo>
                <a:lnTo>
                  <a:pt x="47439" y="40480"/>
                </a:lnTo>
                <a:lnTo>
                  <a:pt x="48513" y="40246"/>
                </a:lnTo>
                <a:lnTo>
                  <a:pt x="51294" y="37769"/>
                </a:lnTo>
                <a:lnTo>
                  <a:pt x="54596" y="34874"/>
                </a:lnTo>
                <a:lnTo>
                  <a:pt x="54657" y="31064"/>
                </a:lnTo>
                <a:lnTo>
                  <a:pt x="55193" y="27114"/>
                </a:lnTo>
                <a:lnTo>
                  <a:pt x="63700" y="27114"/>
                </a:lnTo>
                <a:close/>
              </a:path>
              <a:path w="85725" h="40640">
                <a:moveTo>
                  <a:pt x="63741" y="27266"/>
                </a:moveTo>
                <a:lnTo>
                  <a:pt x="58813" y="27266"/>
                </a:lnTo>
                <a:lnTo>
                  <a:pt x="59537" y="28028"/>
                </a:lnTo>
                <a:lnTo>
                  <a:pt x="60108" y="28930"/>
                </a:lnTo>
                <a:lnTo>
                  <a:pt x="61556" y="30429"/>
                </a:lnTo>
                <a:lnTo>
                  <a:pt x="62483" y="31064"/>
                </a:lnTo>
                <a:lnTo>
                  <a:pt x="64579" y="31064"/>
                </a:lnTo>
                <a:lnTo>
                  <a:pt x="65671" y="30200"/>
                </a:lnTo>
                <a:lnTo>
                  <a:pt x="65569" y="29171"/>
                </a:lnTo>
                <a:lnTo>
                  <a:pt x="64312" y="28663"/>
                </a:lnTo>
                <a:lnTo>
                  <a:pt x="63741" y="27266"/>
                </a:lnTo>
                <a:close/>
              </a:path>
              <a:path w="85725" h="40640">
                <a:moveTo>
                  <a:pt x="74125" y="6946"/>
                </a:moveTo>
                <a:lnTo>
                  <a:pt x="24104" y="6946"/>
                </a:lnTo>
                <a:lnTo>
                  <a:pt x="34327" y="8559"/>
                </a:lnTo>
                <a:lnTo>
                  <a:pt x="39801" y="11658"/>
                </a:lnTo>
                <a:lnTo>
                  <a:pt x="46176" y="14808"/>
                </a:lnTo>
                <a:lnTo>
                  <a:pt x="47675" y="15570"/>
                </a:lnTo>
                <a:lnTo>
                  <a:pt x="49212" y="16852"/>
                </a:lnTo>
                <a:lnTo>
                  <a:pt x="51256" y="19227"/>
                </a:lnTo>
                <a:lnTo>
                  <a:pt x="50913" y="19227"/>
                </a:lnTo>
                <a:lnTo>
                  <a:pt x="48526" y="19329"/>
                </a:lnTo>
                <a:lnTo>
                  <a:pt x="46126" y="19329"/>
                </a:lnTo>
                <a:lnTo>
                  <a:pt x="43763" y="19456"/>
                </a:lnTo>
                <a:lnTo>
                  <a:pt x="40499" y="19583"/>
                </a:lnTo>
                <a:lnTo>
                  <a:pt x="28396" y="21869"/>
                </a:lnTo>
                <a:lnTo>
                  <a:pt x="21208" y="23418"/>
                </a:lnTo>
                <a:lnTo>
                  <a:pt x="10687" y="25262"/>
                </a:lnTo>
                <a:lnTo>
                  <a:pt x="17051" y="29806"/>
                </a:lnTo>
                <a:lnTo>
                  <a:pt x="25323" y="27901"/>
                </a:lnTo>
                <a:lnTo>
                  <a:pt x="30492" y="27076"/>
                </a:lnTo>
                <a:lnTo>
                  <a:pt x="63693" y="27076"/>
                </a:lnTo>
                <a:lnTo>
                  <a:pt x="63245" y="24498"/>
                </a:lnTo>
                <a:lnTo>
                  <a:pt x="63182" y="23050"/>
                </a:lnTo>
                <a:lnTo>
                  <a:pt x="62242" y="21590"/>
                </a:lnTo>
                <a:lnTo>
                  <a:pt x="61785" y="21005"/>
                </a:lnTo>
                <a:lnTo>
                  <a:pt x="60876" y="19583"/>
                </a:lnTo>
                <a:lnTo>
                  <a:pt x="72608" y="7367"/>
                </a:lnTo>
                <a:lnTo>
                  <a:pt x="74125" y="6946"/>
                </a:lnTo>
                <a:close/>
              </a:path>
              <a:path w="85725" h="40640">
                <a:moveTo>
                  <a:pt x="63700" y="27114"/>
                </a:moveTo>
                <a:lnTo>
                  <a:pt x="55193" y="27114"/>
                </a:lnTo>
                <a:lnTo>
                  <a:pt x="58699" y="27279"/>
                </a:lnTo>
                <a:lnTo>
                  <a:pt x="63741" y="27266"/>
                </a:lnTo>
                <a:lnTo>
                  <a:pt x="63700" y="27114"/>
                </a:lnTo>
                <a:close/>
              </a:path>
              <a:path w="85725" h="40640">
                <a:moveTo>
                  <a:pt x="36410" y="0"/>
                </a:moveTo>
                <a:lnTo>
                  <a:pt x="27939" y="0"/>
                </a:lnTo>
                <a:lnTo>
                  <a:pt x="24485" y="304"/>
                </a:lnTo>
                <a:lnTo>
                  <a:pt x="21627" y="1308"/>
                </a:lnTo>
                <a:lnTo>
                  <a:pt x="16098" y="3075"/>
                </a:lnTo>
                <a:lnTo>
                  <a:pt x="11605" y="4381"/>
                </a:lnTo>
                <a:lnTo>
                  <a:pt x="5891" y="6430"/>
                </a:lnTo>
                <a:lnTo>
                  <a:pt x="0" y="8991"/>
                </a:lnTo>
                <a:lnTo>
                  <a:pt x="234" y="11445"/>
                </a:lnTo>
                <a:lnTo>
                  <a:pt x="351" y="11658"/>
                </a:lnTo>
                <a:lnTo>
                  <a:pt x="751" y="12248"/>
                </a:lnTo>
                <a:lnTo>
                  <a:pt x="3131" y="12054"/>
                </a:lnTo>
                <a:lnTo>
                  <a:pt x="6255" y="11445"/>
                </a:lnTo>
                <a:lnTo>
                  <a:pt x="8134" y="10632"/>
                </a:lnTo>
                <a:lnTo>
                  <a:pt x="14020" y="9232"/>
                </a:lnTo>
                <a:lnTo>
                  <a:pt x="18795" y="8356"/>
                </a:lnTo>
                <a:lnTo>
                  <a:pt x="24104" y="6946"/>
                </a:lnTo>
                <a:lnTo>
                  <a:pt x="74125" y="6946"/>
                </a:lnTo>
                <a:lnTo>
                  <a:pt x="79021" y="5589"/>
                </a:lnTo>
                <a:lnTo>
                  <a:pt x="83121" y="5589"/>
                </a:lnTo>
                <a:lnTo>
                  <a:pt x="76058" y="3827"/>
                </a:lnTo>
                <a:lnTo>
                  <a:pt x="65639" y="2208"/>
                </a:lnTo>
                <a:lnTo>
                  <a:pt x="55144" y="1195"/>
                </a:lnTo>
                <a:lnTo>
                  <a:pt x="45668" y="711"/>
                </a:lnTo>
                <a:lnTo>
                  <a:pt x="41554" y="571"/>
                </a:lnTo>
                <a:lnTo>
                  <a:pt x="36410" y="0"/>
                </a:lnTo>
                <a:close/>
              </a:path>
              <a:path w="85725" h="40640">
                <a:moveTo>
                  <a:pt x="83121" y="5589"/>
                </a:moveTo>
                <a:lnTo>
                  <a:pt x="79021" y="5589"/>
                </a:lnTo>
                <a:lnTo>
                  <a:pt x="85305" y="6134"/>
                </a:lnTo>
                <a:lnTo>
                  <a:pt x="83121" y="5589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bg object 2419"/>
          <p:cNvSpPr/>
          <p:nvPr/>
        </p:nvSpPr>
        <p:spPr>
          <a:xfrm>
            <a:off x="4251610" y="993622"/>
            <a:ext cx="85090" cy="40640"/>
          </a:xfrm>
          <a:custGeom>
            <a:avLst/>
            <a:gdLst/>
            <a:ahLst/>
            <a:cxnLst/>
            <a:rect l="l" t="t" r="r" b="b"/>
            <a:pathLst>
              <a:path w="85089" h="40640">
                <a:moveTo>
                  <a:pt x="63116" y="27076"/>
                </a:moveTo>
                <a:lnTo>
                  <a:pt x="29915" y="27076"/>
                </a:lnTo>
                <a:lnTo>
                  <a:pt x="33484" y="27228"/>
                </a:lnTo>
                <a:lnTo>
                  <a:pt x="33390" y="29603"/>
                </a:lnTo>
                <a:lnTo>
                  <a:pt x="48053" y="40142"/>
                </a:lnTo>
                <a:lnTo>
                  <a:pt x="50718" y="37769"/>
                </a:lnTo>
                <a:lnTo>
                  <a:pt x="54020" y="34874"/>
                </a:lnTo>
                <a:lnTo>
                  <a:pt x="54080" y="31064"/>
                </a:lnTo>
                <a:lnTo>
                  <a:pt x="54616" y="27114"/>
                </a:lnTo>
                <a:lnTo>
                  <a:pt x="63123" y="27114"/>
                </a:lnTo>
                <a:close/>
              </a:path>
              <a:path w="85089" h="40640">
                <a:moveTo>
                  <a:pt x="63164" y="27266"/>
                </a:moveTo>
                <a:lnTo>
                  <a:pt x="58236" y="27266"/>
                </a:lnTo>
                <a:lnTo>
                  <a:pt x="58960" y="28028"/>
                </a:lnTo>
                <a:lnTo>
                  <a:pt x="59531" y="28930"/>
                </a:lnTo>
                <a:lnTo>
                  <a:pt x="60979" y="30429"/>
                </a:lnTo>
                <a:lnTo>
                  <a:pt x="61906" y="31064"/>
                </a:lnTo>
                <a:lnTo>
                  <a:pt x="64002" y="31064"/>
                </a:lnTo>
                <a:lnTo>
                  <a:pt x="65094" y="30200"/>
                </a:lnTo>
                <a:lnTo>
                  <a:pt x="64992" y="29171"/>
                </a:lnTo>
                <a:lnTo>
                  <a:pt x="63735" y="28663"/>
                </a:lnTo>
                <a:lnTo>
                  <a:pt x="63164" y="27266"/>
                </a:lnTo>
                <a:close/>
              </a:path>
              <a:path w="85089" h="40640">
                <a:moveTo>
                  <a:pt x="73548" y="6946"/>
                </a:moveTo>
                <a:lnTo>
                  <a:pt x="23527" y="6946"/>
                </a:lnTo>
                <a:lnTo>
                  <a:pt x="33750" y="8559"/>
                </a:lnTo>
                <a:lnTo>
                  <a:pt x="39224" y="11658"/>
                </a:lnTo>
                <a:lnTo>
                  <a:pt x="45599" y="14808"/>
                </a:lnTo>
                <a:lnTo>
                  <a:pt x="47098" y="15570"/>
                </a:lnTo>
                <a:lnTo>
                  <a:pt x="48635" y="16852"/>
                </a:lnTo>
                <a:lnTo>
                  <a:pt x="50679" y="19227"/>
                </a:lnTo>
                <a:lnTo>
                  <a:pt x="50337" y="19227"/>
                </a:lnTo>
                <a:lnTo>
                  <a:pt x="47949" y="19329"/>
                </a:lnTo>
                <a:lnTo>
                  <a:pt x="45549" y="19329"/>
                </a:lnTo>
                <a:lnTo>
                  <a:pt x="43186" y="19456"/>
                </a:lnTo>
                <a:lnTo>
                  <a:pt x="39923" y="19583"/>
                </a:lnTo>
                <a:lnTo>
                  <a:pt x="27819" y="21869"/>
                </a:lnTo>
                <a:lnTo>
                  <a:pt x="20631" y="23418"/>
                </a:lnTo>
                <a:lnTo>
                  <a:pt x="10732" y="25153"/>
                </a:lnTo>
                <a:lnTo>
                  <a:pt x="17061" y="29672"/>
                </a:lnTo>
                <a:lnTo>
                  <a:pt x="24746" y="27901"/>
                </a:lnTo>
                <a:lnTo>
                  <a:pt x="29915" y="27076"/>
                </a:lnTo>
                <a:lnTo>
                  <a:pt x="63116" y="27076"/>
                </a:lnTo>
                <a:lnTo>
                  <a:pt x="62668" y="24498"/>
                </a:lnTo>
                <a:lnTo>
                  <a:pt x="62605" y="23050"/>
                </a:lnTo>
                <a:lnTo>
                  <a:pt x="61665" y="21590"/>
                </a:lnTo>
                <a:lnTo>
                  <a:pt x="61208" y="21005"/>
                </a:lnTo>
                <a:lnTo>
                  <a:pt x="60299" y="19583"/>
                </a:lnTo>
                <a:lnTo>
                  <a:pt x="72031" y="7367"/>
                </a:lnTo>
                <a:lnTo>
                  <a:pt x="73548" y="6946"/>
                </a:lnTo>
                <a:close/>
              </a:path>
              <a:path w="85089" h="40640">
                <a:moveTo>
                  <a:pt x="63123" y="27114"/>
                </a:moveTo>
                <a:lnTo>
                  <a:pt x="54616" y="27114"/>
                </a:lnTo>
                <a:lnTo>
                  <a:pt x="58122" y="27279"/>
                </a:lnTo>
                <a:lnTo>
                  <a:pt x="63164" y="27266"/>
                </a:lnTo>
                <a:lnTo>
                  <a:pt x="63123" y="27114"/>
                </a:lnTo>
                <a:close/>
              </a:path>
              <a:path w="85089" h="40640">
                <a:moveTo>
                  <a:pt x="35833" y="0"/>
                </a:moveTo>
                <a:lnTo>
                  <a:pt x="27362" y="0"/>
                </a:lnTo>
                <a:lnTo>
                  <a:pt x="23908" y="304"/>
                </a:lnTo>
                <a:lnTo>
                  <a:pt x="21050" y="1308"/>
                </a:lnTo>
                <a:lnTo>
                  <a:pt x="15521" y="3075"/>
                </a:lnTo>
                <a:lnTo>
                  <a:pt x="11028" y="4381"/>
                </a:lnTo>
                <a:lnTo>
                  <a:pt x="5314" y="6430"/>
                </a:lnTo>
                <a:lnTo>
                  <a:pt x="0" y="8740"/>
                </a:lnTo>
                <a:lnTo>
                  <a:pt x="260" y="11450"/>
                </a:lnTo>
                <a:lnTo>
                  <a:pt x="767" y="12200"/>
                </a:lnTo>
                <a:lnTo>
                  <a:pt x="2554" y="12054"/>
                </a:lnTo>
                <a:lnTo>
                  <a:pt x="5679" y="11445"/>
                </a:lnTo>
                <a:lnTo>
                  <a:pt x="7558" y="10632"/>
                </a:lnTo>
                <a:lnTo>
                  <a:pt x="13443" y="9232"/>
                </a:lnTo>
                <a:lnTo>
                  <a:pt x="18218" y="8356"/>
                </a:lnTo>
                <a:lnTo>
                  <a:pt x="23527" y="6946"/>
                </a:lnTo>
                <a:lnTo>
                  <a:pt x="73548" y="6946"/>
                </a:lnTo>
                <a:lnTo>
                  <a:pt x="78444" y="5589"/>
                </a:lnTo>
                <a:lnTo>
                  <a:pt x="82544" y="5589"/>
                </a:lnTo>
                <a:lnTo>
                  <a:pt x="75481" y="3827"/>
                </a:lnTo>
                <a:lnTo>
                  <a:pt x="65062" y="2208"/>
                </a:lnTo>
                <a:lnTo>
                  <a:pt x="54567" y="1195"/>
                </a:lnTo>
                <a:lnTo>
                  <a:pt x="45091" y="711"/>
                </a:lnTo>
                <a:lnTo>
                  <a:pt x="40977" y="571"/>
                </a:lnTo>
                <a:lnTo>
                  <a:pt x="35833" y="0"/>
                </a:lnTo>
                <a:close/>
              </a:path>
              <a:path w="85089" h="40640">
                <a:moveTo>
                  <a:pt x="82544" y="5589"/>
                </a:moveTo>
                <a:lnTo>
                  <a:pt x="78444" y="5589"/>
                </a:lnTo>
                <a:lnTo>
                  <a:pt x="84728" y="6134"/>
                </a:lnTo>
                <a:lnTo>
                  <a:pt x="82544" y="5589"/>
                </a:lnTo>
                <a:close/>
              </a:path>
            </a:pathLst>
          </a:custGeom>
          <a:solidFill>
            <a:srgbClr val="D7C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bg object 2420"/>
          <p:cNvSpPr/>
          <p:nvPr/>
        </p:nvSpPr>
        <p:spPr>
          <a:xfrm>
            <a:off x="4252204" y="993622"/>
            <a:ext cx="84455" cy="40005"/>
          </a:xfrm>
          <a:custGeom>
            <a:avLst/>
            <a:gdLst/>
            <a:ahLst/>
            <a:cxnLst/>
            <a:rect l="l" t="t" r="r" b="b"/>
            <a:pathLst>
              <a:path w="84454" h="40005">
                <a:moveTo>
                  <a:pt x="62522" y="27076"/>
                </a:moveTo>
                <a:lnTo>
                  <a:pt x="29321" y="27076"/>
                </a:lnTo>
                <a:lnTo>
                  <a:pt x="32889" y="27228"/>
                </a:lnTo>
                <a:lnTo>
                  <a:pt x="32783" y="29534"/>
                </a:lnTo>
                <a:lnTo>
                  <a:pt x="47889" y="39759"/>
                </a:lnTo>
                <a:lnTo>
                  <a:pt x="50123" y="37769"/>
                </a:lnTo>
                <a:lnTo>
                  <a:pt x="53425" y="34874"/>
                </a:lnTo>
                <a:lnTo>
                  <a:pt x="53486" y="31064"/>
                </a:lnTo>
                <a:lnTo>
                  <a:pt x="54022" y="27114"/>
                </a:lnTo>
                <a:lnTo>
                  <a:pt x="62528" y="27114"/>
                </a:lnTo>
                <a:close/>
              </a:path>
              <a:path w="84454" h="40005">
                <a:moveTo>
                  <a:pt x="62570" y="27266"/>
                </a:moveTo>
                <a:lnTo>
                  <a:pt x="57642" y="27266"/>
                </a:lnTo>
                <a:lnTo>
                  <a:pt x="58365" y="28028"/>
                </a:lnTo>
                <a:lnTo>
                  <a:pt x="58937" y="28930"/>
                </a:lnTo>
                <a:lnTo>
                  <a:pt x="60385" y="30429"/>
                </a:lnTo>
                <a:lnTo>
                  <a:pt x="61312" y="31064"/>
                </a:lnTo>
                <a:lnTo>
                  <a:pt x="63407" y="31064"/>
                </a:lnTo>
                <a:lnTo>
                  <a:pt x="64500" y="30200"/>
                </a:lnTo>
                <a:lnTo>
                  <a:pt x="64398" y="29171"/>
                </a:lnTo>
                <a:lnTo>
                  <a:pt x="63141" y="28663"/>
                </a:lnTo>
                <a:lnTo>
                  <a:pt x="62570" y="27266"/>
                </a:lnTo>
                <a:close/>
              </a:path>
              <a:path w="84454" h="40005">
                <a:moveTo>
                  <a:pt x="72954" y="6946"/>
                </a:moveTo>
                <a:lnTo>
                  <a:pt x="22932" y="6946"/>
                </a:lnTo>
                <a:lnTo>
                  <a:pt x="33156" y="8559"/>
                </a:lnTo>
                <a:lnTo>
                  <a:pt x="38630" y="11658"/>
                </a:lnTo>
                <a:lnTo>
                  <a:pt x="45005" y="14808"/>
                </a:lnTo>
                <a:lnTo>
                  <a:pt x="46504" y="15570"/>
                </a:lnTo>
                <a:lnTo>
                  <a:pt x="48040" y="16852"/>
                </a:lnTo>
                <a:lnTo>
                  <a:pt x="50085" y="19227"/>
                </a:lnTo>
                <a:lnTo>
                  <a:pt x="49742" y="19227"/>
                </a:lnTo>
                <a:lnTo>
                  <a:pt x="47355" y="19329"/>
                </a:lnTo>
                <a:lnTo>
                  <a:pt x="44954" y="19329"/>
                </a:lnTo>
                <a:lnTo>
                  <a:pt x="42592" y="19456"/>
                </a:lnTo>
                <a:lnTo>
                  <a:pt x="39328" y="19583"/>
                </a:lnTo>
                <a:lnTo>
                  <a:pt x="27225" y="21869"/>
                </a:lnTo>
                <a:lnTo>
                  <a:pt x="20037" y="23418"/>
                </a:lnTo>
                <a:lnTo>
                  <a:pt x="10774" y="25042"/>
                </a:lnTo>
                <a:lnTo>
                  <a:pt x="17066" y="29534"/>
                </a:lnTo>
                <a:lnTo>
                  <a:pt x="24152" y="27901"/>
                </a:lnTo>
                <a:lnTo>
                  <a:pt x="29321" y="27076"/>
                </a:lnTo>
                <a:lnTo>
                  <a:pt x="62522" y="27076"/>
                </a:lnTo>
                <a:lnTo>
                  <a:pt x="62074" y="24498"/>
                </a:lnTo>
                <a:lnTo>
                  <a:pt x="62010" y="23050"/>
                </a:lnTo>
                <a:lnTo>
                  <a:pt x="61071" y="21590"/>
                </a:lnTo>
                <a:lnTo>
                  <a:pt x="60613" y="21005"/>
                </a:lnTo>
                <a:lnTo>
                  <a:pt x="59704" y="19583"/>
                </a:lnTo>
                <a:lnTo>
                  <a:pt x="71437" y="7367"/>
                </a:lnTo>
                <a:lnTo>
                  <a:pt x="72954" y="6946"/>
                </a:lnTo>
                <a:close/>
              </a:path>
              <a:path w="84454" h="40005">
                <a:moveTo>
                  <a:pt x="62528" y="27114"/>
                </a:moveTo>
                <a:lnTo>
                  <a:pt x="54022" y="27114"/>
                </a:lnTo>
                <a:lnTo>
                  <a:pt x="57527" y="27279"/>
                </a:lnTo>
                <a:lnTo>
                  <a:pt x="62570" y="27266"/>
                </a:lnTo>
                <a:lnTo>
                  <a:pt x="62528" y="27114"/>
                </a:lnTo>
                <a:close/>
              </a:path>
              <a:path w="84454" h="40005">
                <a:moveTo>
                  <a:pt x="35239" y="0"/>
                </a:moveTo>
                <a:lnTo>
                  <a:pt x="26768" y="0"/>
                </a:lnTo>
                <a:lnTo>
                  <a:pt x="23313" y="304"/>
                </a:lnTo>
                <a:lnTo>
                  <a:pt x="20456" y="1308"/>
                </a:lnTo>
                <a:lnTo>
                  <a:pt x="14926" y="3075"/>
                </a:lnTo>
                <a:lnTo>
                  <a:pt x="10434" y="4381"/>
                </a:lnTo>
                <a:lnTo>
                  <a:pt x="4720" y="6430"/>
                </a:lnTo>
                <a:lnTo>
                  <a:pt x="0" y="8482"/>
                </a:lnTo>
                <a:lnTo>
                  <a:pt x="205" y="10632"/>
                </a:lnTo>
                <a:lnTo>
                  <a:pt x="307" y="11445"/>
                </a:lnTo>
                <a:lnTo>
                  <a:pt x="784" y="12150"/>
                </a:lnTo>
                <a:lnTo>
                  <a:pt x="1960" y="12054"/>
                </a:lnTo>
                <a:lnTo>
                  <a:pt x="5084" y="11445"/>
                </a:lnTo>
                <a:lnTo>
                  <a:pt x="6963" y="10632"/>
                </a:lnTo>
                <a:lnTo>
                  <a:pt x="12849" y="9232"/>
                </a:lnTo>
                <a:lnTo>
                  <a:pt x="17624" y="8356"/>
                </a:lnTo>
                <a:lnTo>
                  <a:pt x="22932" y="6946"/>
                </a:lnTo>
                <a:lnTo>
                  <a:pt x="72954" y="6946"/>
                </a:lnTo>
                <a:lnTo>
                  <a:pt x="77850" y="5589"/>
                </a:lnTo>
                <a:lnTo>
                  <a:pt x="81950" y="5589"/>
                </a:lnTo>
                <a:lnTo>
                  <a:pt x="74887" y="3827"/>
                </a:lnTo>
                <a:lnTo>
                  <a:pt x="64468" y="2208"/>
                </a:lnTo>
                <a:lnTo>
                  <a:pt x="53973" y="1195"/>
                </a:lnTo>
                <a:lnTo>
                  <a:pt x="44497" y="711"/>
                </a:lnTo>
                <a:lnTo>
                  <a:pt x="40382" y="571"/>
                </a:lnTo>
                <a:lnTo>
                  <a:pt x="35239" y="0"/>
                </a:lnTo>
                <a:close/>
              </a:path>
              <a:path w="84454" h="40005">
                <a:moveTo>
                  <a:pt x="81950" y="5589"/>
                </a:moveTo>
                <a:lnTo>
                  <a:pt x="77850" y="5589"/>
                </a:lnTo>
                <a:lnTo>
                  <a:pt x="84134" y="6134"/>
                </a:lnTo>
                <a:lnTo>
                  <a:pt x="81950" y="5589"/>
                </a:lnTo>
                <a:close/>
              </a:path>
            </a:pathLst>
          </a:custGeom>
          <a:solidFill>
            <a:srgbClr val="D6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bg object 2421"/>
          <p:cNvSpPr/>
          <p:nvPr/>
        </p:nvSpPr>
        <p:spPr>
          <a:xfrm>
            <a:off x="4252797" y="993622"/>
            <a:ext cx="83820" cy="39370"/>
          </a:xfrm>
          <a:custGeom>
            <a:avLst/>
            <a:gdLst/>
            <a:ahLst/>
            <a:cxnLst/>
            <a:rect l="l" t="t" r="r" b="b"/>
            <a:pathLst>
              <a:path w="83820" h="39369">
                <a:moveTo>
                  <a:pt x="61929" y="27076"/>
                </a:moveTo>
                <a:lnTo>
                  <a:pt x="28728" y="27076"/>
                </a:lnTo>
                <a:lnTo>
                  <a:pt x="32296" y="27228"/>
                </a:lnTo>
                <a:lnTo>
                  <a:pt x="32164" y="29396"/>
                </a:lnTo>
                <a:lnTo>
                  <a:pt x="32982" y="33743"/>
                </a:lnTo>
                <a:lnTo>
                  <a:pt x="34862" y="37249"/>
                </a:lnTo>
                <a:lnTo>
                  <a:pt x="39193" y="38760"/>
                </a:lnTo>
                <a:lnTo>
                  <a:pt x="47740" y="39363"/>
                </a:lnTo>
                <a:lnTo>
                  <a:pt x="52832" y="34874"/>
                </a:lnTo>
                <a:lnTo>
                  <a:pt x="52893" y="31064"/>
                </a:lnTo>
                <a:lnTo>
                  <a:pt x="53429" y="27114"/>
                </a:lnTo>
                <a:lnTo>
                  <a:pt x="61936" y="27114"/>
                </a:lnTo>
                <a:close/>
              </a:path>
              <a:path w="83820" h="39369">
                <a:moveTo>
                  <a:pt x="61977" y="27266"/>
                </a:moveTo>
                <a:lnTo>
                  <a:pt x="57049" y="27266"/>
                </a:lnTo>
                <a:lnTo>
                  <a:pt x="57773" y="28028"/>
                </a:lnTo>
                <a:lnTo>
                  <a:pt x="58344" y="28930"/>
                </a:lnTo>
                <a:lnTo>
                  <a:pt x="59792" y="30429"/>
                </a:lnTo>
                <a:lnTo>
                  <a:pt x="60719" y="31064"/>
                </a:lnTo>
                <a:lnTo>
                  <a:pt x="62815" y="31064"/>
                </a:lnTo>
                <a:lnTo>
                  <a:pt x="63907" y="30200"/>
                </a:lnTo>
                <a:lnTo>
                  <a:pt x="63805" y="29171"/>
                </a:lnTo>
                <a:lnTo>
                  <a:pt x="62548" y="28663"/>
                </a:lnTo>
                <a:lnTo>
                  <a:pt x="61977" y="27266"/>
                </a:lnTo>
                <a:close/>
              </a:path>
              <a:path w="83820" h="39369">
                <a:moveTo>
                  <a:pt x="72361" y="6946"/>
                </a:moveTo>
                <a:lnTo>
                  <a:pt x="22340" y="6946"/>
                </a:lnTo>
                <a:lnTo>
                  <a:pt x="32563" y="8559"/>
                </a:lnTo>
                <a:lnTo>
                  <a:pt x="38037" y="11658"/>
                </a:lnTo>
                <a:lnTo>
                  <a:pt x="44412" y="14808"/>
                </a:lnTo>
                <a:lnTo>
                  <a:pt x="45911" y="15570"/>
                </a:lnTo>
                <a:lnTo>
                  <a:pt x="47448" y="16852"/>
                </a:lnTo>
                <a:lnTo>
                  <a:pt x="49492" y="19227"/>
                </a:lnTo>
                <a:lnTo>
                  <a:pt x="49149" y="19227"/>
                </a:lnTo>
                <a:lnTo>
                  <a:pt x="46762" y="19329"/>
                </a:lnTo>
                <a:lnTo>
                  <a:pt x="44361" y="19329"/>
                </a:lnTo>
                <a:lnTo>
                  <a:pt x="41999" y="19456"/>
                </a:lnTo>
                <a:lnTo>
                  <a:pt x="38735" y="19583"/>
                </a:lnTo>
                <a:lnTo>
                  <a:pt x="26632" y="21869"/>
                </a:lnTo>
                <a:lnTo>
                  <a:pt x="19444" y="23418"/>
                </a:lnTo>
                <a:lnTo>
                  <a:pt x="10818" y="24930"/>
                </a:lnTo>
                <a:lnTo>
                  <a:pt x="17074" y="29396"/>
                </a:lnTo>
                <a:lnTo>
                  <a:pt x="23559" y="27901"/>
                </a:lnTo>
                <a:lnTo>
                  <a:pt x="28728" y="27076"/>
                </a:lnTo>
                <a:lnTo>
                  <a:pt x="61929" y="27076"/>
                </a:lnTo>
                <a:lnTo>
                  <a:pt x="61556" y="24930"/>
                </a:lnTo>
                <a:lnTo>
                  <a:pt x="61418" y="23050"/>
                </a:lnTo>
                <a:lnTo>
                  <a:pt x="60478" y="21590"/>
                </a:lnTo>
                <a:lnTo>
                  <a:pt x="60021" y="21005"/>
                </a:lnTo>
                <a:lnTo>
                  <a:pt x="59112" y="19583"/>
                </a:lnTo>
                <a:lnTo>
                  <a:pt x="70844" y="7367"/>
                </a:lnTo>
                <a:lnTo>
                  <a:pt x="72361" y="6946"/>
                </a:lnTo>
                <a:close/>
              </a:path>
              <a:path w="83820" h="39369">
                <a:moveTo>
                  <a:pt x="61936" y="27114"/>
                </a:moveTo>
                <a:lnTo>
                  <a:pt x="53429" y="27114"/>
                </a:lnTo>
                <a:lnTo>
                  <a:pt x="56934" y="27279"/>
                </a:lnTo>
                <a:lnTo>
                  <a:pt x="61977" y="27266"/>
                </a:lnTo>
                <a:lnTo>
                  <a:pt x="61936" y="27114"/>
                </a:lnTo>
                <a:close/>
              </a:path>
              <a:path w="83820" h="39369">
                <a:moveTo>
                  <a:pt x="34646" y="0"/>
                </a:moveTo>
                <a:lnTo>
                  <a:pt x="26175" y="0"/>
                </a:lnTo>
                <a:lnTo>
                  <a:pt x="22721" y="304"/>
                </a:lnTo>
                <a:lnTo>
                  <a:pt x="19863" y="1308"/>
                </a:lnTo>
                <a:lnTo>
                  <a:pt x="14334" y="3075"/>
                </a:lnTo>
                <a:lnTo>
                  <a:pt x="9841" y="4381"/>
                </a:lnTo>
                <a:lnTo>
                  <a:pt x="4127" y="6430"/>
                </a:lnTo>
                <a:lnTo>
                  <a:pt x="0" y="8224"/>
                </a:lnTo>
                <a:lnTo>
                  <a:pt x="231" y="10632"/>
                </a:lnTo>
                <a:lnTo>
                  <a:pt x="356" y="11445"/>
                </a:lnTo>
                <a:lnTo>
                  <a:pt x="800" y="12100"/>
                </a:lnTo>
                <a:lnTo>
                  <a:pt x="1367" y="12054"/>
                </a:lnTo>
                <a:lnTo>
                  <a:pt x="4491" y="11445"/>
                </a:lnTo>
                <a:lnTo>
                  <a:pt x="6370" y="10632"/>
                </a:lnTo>
                <a:lnTo>
                  <a:pt x="12256" y="9232"/>
                </a:lnTo>
                <a:lnTo>
                  <a:pt x="17031" y="8356"/>
                </a:lnTo>
                <a:lnTo>
                  <a:pt x="22340" y="6946"/>
                </a:lnTo>
                <a:lnTo>
                  <a:pt x="72361" y="6946"/>
                </a:lnTo>
                <a:lnTo>
                  <a:pt x="77257" y="5589"/>
                </a:lnTo>
                <a:lnTo>
                  <a:pt x="81357" y="5589"/>
                </a:lnTo>
                <a:lnTo>
                  <a:pt x="74294" y="3827"/>
                </a:lnTo>
                <a:lnTo>
                  <a:pt x="63875" y="2208"/>
                </a:lnTo>
                <a:lnTo>
                  <a:pt x="53380" y="1195"/>
                </a:lnTo>
                <a:lnTo>
                  <a:pt x="43904" y="711"/>
                </a:lnTo>
                <a:lnTo>
                  <a:pt x="39789" y="571"/>
                </a:lnTo>
                <a:lnTo>
                  <a:pt x="34646" y="0"/>
                </a:lnTo>
                <a:close/>
              </a:path>
              <a:path w="83820" h="39369">
                <a:moveTo>
                  <a:pt x="81357" y="5589"/>
                </a:moveTo>
                <a:lnTo>
                  <a:pt x="77257" y="5589"/>
                </a:lnTo>
                <a:lnTo>
                  <a:pt x="83541" y="6134"/>
                </a:lnTo>
                <a:lnTo>
                  <a:pt x="81357" y="5589"/>
                </a:lnTo>
                <a:close/>
              </a:path>
            </a:pathLst>
          </a:custGeom>
          <a:solidFill>
            <a:srgbClr val="D5C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bg object 2422"/>
          <p:cNvSpPr/>
          <p:nvPr/>
        </p:nvSpPr>
        <p:spPr>
          <a:xfrm>
            <a:off x="4253384" y="993622"/>
            <a:ext cx="83185" cy="39370"/>
          </a:xfrm>
          <a:custGeom>
            <a:avLst/>
            <a:gdLst/>
            <a:ahLst/>
            <a:cxnLst/>
            <a:rect l="l" t="t" r="r" b="b"/>
            <a:pathLst>
              <a:path w="83185" h="39369">
                <a:moveTo>
                  <a:pt x="61342" y="27076"/>
                </a:moveTo>
                <a:lnTo>
                  <a:pt x="28141" y="27076"/>
                </a:lnTo>
                <a:lnTo>
                  <a:pt x="31709" y="27228"/>
                </a:lnTo>
                <a:lnTo>
                  <a:pt x="31633" y="27901"/>
                </a:lnTo>
                <a:lnTo>
                  <a:pt x="47580" y="38983"/>
                </a:lnTo>
                <a:lnTo>
                  <a:pt x="52245" y="34874"/>
                </a:lnTo>
                <a:lnTo>
                  <a:pt x="52306" y="31064"/>
                </a:lnTo>
                <a:lnTo>
                  <a:pt x="52842" y="27114"/>
                </a:lnTo>
                <a:lnTo>
                  <a:pt x="61348" y="27114"/>
                </a:lnTo>
                <a:close/>
              </a:path>
              <a:path w="83185" h="39369">
                <a:moveTo>
                  <a:pt x="61390" y="27266"/>
                </a:moveTo>
                <a:lnTo>
                  <a:pt x="56462" y="27266"/>
                </a:lnTo>
                <a:lnTo>
                  <a:pt x="57185" y="28028"/>
                </a:lnTo>
                <a:lnTo>
                  <a:pt x="57757" y="28930"/>
                </a:lnTo>
                <a:lnTo>
                  <a:pt x="59205" y="30429"/>
                </a:lnTo>
                <a:lnTo>
                  <a:pt x="60132" y="31064"/>
                </a:lnTo>
                <a:lnTo>
                  <a:pt x="62227" y="31064"/>
                </a:lnTo>
                <a:lnTo>
                  <a:pt x="63320" y="30200"/>
                </a:lnTo>
                <a:lnTo>
                  <a:pt x="63218" y="29171"/>
                </a:lnTo>
                <a:lnTo>
                  <a:pt x="61961" y="28663"/>
                </a:lnTo>
                <a:lnTo>
                  <a:pt x="61390" y="27266"/>
                </a:lnTo>
                <a:close/>
              </a:path>
              <a:path w="83185" h="39369">
                <a:moveTo>
                  <a:pt x="71774" y="6946"/>
                </a:moveTo>
                <a:lnTo>
                  <a:pt x="21752" y="6946"/>
                </a:lnTo>
                <a:lnTo>
                  <a:pt x="31976" y="8559"/>
                </a:lnTo>
                <a:lnTo>
                  <a:pt x="37450" y="11658"/>
                </a:lnTo>
                <a:lnTo>
                  <a:pt x="43825" y="14808"/>
                </a:lnTo>
                <a:lnTo>
                  <a:pt x="45324" y="15570"/>
                </a:lnTo>
                <a:lnTo>
                  <a:pt x="46860" y="16852"/>
                </a:lnTo>
                <a:lnTo>
                  <a:pt x="48905" y="19227"/>
                </a:lnTo>
                <a:lnTo>
                  <a:pt x="48562" y="19227"/>
                </a:lnTo>
                <a:lnTo>
                  <a:pt x="46175" y="19329"/>
                </a:lnTo>
                <a:lnTo>
                  <a:pt x="43774" y="19329"/>
                </a:lnTo>
                <a:lnTo>
                  <a:pt x="41412" y="19456"/>
                </a:lnTo>
                <a:lnTo>
                  <a:pt x="38148" y="19583"/>
                </a:lnTo>
                <a:lnTo>
                  <a:pt x="26045" y="21869"/>
                </a:lnTo>
                <a:lnTo>
                  <a:pt x="18857" y="23418"/>
                </a:lnTo>
                <a:lnTo>
                  <a:pt x="10843" y="24823"/>
                </a:lnTo>
                <a:lnTo>
                  <a:pt x="17064" y="29263"/>
                </a:lnTo>
                <a:lnTo>
                  <a:pt x="22972" y="27901"/>
                </a:lnTo>
                <a:lnTo>
                  <a:pt x="28141" y="27076"/>
                </a:lnTo>
                <a:lnTo>
                  <a:pt x="61342" y="27076"/>
                </a:lnTo>
                <a:lnTo>
                  <a:pt x="60950" y="24823"/>
                </a:lnTo>
                <a:lnTo>
                  <a:pt x="60830" y="23050"/>
                </a:lnTo>
                <a:lnTo>
                  <a:pt x="59891" y="21590"/>
                </a:lnTo>
                <a:lnTo>
                  <a:pt x="59433" y="21005"/>
                </a:lnTo>
                <a:lnTo>
                  <a:pt x="58524" y="19583"/>
                </a:lnTo>
                <a:lnTo>
                  <a:pt x="70257" y="7367"/>
                </a:lnTo>
                <a:lnTo>
                  <a:pt x="71774" y="6946"/>
                </a:lnTo>
                <a:close/>
              </a:path>
              <a:path w="83185" h="39369">
                <a:moveTo>
                  <a:pt x="61348" y="27114"/>
                </a:moveTo>
                <a:lnTo>
                  <a:pt x="52842" y="27114"/>
                </a:lnTo>
                <a:lnTo>
                  <a:pt x="56347" y="27279"/>
                </a:lnTo>
                <a:lnTo>
                  <a:pt x="61390" y="27266"/>
                </a:lnTo>
                <a:lnTo>
                  <a:pt x="61348" y="27114"/>
                </a:lnTo>
                <a:close/>
              </a:path>
              <a:path w="83185" h="39369">
                <a:moveTo>
                  <a:pt x="34059" y="0"/>
                </a:moveTo>
                <a:lnTo>
                  <a:pt x="25588" y="0"/>
                </a:lnTo>
                <a:lnTo>
                  <a:pt x="22133" y="304"/>
                </a:lnTo>
                <a:lnTo>
                  <a:pt x="19276" y="1308"/>
                </a:lnTo>
                <a:lnTo>
                  <a:pt x="13746" y="3075"/>
                </a:lnTo>
                <a:lnTo>
                  <a:pt x="9254" y="4381"/>
                </a:lnTo>
                <a:lnTo>
                  <a:pt x="3540" y="6430"/>
                </a:lnTo>
                <a:lnTo>
                  <a:pt x="0" y="7969"/>
                </a:lnTo>
                <a:lnTo>
                  <a:pt x="320" y="11329"/>
                </a:lnTo>
                <a:lnTo>
                  <a:pt x="807" y="12049"/>
                </a:lnTo>
                <a:lnTo>
                  <a:pt x="3904" y="11445"/>
                </a:lnTo>
                <a:lnTo>
                  <a:pt x="5783" y="10632"/>
                </a:lnTo>
                <a:lnTo>
                  <a:pt x="11669" y="9232"/>
                </a:lnTo>
                <a:lnTo>
                  <a:pt x="16444" y="8356"/>
                </a:lnTo>
                <a:lnTo>
                  <a:pt x="21752" y="6946"/>
                </a:lnTo>
                <a:lnTo>
                  <a:pt x="71774" y="6946"/>
                </a:lnTo>
                <a:lnTo>
                  <a:pt x="76670" y="5589"/>
                </a:lnTo>
                <a:lnTo>
                  <a:pt x="80770" y="5589"/>
                </a:lnTo>
                <a:lnTo>
                  <a:pt x="73707" y="3827"/>
                </a:lnTo>
                <a:lnTo>
                  <a:pt x="63288" y="2208"/>
                </a:lnTo>
                <a:lnTo>
                  <a:pt x="52793" y="1195"/>
                </a:lnTo>
                <a:lnTo>
                  <a:pt x="43317" y="711"/>
                </a:lnTo>
                <a:lnTo>
                  <a:pt x="39202" y="571"/>
                </a:lnTo>
                <a:lnTo>
                  <a:pt x="34059" y="0"/>
                </a:lnTo>
                <a:close/>
              </a:path>
              <a:path w="83185" h="39369">
                <a:moveTo>
                  <a:pt x="80770" y="5589"/>
                </a:moveTo>
                <a:lnTo>
                  <a:pt x="76670" y="5589"/>
                </a:lnTo>
                <a:lnTo>
                  <a:pt x="82954" y="6134"/>
                </a:lnTo>
                <a:lnTo>
                  <a:pt x="80770" y="5589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bg object 2423"/>
          <p:cNvSpPr/>
          <p:nvPr/>
        </p:nvSpPr>
        <p:spPr>
          <a:xfrm>
            <a:off x="4253985" y="993622"/>
            <a:ext cx="82550" cy="38735"/>
          </a:xfrm>
          <a:custGeom>
            <a:avLst/>
            <a:gdLst/>
            <a:ahLst/>
            <a:cxnLst/>
            <a:rect l="l" t="t" r="r" b="b"/>
            <a:pathLst>
              <a:path w="82550" h="38734">
                <a:moveTo>
                  <a:pt x="60741" y="27076"/>
                </a:moveTo>
                <a:lnTo>
                  <a:pt x="27540" y="27076"/>
                </a:lnTo>
                <a:lnTo>
                  <a:pt x="31109" y="27228"/>
                </a:lnTo>
                <a:lnTo>
                  <a:pt x="31032" y="27901"/>
                </a:lnTo>
                <a:lnTo>
                  <a:pt x="47424" y="38587"/>
                </a:lnTo>
                <a:lnTo>
                  <a:pt x="51644" y="34874"/>
                </a:lnTo>
                <a:lnTo>
                  <a:pt x="51705" y="31064"/>
                </a:lnTo>
                <a:lnTo>
                  <a:pt x="52241" y="27114"/>
                </a:lnTo>
                <a:lnTo>
                  <a:pt x="60748" y="27114"/>
                </a:lnTo>
                <a:close/>
              </a:path>
              <a:path w="82550" h="38734">
                <a:moveTo>
                  <a:pt x="60789" y="27266"/>
                </a:moveTo>
                <a:lnTo>
                  <a:pt x="55861" y="27266"/>
                </a:lnTo>
                <a:lnTo>
                  <a:pt x="56585" y="28028"/>
                </a:lnTo>
                <a:lnTo>
                  <a:pt x="57156" y="28930"/>
                </a:lnTo>
                <a:lnTo>
                  <a:pt x="58604" y="30429"/>
                </a:lnTo>
                <a:lnTo>
                  <a:pt x="59531" y="31064"/>
                </a:lnTo>
                <a:lnTo>
                  <a:pt x="61627" y="31064"/>
                </a:lnTo>
                <a:lnTo>
                  <a:pt x="62719" y="30200"/>
                </a:lnTo>
                <a:lnTo>
                  <a:pt x="62617" y="29171"/>
                </a:lnTo>
                <a:lnTo>
                  <a:pt x="61360" y="28663"/>
                </a:lnTo>
                <a:lnTo>
                  <a:pt x="60789" y="27266"/>
                </a:lnTo>
                <a:close/>
              </a:path>
              <a:path w="82550" h="38734">
                <a:moveTo>
                  <a:pt x="71173" y="6946"/>
                </a:moveTo>
                <a:lnTo>
                  <a:pt x="21152" y="6946"/>
                </a:lnTo>
                <a:lnTo>
                  <a:pt x="31375" y="8559"/>
                </a:lnTo>
                <a:lnTo>
                  <a:pt x="36849" y="11658"/>
                </a:lnTo>
                <a:lnTo>
                  <a:pt x="43224" y="14808"/>
                </a:lnTo>
                <a:lnTo>
                  <a:pt x="44723" y="15570"/>
                </a:lnTo>
                <a:lnTo>
                  <a:pt x="46260" y="16852"/>
                </a:lnTo>
                <a:lnTo>
                  <a:pt x="48304" y="19227"/>
                </a:lnTo>
                <a:lnTo>
                  <a:pt x="47961" y="19227"/>
                </a:lnTo>
                <a:lnTo>
                  <a:pt x="45574" y="19329"/>
                </a:lnTo>
                <a:lnTo>
                  <a:pt x="43174" y="19329"/>
                </a:lnTo>
                <a:lnTo>
                  <a:pt x="40811" y="19456"/>
                </a:lnTo>
                <a:lnTo>
                  <a:pt x="37547" y="19583"/>
                </a:lnTo>
                <a:lnTo>
                  <a:pt x="25444" y="21869"/>
                </a:lnTo>
                <a:lnTo>
                  <a:pt x="18256" y="23418"/>
                </a:lnTo>
                <a:lnTo>
                  <a:pt x="10886" y="24710"/>
                </a:lnTo>
                <a:lnTo>
                  <a:pt x="17068" y="29123"/>
                </a:lnTo>
                <a:lnTo>
                  <a:pt x="22371" y="27901"/>
                </a:lnTo>
                <a:lnTo>
                  <a:pt x="27540" y="27076"/>
                </a:lnTo>
                <a:lnTo>
                  <a:pt x="60741" y="27076"/>
                </a:lnTo>
                <a:lnTo>
                  <a:pt x="60330" y="24710"/>
                </a:lnTo>
                <a:lnTo>
                  <a:pt x="60230" y="23050"/>
                </a:lnTo>
                <a:lnTo>
                  <a:pt x="59290" y="21590"/>
                </a:lnTo>
                <a:lnTo>
                  <a:pt x="58833" y="21005"/>
                </a:lnTo>
                <a:lnTo>
                  <a:pt x="57924" y="19583"/>
                </a:lnTo>
                <a:lnTo>
                  <a:pt x="69656" y="7367"/>
                </a:lnTo>
                <a:lnTo>
                  <a:pt x="71173" y="6946"/>
                </a:lnTo>
                <a:close/>
              </a:path>
              <a:path w="82550" h="38734">
                <a:moveTo>
                  <a:pt x="60748" y="27114"/>
                </a:moveTo>
                <a:lnTo>
                  <a:pt x="52241" y="27114"/>
                </a:lnTo>
                <a:lnTo>
                  <a:pt x="55747" y="27279"/>
                </a:lnTo>
                <a:lnTo>
                  <a:pt x="60789" y="27266"/>
                </a:lnTo>
                <a:lnTo>
                  <a:pt x="60748" y="27114"/>
                </a:lnTo>
                <a:close/>
              </a:path>
              <a:path w="82550" h="38734">
                <a:moveTo>
                  <a:pt x="33458" y="0"/>
                </a:moveTo>
                <a:lnTo>
                  <a:pt x="24987" y="0"/>
                </a:lnTo>
                <a:lnTo>
                  <a:pt x="21533" y="304"/>
                </a:lnTo>
                <a:lnTo>
                  <a:pt x="18675" y="1308"/>
                </a:lnTo>
                <a:lnTo>
                  <a:pt x="13146" y="3075"/>
                </a:lnTo>
                <a:lnTo>
                  <a:pt x="8653" y="4381"/>
                </a:lnTo>
                <a:lnTo>
                  <a:pt x="2939" y="6430"/>
                </a:lnTo>
                <a:lnTo>
                  <a:pt x="0" y="7708"/>
                </a:lnTo>
                <a:lnTo>
                  <a:pt x="340" y="11279"/>
                </a:lnTo>
                <a:lnTo>
                  <a:pt x="785" y="11936"/>
                </a:lnTo>
                <a:lnTo>
                  <a:pt x="3303" y="11445"/>
                </a:lnTo>
                <a:lnTo>
                  <a:pt x="5182" y="10632"/>
                </a:lnTo>
                <a:lnTo>
                  <a:pt x="11068" y="9232"/>
                </a:lnTo>
                <a:lnTo>
                  <a:pt x="15843" y="8356"/>
                </a:lnTo>
                <a:lnTo>
                  <a:pt x="21152" y="6946"/>
                </a:lnTo>
                <a:lnTo>
                  <a:pt x="71173" y="6946"/>
                </a:lnTo>
                <a:lnTo>
                  <a:pt x="76069" y="5589"/>
                </a:lnTo>
                <a:lnTo>
                  <a:pt x="80169" y="5589"/>
                </a:lnTo>
                <a:lnTo>
                  <a:pt x="73106" y="3827"/>
                </a:lnTo>
                <a:lnTo>
                  <a:pt x="62687" y="2208"/>
                </a:lnTo>
                <a:lnTo>
                  <a:pt x="52192" y="1195"/>
                </a:lnTo>
                <a:lnTo>
                  <a:pt x="42716" y="711"/>
                </a:lnTo>
                <a:lnTo>
                  <a:pt x="38602" y="571"/>
                </a:lnTo>
                <a:lnTo>
                  <a:pt x="33458" y="0"/>
                </a:lnTo>
                <a:close/>
              </a:path>
              <a:path w="82550" h="38734">
                <a:moveTo>
                  <a:pt x="80169" y="5589"/>
                </a:moveTo>
                <a:lnTo>
                  <a:pt x="76069" y="5589"/>
                </a:lnTo>
                <a:lnTo>
                  <a:pt x="82353" y="6134"/>
                </a:lnTo>
                <a:lnTo>
                  <a:pt x="80169" y="5589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bg object 2424"/>
          <p:cNvSpPr/>
          <p:nvPr/>
        </p:nvSpPr>
        <p:spPr>
          <a:xfrm>
            <a:off x="4254654" y="993622"/>
            <a:ext cx="81915" cy="38735"/>
          </a:xfrm>
          <a:custGeom>
            <a:avLst/>
            <a:gdLst/>
            <a:ahLst/>
            <a:cxnLst/>
            <a:rect l="l" t="t" r="r" b="b"/>
            <a:pathLst>
              <a:path w="81914" h="38734">
                <a:moveTo>
                  <a:pt x="60072" y="27076"/>
                </a:moveTo>
                <a:lnTo>
                  <a:pt x="26871" y="27076"/>
                </a:lnTo>
                <a:lnTo>
                  <a:pt x="30440" y="27228"/>
                </a:lnTo>
                <a:lnTo>
                  <a:pt x="30363" y="27901"/>
                </a:lnTo>
                <a:lnTo>
                  <a:pt x="47184" y="38205"/>
                </a:lnTo>
                <a:lnTo>
                  <a:pt x="50976" y="34874"/>
                </a:lnTo>
                <a:lnTo>
                  <a:pt x="51036" y="31064"/>
                </a:lnTo>
                <a:lnTo>
                  <a:pt x="51573" y="27114"/>
                </a:lnTo>
                <a:lnTo>
                  <a:pt x="60079" y="27114"/>
                </a:lnTo>
                <a:close/>
              </a:path>
              <a:path w="81914" h="38734">
                <a:moveTo>
                  <a:pt x="60120" y="27266"/>
                </a:moveTo>
                <a:lnTo>
                  <a:pt x="55192" y="27266"/>
                </a:lnTo>
                <a:lnTo>
                  <a:pt x="55916" y="28028"/>
                </a:lnTo>
                <a:lnTo>
                  <a:pt x="56487" y="28930"/>
                </a:lnTo>
                <a:lnTo>
                  <a:pt x="57935" y="30429"/>
                </a:lnTo>
                <a:lnTo>
                  <a:pt x="58862" y="31064"/>
                </a:lnTo>
                <a:lnTo>
                  <a:pt x="60958" y="31064"/>
                </a:lnTo>
                <a:lnTo>
                  <a:pt x="62050" y="30200"/>
                </a:lnTo>
                <a:lnTo>
                  <a:pt x="61948" y="29171"/>
                </a:lnTo>
                <a:lnTo>
                  <a:pt x="60691" y="28663"/>
                </a:lnTo>
                <a:lnTo>
                  <a:pt x="60120" y="27266"/>
                </a:lnTo>
                <a:close/>
              </a:path>
              <a:path w="81914" h="38734">
                <a:moveTo>
                  <a:pt x="70505" y="6946"/>
                </a:moveTo>
                <a:lnTo>
                  <a:pt x="20483" y="6946"/>
                </a:lnTo>
                <a:lnTo>
                  <a:pt x="30706" y="8559"/>
                </a:lnTo>
                <a:lnTo>
                  <a:pt x="36180" y="11658"/>
                </a:lnTo>
                <a:lnTo>
                  <a:pt x="42556" y="14808"/>
                </a:lnTo>
                <a:lnTo>
                  <a:pt x="44054" y="15570"/>
                </a:lnTo>
                <a:lnTo>
                  <a:pt x="45591" y="16852"/>
                </a:lnTo>
                <a:lnTo>
                  <a:pt x="47636" y="19227"/>
                </a:lnTo>
                <a:lnTo>
                  <a:pt x="47293" y="19227"/>
                </a:lnTo>
                <a:lnTo>
                  <a:pt x="44905" y="19329"/>
                </a:lnTo>
                <a:lnTo>
                  <a:pt x="42505" y="19329"/>
                </a:lnTo>
                <a:lnTo>
                  <a:pt x="40143" y="19456"/>
                </a:lnTo>
                <a:lnTo>
                  <a:pt x="36879" y="19583"/>
                </a:lnTo>
                <a:lnTo>
                  <a:pt x="24776" y="21869"/>
                </a:lnTo>
                <a:lnTo>
                  <a:pt x="17587" y="23418"/>
                </a:lnTo>
                <a:lnTo>
                  <a:pt x="10839" y="24601"/>
                </a:lnTo>
                <a:lnTo>
                  <a:pt x="16984" y="28989"/>
                </a:lnTo>
                <a:lnTo>
                  <a:pt x="21702" y="27901"/>
                </a:lnTo>
                <a:lnTo>
                  <a:pt x="26871" y="27076"/>
                </a:lnTo>
                <a:lnTo>
                  <a:pt x="60072" y="27076"/>
                </a:lnTo>
                <a:lnTo>
                  <a:pt x="59642" y="24601"/>
                </a:lnTo>
                <a:lnTo>
                  <a:pt x="59561" y="23050"/>
                </a:lnTo>
                <a:lnTo>
                  <a:pt x="58621" y="21590"/>
                </a:lnTo>
                <a:lnTo>
                  <a:pt x="58164" y="21005"/>
                </a:lnTo>
                <a:lnTo>
                  <a:pt x="57255" y="19583"/>
                </a:lnTo>
                <a:lnTo>
                  <a:pt x="68987" y="7367"/>
                </a:lnTo>
                <a:lnTo>
                  <a:pt x="70505" y="6946"/>
                </a:lnTo>
                <a:close/>
              </a:path>
              <a:path w="81914" h="38734">
                <a:moveTo>
                  <a:pt x="60079" y="27114"/>
                </a:moveTo>
                <a:lnTo>
                  <a:pt x="51573" y="27114"/>
                </a:lnTo>
                <a:lnTo>
                  <a:pt x="55078" y="27279"/>
                </a:lnTo>
                <a:lnTo>
                  <a:pt x="60120" y="27266"/>
                </a:lnTo>
                <a:lnTo>
                  <a:pt x="60079" y="27114"/>
                </a:lnTo>
                <a:close/>
              </a:path>
              <a:path w="81914" h="38734">
                <a:moveTo>
                  <a:pt x="32789" y="0"/>
                </a:moveTo>
                <a:lnTo>
                  <a:pt x="24318" y="0"/>
                </a:lnTo>
                <a:lnTo>
                  <a:pt x="20864" y="304"/>
                </a:lnTo>
                <a:lnTo>
                  <a:pt x="18006" y="1308"/>
                </a:lnTo>
                <a:lnTo>
                  <a:pt x="12477" y="3075"/>
                </a:lnTo>
                <a:lnTo>
                  <a:pt x="7985" y="4381"/>
                </a:lnTo>
                <a:lnTo>
                  <a:pt x="2271" y="6430"/>
                </a:lnTo>
                <a:lnTo>
                  <a:pt x="114" y="7367"/>
                </a:lnTo>
                <a:lnTo>
                  <a:pt x="0" y="8356"/>
                </a:lnTo>
                <a:lnTo>
                  <a:pt x="274" y="11241"/>
                </a:lnTo>
                <a:lnTo>
                  <a:pt x="672" y="11828"/>
                </a:lnTo>
                <a:lnTo>
                  <a:pt x="2635" y="11445"/>
                </a:lnTo>
                <a:lnTo>
                  <a:pt x="4514" y="10632"/>
                </a:lnTo>
                <a:lnTo>
                  <a:pt x="10399" y="9232"/>
                </a:lnTo>
                <a:lnTo>
                  <a:pt x="15174" y="8356"/>
                </a:lnTo>
                <a:lnTo>
                  <a:pt x="20483" y="6946"/>
                </a:lnTo>
                <a:lnTo>
                  <a:pt x="70505" y="6946"/>
                </a:lnTo>
                <a:lnTo>
                  <a:pt x="75400" y="5589"/>
                </a:lnTo>
                <a:lnTo>
                  <a:pt x="79500" y="5589"/>
                </a:lnTo>
                <a:lnTo>
                  <a:pt x="72437" y="3827"/>
                </a:lnTo>
                <a:lnTo>
                  <a:pt x="62018" y="2208"/>
                </a:lnTo>
                <a:lnTo>
                  <a:pt x="51523" y="1195"/>
                </a:lnTo>
                <a:lnTo>
                  <a:pt x="42048" y="711"/>
                </a:lnTo>
                <a:lnTo>
                  <a:pt x="37933" y="571"/>
                </a:lnTo>
                <a:lnTo>
                  <a:pt x="32789" y="0"/>
                </a:lnTo>
                <a:close/>
              </a:path>
              <a:path w="81914" h="38734">
                <a:moveTo>
                  <a:pt x="79500" y="5589"/>
                </a:moveTo>
                <a:lnTo>
                  <a:pt x="75400" y="5589"/>
                </a:lnTo>
                <a:lnTo>
                  <a:pt x="81684" y="6134"/>
                </a:lnTo>
                <a:lnTo>
                  <a:pt x="79500" y="5589"/>
                </a:lnTo>
                <a:close/>
              </a:path>
            </a:pathLst>
          </a:custGeom>
          <a:solidFill>
            <a:srgbClr val="D3B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bg object 2425"/>
          <p:cNvSpPr/>
          <p:nvPr/>
        </p:nvSpPr>
        <p:spPr>
          <a:xfrm>
            <a:off x="4255159" y="993622"/>
            <a:ext cx="81280" cy="38100"/>
          </a:xfrm>
          <a:custGeom>
            <a:avLst/>
            <a:gdLst/>
            <a:ahLst/>
            <a:cxnLst/>
            <a:rect l="l" t="t" r="r" b="b"/>
            <a:pathLst>
              <a:path w="81279" h="38100">
                <a:moveTo>
                  <a:pt x="59567" y="27076"/>
                </a:moveTo>
                <a:lnTo>
                  <a:pt x="26366" y="27076"/>
                </a:lnTo>
                <a:lnTo>
                  <a:pt x="29935" y="27228"/>
                </a:lnTo>
                <a:lnTo>
                  <a:pt x="29858" y="27901"/>
                </a:lnTo>
                <a:lnTo>
                  <a:pt x="47110" y="37821"/>
                </a:lnTo>
                <a:lnTo>
                  <a:pt x="50471" y="34874"/>
                </a:lnTo>
                <a:lnTo>
                  <a:pt x="50531" y="31064"/>
                </a:lnTo>
                <a:lnTo>
                  <a:pt x="51067" y="27114"/>
                </a:lnTo>
                <a:lnTo>
                  <a:pt x="59574" y="27114"/>
                </a:lnTo>
                <a:close/>
              </a:path>
              <a:path w="81279" h="38100">
                <a:moveTo>
                  <a:pt x="59615" y="27266"/>
                </a:moveTo>
                <a:lnTo>
                  <a:pt x="54687" y="27266"/>
                </a:lnTo>
                <a:lnTo>
                  <a:pt x="55411" y="28028"/>
                </a:lnTo>
                <a:lnTo>
                  <a:pt x="55982" y="28930"/>
                </a:lnTo>
                <a:lnTo>
                  <a:pt x="57430" y="30429"/>
                </a:lnTo>
                <a:lnTo>
                  <a:pt x="58357" y="31064"/>
                </a:lnTo>
                <a:lnTo>
                  <a:pt x="60453" y="31064"/>
                </a:lnTo>
                <a:lnTo>
                  <a:pt x="61545" y="30200"/>
                </a:lnTo>
                <a:lnTo>
                  <a:pt x="61443" y="29171"/>
                </a:lnTo>
                <a:lnTo>
                  <a:pt x="60186" y="28663"/>
                </a:lnTo>
                <a:lnTo>
                  <a:pt x="59615" y="27266"/>
                </a:lnTo>
                <a:close/>
              </a:path>
              <a:path w="81279" h="38100">
                <a:moveTo>
                  <a:pt x="69999" y="6946"/>
                </a:moveTo>
                <a:lnTo>
                  <a:pt x="19978" y="6946"/>
                </a:lnTo>
                <a:lnTo>
                  <a:pt x="30201" y="8559"/>
                </a:lnTo>
                <a:lnTo>
                  <a:pt x="35796" y="11718"/>
                </a:lnTo>
                <a:lnTo>
                  <a:pt x="42050" y="14808"/>
                </a:lnTo>
                <a:lnTo>
                  <a:pt x="43549" y="15570"/>
                </a:lnTo>
                <a:lnTo>
                  <a:pt x="45086" y="16852"/>
                </a:lnTo>
                <a:lnTo>
                  <a:pt x="47130" y="19227"/>
                </a:lnTo>
                <a:lnTo>
                  <a:pt x="46788" y="19227"/>
                </a:lnTo>
                <a:lnTo>
                  <a:pt x="44400" y="19329"/>
                </a:lnTo>
                <a:lnTo>
                  <a:pt x="42000" y="19329"/>
                </a:lnTo>
                <a:lnTo>
                  <a:pt x="39637" y="19456"/>
                </a:lnTo>
                <a:lnTo>
                  <a:pt x="36374" y="19583"/>
                </a:lnTo>
                <a:lnTo>
                  <a:pt x="24270" y="21869"/>
                </a:lnTo>
                <a:lnTo>
                  <a:pt x="17082" y="23418"/>
                </a:lnTo>
                <a:lnTo>
                  <a:pt x="10965" y="24490"/>
                </a:lnTo>
                <a:lnTo>
                  <a:pt x="17074" y="28851"/>
                </a:lnTo>
                <a:lnTo>
                  <a:pt x="21197" y="27901"/>
                </a:lnTo>
                <a:lnTo>
                  <a:pt x="26366" y="27076"/>
                </a:lnTo>
                <a:lnTo>
                  <a:pt x="59567" y="27076"/>
                </a:lnTo>
                <a:lnTo>
                  <a:pt x="59119" y="24498"/>
                </a:lnTo>
                <a:lnTo>
                  <a:pt x="59056" y="23050"/>
                </a:lnTo>
                <a:lnTo>
                  <a:pt x="58116" y="21590"/>
                </a:lnTo>
                <a:lnTo>
                  <a:pt x="57659" y="21005"/>
                </a:lnTo>
                <a:lnTo>
                  <a:pt x="56750" y="19583"/>
                </a:lnTo>
                <a:lnTo>
                  <a:pt x="68482" y="7367"/>
                </a:lnTo>
                <a:lnTo>
                  <a:pt x="69999" y="6946"/>
                </a:lnTo>
                <a:close/>
              </a:path>
              <a:path w="81279" h="38100">
                <a:moveTo>
                  <a:pt x="59574" y="27114"/>
                </a:moveTo>
                <a:lnTo>
                  <a:pt x="51067" y="27114"/>
                </a:lnTo>
                <a:lnTo>
                  <a:pt x="54573" y="27279"/>
                </a:lnTo>
                <a:lnTo>
                  <a:pt x="59615" y="27266"/>
                </a:lnTo>
                <a:lnTo>
                  <a:pt x="59574" y="27114"/>
                </a:lnTo>
                <a:close/>
              </a:path>
              <a:path w="81279" h="38100">
                <a:moveTo>
                  <a:pt x="32284" y="0"/>
                </a:moveTo>
                <a:lnTo>
                  <a:pt x="23813" y="0"/>
                </a:lnTo>
                <a:lnTo>
                  <a:pt x="20359" y="304"/>
                </a:lnTo>
                <a:lnTo>
                  <a:pt x="17501" y="1308"/>
                </a:lnTo>
                <a:lnTo>
                  <a:pt x="11972" y="3075"/>
                </a:lnTo>
                <a:lnTo>
                  <a:pt x="7480" y="4381"/>
                </a:lnTo>
                <a:lnTo>
                  <a:pt x="1765" y="6430"/>
                </a:lnTo>
                <a:lnTo>
                  <a:pt x="0" y="7197"/>
                </a:lnTo>
                <a:lnTo>
                  <a:pt x="383" y="11202"/>
                </a:lnTo>
                <a:lnTo>
                  <a:pt x="732" y="11718"/>
                </a:lnTo>
                <a:lnTo>
                  <a:pt x="2130" y="11445"/>
                </a:lnTo>
                <a:lnTo>
                  <a:pt x="4009" y="10632"/>
                </a:lnTo>
                <a:lnTo>
                  <a:pt x="9894" y="9232"/>
                </a:lnTo>
                <a:lnTo>
                  <a:pt x="14669" y="8356"/>
                </a:lnTo>
                <a:lnTo>
                  <a:pt x="19978" y="6946"/>
                </a:lnTo>
                <a:lnTo>
                  <a:pt x="69999" y="6946"/>
                </a:lnTo>
                <a:lnTo>
                  <a:pt x="74895" y="5589"/>
                </a:lnTo>
                <a:lnTo>
                  <a:pt x="78995" y="5589"/>
                </a:lnTo>
                <a:lnTo>
                  <a:pt x="71932" y="3827"/>
                </a:lnTo>
                <a:lnTo>
                  <a:pt x="61513" y="2208"/>
                </a:lnTo>
                <a:lnTo>
                  <a:pt x="51018" y="1195"/>
                </a:lnTo>
                <a:lnTo>
                  <a:pt x="41542" y="711"/>
                </a:lnTo>
                <a:lnTo>
                  <a:pt x="37428" y="571"/>
                </a:lnTo>
                <a:lnTo>
                  <a:pt x="32284" y="0"/>
                </a:lnTo>
                <a:close/>
              </a:path>
              <a:path w="81279" h="38100">
                <a:moveTo>
                  <a:pt x="78995" y="5589"/>
                </a:moveTo>
                <a:lnTo>
                  <a:pt x="74895" y="5589"/>
                </a:lnTo>
                <a:lnTo>
                  <a:pt x="81179" y="6134"/>
                </a:lnTo>
                <a:lnTo>
                  <a:pt x="78995" y="5589"/>
                </a:lnTo>
                <a:close/>
              </a:path>
            </a:pathLst>
          </a:custGeom>
          <a:solidFill>
            <a:srgbClr val="D2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bg object 2426"/>
          <p:cNvSpPr/>
          <p:nvPr/>
        </p:nvSpPr>
        <p:spPr>
          <a:xfrm>
            <a:off x="4255754" y="993622"/>
            <a:ext cx="80645" cy="37465"/>
          </a:xfrm>
          <a:custGeom>
            <a:avLst/>
            <a:gdLst/>
            <a:ahLst/>
            <a:cxnLst/>
            <a:rect l="l" t="t" r="r" b="b"/>
            <a:pathLst>
              <a:path w="80645" h="37465">
                <a:moveTo>
                  <a:pt x="58972" y="27076"/>
                </a:moveTo>
                <a:lnTo>
                  <a:pt x="25771" y="27076"/>
                </a:lnTo>
                <a:lnTo>
                  <a:pt x="29340" y="27228"/>
                </a:lnTo>
                <a:lnTo>
                  <a:pt x="29263" y="27901"/>
                </a:lnTo>
                <a:lnTo>
                  <a:pt x="46961" y="37430"/>
                </a:lnTo>
                <a:lnTo>
                  <a:pt x="49876" y="34874"/>
                </a:lnTo>
                <a:lnTo>
                  <a:pt x="49936" y="31064"/>
                </a:lnTo>
                <a:lnTo>
                  <a:pt x="50472" y="27114"/>
                </a:lnTo>
                <a:lnTo>
                  <a:pt x="58979" y="27114"/>
                </a:lnTo>
                <a:close/>
              </a:path>
              <a:path w="80645" h="37465">
                <a:moveTo>
                  <a:pt x="59020" y="27266"/>
                </a:moveTo>
                <a:lnTo>
                  <a:pt x="54092" y="27266"/>
                </a:lnTo>
                <a:lnTo>
                  <a:pt x="54816" y="28028"/>
                </a:lnTo>
                <a:lnTo>
                  <a:pt x="55387" y="28930"/>
                </a:lnTo>
                <a:lnTo>
                  <a:pt x="56835" y="30429"/>
                </a:lnTo>
                <a:lnTo>
                  <a:pt x="57762" y="31064"/>
                </a:lnTo>
                <a:lnTo>
                  <a:pt x="59858" y="31064"/>
                </a:lnTo>
                <a:lnTo>
                  <a:pt x="60950" y="30200"/>
                </a:lnTo>
                <a:lnTo>
                  <a:pt x="60848" y="29171"/>
                </a:lnTo>
                <a:lnTo>
                  <a:pt x="59591" y="28663"/>
                </a:lnTo>
                <a:lnTo>
                  <a:pt x="59020" y="27266"/>
                </a:lnTo>
                <a:close/>
              </a:path>
              <a:path w="80645" h="37465">
                <a:moveTo>
                  <a:pt x="69404" y="6946"/>
                </a:moveTo>
                <a:lnTo>
                  <a:pt x="19383" y="6946"/>
                </a:lnTo>
                <a:lnTo>
                  <a:pt x="29606" y="8559"/>
                </a:lnTo>
                <a:lnTo>
                  <a:pt x="35080" y="11658"/>
                </a:lnTo>
                <a:lnTo>
                  <a:pt x="41455" y="14808"/>
                </a:lnTo>
                <a:lnTo>
                  <a:pt x="42954" y="15570"/>
                </a:lnTo>
                <a:lnTo>
                  <a:pt x="44491" y="16852"/>
                </a:lnTo>
                <a:lnTo>
                  <a:pt x="46535" y="19227"/>
                </a:lnTo>
                <a:lnTo>
                  <a:pt x="46193" y="19227"/>
                </a:lnTo>
                <a:lnTo>
                  <a:pt x="43805" y="19329"/>
                </a:lnTo>
                <a:lnTo>
                  <a:pt x="41405" y="19329"/>
                </a:lnTo>
                <a:lnTo>
                  <a:pt x="39042" y="19456"/>
                </a:lnTo>
                <a:lnTo>
                  <a:pt x="35779" y="19583"/>
                </a:lnTo>
                <a:lnTo>
                  <a:pt x="23675" y="21869"/>
                </a:lnTo>
                <a:lnTo>
                  <a:pt x="16487" y="23418"/>
                </a:lnTo>
                <a:lnTo>
                  <a:pt x="11007" y="24379"/>
                </a:lnTo>
                <a:lnTo>
                  <a:pt x="17076" y="28714"/>
                </a:lnTo>
                <a:lnTo>
                  <a:pt x="20602" y="27901"/>
                </a:lnTo>
                <a:lnTo>
                  <a:pt x="25771" y="27076"/>
                </a:lnTo>
                <a:lnTo>
                  <a:pt x="58972" y="27076"/>
                </a:lnTo>
                <a:lnTo>
                  <a:pt x="58524" y="24498"/>
                </a:lnTo>
                <a:lnTo>
                  <a:pt x="58461" y="23050"/>
                </a:lnTo>
                <a:lnTo>
                  <a:pt x="57521" y="21590"/>
                </a:lnTo>
                <a:lnTo>
                  <a:pt x="57064" y="21005"/>
                </a:lnTo>
                <a:lnTo>
                  <a:pt x="56155" y="19583"/>
                </a:lnTo>
                <a:lnTo>
                  <a:pt x="67887" y="7367"/>
                </a:lnTo>
                <a:lnTo>
                  <a:pt x="69404" y="6946"/>
                </a:lnTo>
                <a:close/>
              </a:path>
              <a:path w="80645" h="37465">
                <a:moveTo>
                  <a:pt x="58979" y="27114"/>
                </a:moveTo>
                <a:lnTo>
                  <a:pt x="50472" y="27114"/>
                </a:lnTo>
                <a:lnTo>
                  <a:pt x="53978" y="27279"/>
                </a:lnTo>
                <a:lnTo>
                  <a:pt x="59020" y="27266"/>
                </a:lnTo>
                <a:lnTo>
                  <a:pt x="58979" y="27114"/>
                </a:lnTo>
                <a:close/>
              </a:path>
              <a:path w="80645" h="37465">
                <a:moveTo>
                  <a:pt x="31689" y="0"/>
                </a:moveTo>
                <a:lnTo>
                  <a:pt x="23218" y="0"/>
                </a:lnTo>
                <a:lnTo>
                  <a:pt x="19764" y="304"/>
                </a:lnTo>
                <a:lnTo>
                  <a:pt x="16906" y="1308"/>
                </a:lnTo>
                <a:lnTo>
                  <a:pt x="11377" y="3075"/>
                </a:lnTo>
                <a:lnTo>
                  <a:pt x="6884" y="4381"/>
                </a:lnTo>
                <a:lnTo>
                  <a:pt x="1170" y="6430"/>
                </a:lnTo>
                <a:lnTo>
                  <a:pt x="0" y="6939"/>
                </a:lnTo>
                <a:lnTo>
                  <a:pt x="402" y="11153"/>
                </a:lnTo>
                <a:lnTo>
                  <a:pt x="709" y="11606"/>
                </a:lnTo>
                <a:lnTo>
                  <a:pt x="1535" y="11445"/>
                </a:lnTo>
                <a:lnTo>
                  <a:pt x="3414" y="10632"/>
                </a:lnTo>
                <a:lnTo>
                  <a:pt x="9299" y="9232"/>
                </a:lnTo>
                <a:lnTo>
                  <a:pt x="14074" y="8356"/>
                </a:lnTo>
                <a:lnTo>
                  <a:pt x="19383" y="6946"/>
                </a:lnTo>
                <a:lnTo>
                  <a:pt x="69432" y="6939"/>
                </a:lnTo>
                <a:lnTo>
                  <a:pt x="74300" y="5589"/>
                </a:lnTo>
                <a:lnTo>
                  <a:pt x="78400" y="5589"/>
                </a:lnTo>
                <a:lnTo>
                  <a:pt x="71337" y="3827"/>
                </a:lnTo>
                <a:lnTo>
                  <a:pt x="60918" y="2208"/>
                </a:lnTo>
                <a:lnTo>
                  <a:pt x="50423" y="1195"/>
                </a:lnTo>
                <a:lnTo>
                  <a:pt x="40947" y="711"/>
                </a:lnTo>
                <a:lnTo>
                  <a:pt x="36833" y="571"/>
                </a:lnTo>
                <a:lnTo>
                  <a:pt x="31689" y="0"/>
                </a:lnTo>
                <a:close/>
              </a:path>
              <a:path w="80645" h="37465">
                <a:moveTo>
                  <a:pt x="78400" y="5589"/>
                </a:moveTo>
                <a:lnTo>
                  <a:pt x="74300" y="5589"/>
                </a:lnTo>
                <a:lnTo>
                  <a:pt x="80584" y="6134"/>
                </a:lnTo>
                <a:lnTo>
                  <a:pt x="78400" y="5589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bg object 2427"/>
          <p:cNvSpPr/>
          <p:nvPr/>
        </p:nvSpPr>
        <p:spPr>
          <a:xfrm>
            <a:off x="4256353" y="993622"/>
            <a:ext cx="80010" cy="37465"/>
          </a:xfrm>
          <a:custGeom>
            <a:avLst/>
            <a:gdLst/>
            <a:ahLst/>
            <a:cxnLst/>
            <a:rect l="l" t="t" r="r" b="b"/>
            <a:pathLst>
              <a:path w="80010" h="37465">
                <a:moveTo>
                  <a:pt x="58372" y="27076"/>
                </a:moveTo>
                <a:lnTo>
                  <a:pt x="25171" y="27076"/>
                </a:lnTo>
                <a:lnTo>
                  <a:pt x="28740" y="27228"/>
                </a:lnTo>
                <a:lnTo>
                  <a:pt x="28664" y="27901"/>
                </a:lnTo>
                <a:lnTo>
                  <a:pt x="46802" y="37043"/>
                </a:lnTo>
                <a:lnTo>
                  <a:pt x="49276" y="34874"/>
                </a:lnTo>
                <a:lnTo>
                  <a:pt x="49336" y="31064"/>
                </a:lnTo>
                <a:lnTo>
                  <a:pt x="49873" y="27114"/>
                </a:lnTo>
                <a:lnTo>
                  <a:pt x="58379" y="27114"/>
                </a:lnTo>
                <a:close/>
              </a:path>
              <a:path w="80010" h="37465">
                <a:moveTo>
                  <a:pt x="58420" y="27266"/>
                </a:moveTo>
                <a:lnTo>
                  <a:pt x="53492" y="27266"/>
                </a:lnTo>
                <a:lnTo>
                  <a:pt x="54216" y="28028"/>
                </a:lnTo>
                <a:lnTo>
                  <a:pt x="54788" y="28930"/>
                </a:lnTo>
                <a:lnTo>
                  <a:pt x="56235" y="30429"/>
                </a:lnTo>
                <a:lnTo>
                  <a:pt x="57163" y="31064"/>
                </a:lnTo>
                <a:lnTo>
                  <a:pt x="59258" y="31064"/>
                </a:lnTo>
                <a:lnTo>
                  <a:pt x="60350" y="30200"/>
                </a:lnTo>
                <a:lnTo>
                  <a:pt x="60249" y="29171"/>
                </a:lnTo>
                <a:lnTo>
                  <a:pt x="58991" y="28663"/>
                </a:lnTo>
                <a:lnTo>
                  <a:pt x="58420" y="27266"/>
                </a:lnTo>
                <a:close/>
              </a:path>
              <a:path w="80010" h="37465">
                <a:moveTo>
                  <a:pt x="68805" y="6946"/>
                </a:moveTo>
                <a:lnTo>
                  <a:pt x="18783" y="6946"/>
                </a:lnTo>
                <a:lnTo>
                  <a:pt x="29007" y="8559"/>
                </a:lnTo>
                <a:lnTo>
                  <a:pt x="34480" y="11658"/>
                </a:lnTo>
                <a:lnTo>
                  <a:pt x="40856" y="14808"/>
                </a:lnTo>
                <a:lnTo>
                  <a:pt x="42354" y="15570"/>
                </a:lnTo>
                <a:lnTo>
                  <a:pt x="43891" y="16852"/>
                </a:lnTo>
                <a:lnTo>
                  <a:pt x="45936" y="19227"/>
                </a:lnTo>
                <a:lnTo>
                  <a:pt x="45593" y="19227"/>
                </a:lnTo>
                <a:lnTo>
                  <a:pt x="43205" y="19329"/>
                </a:lnTo>
                <a:lnTo>
                  <a:pt x="40805" y="19329"/>
                </a:lnTo>
                <a:lnTo>
                  <a:pt x="38443" y="19456"/>
                </a:lnTo>
                <a:lnTo>
                  <a:pt x="35179" y="19583"/>
                </a:lnTo>
                <a:lnTo>
                  <a:pt x="23076" y="21869"/>
                </a:lnTo>
                <a:lnTo>
                  <a:pt x="15888" y="23418"/>
                </a:lnTo>
                <a:lnTo>
                  <a:pt x="11046" y="24267"/>
                </a:lnTo>
                <a:lnTo>
                  <a:pt x="17076" y="28576"/>
                </a:lnTo>
                <a:lnTo>
                  <a:pt x="20002" y="27901"/>
                </a:lnTo>
                <a:lnTo>
                  <a:pt x="25171" y="27076"/>
                </a:lnTo>
                <a:lnTo>
                  <a:pt x="58372" y="27076"/>
                </a:lnTo>
                <a:lnTo>
                  <a:pt x="57925" y="24498"/>
                </a:lnTo>
                <a:lnTo>
                  <a:pt x="57861" y="23050"/>
                </a:lnTo>
                <a:lnTo>
                  <a:pt x="56921" y="21590"/>
                </a:lnTo>
                <a:lnTo>
                  <a:pt x="56464" y="21005"/>
                </a:lnTo>
                <a:lnTo>
                  <a:pt x="55555" y="19583"/>
                </a:lnTo>
                <a:lnTo>
                  <a:pt x="67288" y="7367"/>
                </a:lnTo>
                <a:lnTo>
                  <a:pt x="68805" y="6946"/>
                </a:lnTo>
                <a:close/>
              </a:path>
              <a:path w="80010" h="37465">
                <a:moveTo>
                  <a:pt x="58379" y="27114"/>
                </a:moveTo>
                <a:lnTo>
                  <a:pt x="49873" y="27114"/>
                </a:lnTo>
                <a:lnTo>
                  <a:pt x="53378" y="27279"/>
                </a:lnTo>
                <a:lnTo>
                  <a:pt x="58420" y="27266"/>
                </a:lnTo>
                <a:lnTo>
                  <a:pt x="58379" y="27114"/>
                </a:lnTo>
                <a:close/>
              </a:path>
              <a:path w="80010" h="37465">
                <a:moveTo>
                  <a:pt x="31089" y="0"/>
                </a:moveTo>
                <a:lnTo>
                  <a:pt x="22619" y="0"/>
                </a:lnTo>
                <a:lnTo>
                  <a:pt x="19164" y="304"/>
                </a:lnTo>
                <a:lnTo>
                  <a:pt x="16307" y="1308"/>
                </a:lnTo>
                <a:lnTo>
                  <a:pt x="10777" y="3075"/>
                </a:lnTo>
                <a:lnTo>
                  <a:pt x="6285" y="4381"/>
                </a:lnTo>
                <a:lnTo>
                  <a:pt x="571" y="6430"/>
                </a:lnTo>
                <a:lnTo>
                  <a:pt x="0" y="6678"/>
                </a:lnTo>
                <a:lnTo>
                  <a:pt x="424" y="11109"/>
                </a:lnTo>
                <a:lnTo>
                  <a:pt x="684" y="11494"/>
                </a:lnTo>
                <a:lnTo>
                  <a:pt x="935" y="11445"/>
                </a:lnTo>
                <a:lnTo>
                  <a:pt x="2814" y="10632"/>
                </a:lnTo>
                <a:lnTo>
                  <a:pt x="8699" y="9232"/>
                </a:lnTo>
                <a:lnTo>
                  <a:pt x="13475" y="8356"/>
                </a:lnTo>
                <a:lnTo>
                  <a:pt x="18783" y="6946"/>
                </a:lnTo>
                <a:lnTo>
                  <a:pt x="68805" y="6946"/>
                </a:lnTo>
                <a:lnTo>
                  <a:pt x="73700" y="5589"/>
                </a:lnTo>
                <a:lnTo>
                  <a:pt x="77801" y="5589"/>
                </a:lnTo>
                <a:lnTo>
                  <a:pt x="70737" y="3827"/>
                </a:lnTo>
                <a:lnTo>
                  <a:pt x="60318" y="2208"/>
                </a:lnTo>
                <a:lnTo>
                  <a:pt x="49823" y="1195"/>
                </a:lnTo>
                <a:lnTo>
                  <a:pt x="40348" y="711"/>
                </a:lnTo>
                <a:lnTo>
                  <a:pt x="36233" y="571"/>
                </a:lnTo>
                <a:lnTo>
                  <a:pt x="31089" y="0"/>
                </a:lnTo>
                <a:close/>
              </a:path>
              <a:path w="80010" h="37465">
                <a:moveTo>
                  <a:pt x="77801" y="5589"/>
                </a:moveTo>
                <a:lnTo>
                  <a:pt x="73700" y="5589"/>
                </a:lnTo>
                <a:lnTo>
                  <a:pt x="79984" y="6134"/>
                </a:lnTo>
                <a:lnTo>
                  <a:pt x="77801" y="5589"/>
                </a:lnTo>
                <a:close/>
              </a:path>
            </a:pathLst>
          </a:custGeom>
          <a:solidFill>
            <a:srgbClr val="D0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bg object 2428"/>
          <p:cNvSpPr/>
          <p:nvPr/>
        </p:nvSpPr>
        <p:spPr>
          <a:xfrm>
            <a:off x="4256935" y="993622"/>
            <a:ext cx="80010" cy="36830"/>
          </a:xfrm>
          <a:custGeom>
            <a:avLst/>
            <a:gdLst/>
            <a:ahLst/>
            <a:cxnLst/>
            <a:rect l="l" t="t" r="r" b="b"/>
            <a:pathLst>
              <a:path w="80010" h="36830">
                <a:moveTo>
                  <a:pt x="57791" y="27076"/>
                </a:moveTo>
                <a:lnTo>
                  <a:pt x="24590" y="27076"/>
                </a:lnTo>
                <a:lnTo>
                  <a:pt x="28158" y="27228"/>
                </a:lnTo>
                <a:lnTo>
                  <a:pt x="28082" y="27901"/>
                </a:lnTo>
                <a:lnTo>
                  <a:pt x="27984" y="29171"/>
                </a:lnTo>
                <a:lnTo>
                  <a:pt x="28800" y="33507"/>
                </a:lnTo>
                <a:lnTo>
                  <a:pt x="35651" y="35890"/>
                </a:lnTo>
                <a:lnTo>
                  <a:pt x="46654" y="36663"/>
                </a:lnTo>
                <a:lnTo>
                  <a:pt x="48694" y="34874"/>
                </a:lnTo>
                <a:lnTo>
                  <a:pt x="48755" y="31064"/>
                </a:lnTo>
                <a:lnTo>
                  <a:pt x="49291" y="27114"/>
                </a:lnTo>
                <a:lnTo>
                  <a:pt x="57797" y="27114"/>
                </a:lnTo>
                <a:close/>
              </a:path>
              <a:path w="80010" h="36830">
                <a:moveTo>
                  <a:pt x="57839" y="27266"/>
                </a:moveTo>
                <a:lnTo>
                  <a:pt x="52911" y="27266"/>
                </a:lnTo>
                <a:lnTo>
                  <a:pt x="53634" y="28028"/>
                </a:lnTo>
                <a:lnTo>
                  <a:pt x="54206" y="28930"/>
                </a:lnTo>
                <a:lnTo>
                  <a:pt x="55654" y="30429"/>
                </a:lnTo>
                <a:lnTo>
                  <a:pt x="56581" y="31064"/>
                </a:lnTo>
                <a:lnTo>
                  <a:pt x="58676" y="31064"/>
                </a:lnTo>
                <a:lnTo>
                  <a:pt x="59769" y="30200"/>
                </a:lnTo>
                <a:lnTo>
                  <a:pt x="59667" y="29171"/>
                </a:lnTo>
                <a:lnTo>
                  <a:pt x="58410" y="28663"/>
                </a:lnTo>
                <a:lnTo>
                  <a:pt x="57839" y="27266"/>
                </a:lnTo>
                <a:close/>
              </a:path>
              <a:path w="80010" h="36830">
                <a:moveTo>
                  <a:pt x="68223" y="6946"/>
                </a:moveTo>
                <a:lnTo>
                  <a:pt x="18201" y="6946"/>
                </a:lnTo>
                <a:lnTo>
                  <a:pt x="28425" y="8559"/>
                </a:lnTo>
                <a:lnTo>
                  <a:pt x="33899" y="11658"/>
                </a:lnTo>
                <a:lnTo>
                  <a:pt x="40274" y="14808"/>
                </a:lnTo>
                <a:lnTo>
                  <a:pt x="41773" y="15570"/>
                </a:lnTo>
                <a:lnTo>
                  <a:pt x="43309" y="16852"/>
                </a:lnTo>
                <a:lnTo>
                  <a:pt x="45354" y="19227"/>
                </a:lnTo>
                <a:lnTo>
                  <a:pt x="45011" y="19227"/>
                </a:lnTo>
                <a:lnTo>
                  <a:pt x="42624" y="19329"/>
                </a:lnTo>
                <a:lnTo>
                  <a:pt x="40223" y="19329"/>
                </a:lnTo>
                <a:lnTo>
                  <a:pt x="37861" y="19456"/>
                </a:lnTo>
                <a:lnTo>
                  <a:pt x="34597" y="19583"/>
                </a:lnTo>
                <a:lnTo>
                  <a:pt x="22494" y="21869"/>
                </a:lnTo>
                <a:lnTo>
                  <a:pt x="15306" y="23418"/>
                </a:lnTo>
                <a:lnTo>
                  <a:pt x="11071" y="24160"/>
                </a:lnTo>
                <a:lnTo>
                  <a:pt x="17070" y="28443"/>
                </a:lnTo>
                <a:lnTo>
                  <a:pt x="19421" y="27901"/>
                </a:lnTo>
                <a:lnTo>
                  <a:pt x="24590" y="27076"/>
                </a:lnTo>
                <a:lnTo>
                  <a:pt x="57791" y="27076"/>
                </a:lnTo>
                <a:lnTo>
                  <a:pt x="57343" y="24498"/>
                </a:lnTo>
                <a:lnTo>
                  <a:pt x="57279" y="23050"/>
                </a:lnTo>
                <a:lnTo>
                  <a:pt x="56340" y="21590"/>
                </a:lnTo>
                <a:lnTo>
                  <a:pt x="55882" y="21005"/>
                </a:lnTo>
                <a:lnTo>
                  <a:pt x="54973" y="19583"/>
                </a:lnTo>
                <a:lnTo>
                  <a:pt x="66706" y="7367"/>
                </a:lnTo>
                <a:lnTo>
                  <a:pt x="68223" y="6946"/>
                </a:lnTo>
                <a:close/>
              </a:path>
              <a:path w="80010" h="36830">
                <a:moveTo>
                  <a:pt x="57797" y="27114"/>
                </a:moveTo>
                <a:lnTo>
                  <a:pt x="49291" y="27114"/>
                </a:lnTo>
                <a:lnTo>
                  <a:pt x="52796" y="27279"/>
                </a:lnTo>
                <a:lnTo>
                  <a:pt x="57839" y="27266"/>
                </a:lnTo>
                <a:lnTo>
                  <a:pt x="57797" y="27114"/>
                </a:lnTo>
                <a:close/>
              </a:path>
              <a:path w="80010" h="36830">
                <a:moveTo>
                  <a:pt x="30508" y="0"/>
                </a:moveTo>
                <a:lnTo>
                  <a:pt x="22037" y="0"/>
                </a:lnTo>
                <a:lnTo>
                  <a:pt x="18582" y="304"/>
                </a:lnTo>
                <a:lnTo>
                  <a:pt x="15725" y="1308"/>
                </a:lnTo>
                <a:lnTo>
                  <a:pt x="10196" y="3075"/>
                </a:lnTo>
                <a:lnTo>
                  <a:pt x="5703" y="4381"/>
                </a:lnTo>
                <a:lnTo>
                  <a:pt x="0" y="6426"/>
                </a:lnTo>
                <a:lnTo>
                  <a:pt x="443" y="11083"/>
                </a:lnTo>
                <a:lnTo>
                  <a:pt x="613" y="11333"/>
                </a:lnTo>
                <a:lnTo>
                  <a:pt x="2232" y="10632"/>
                </a:lnTo>
                <a:lnTo>
                  <a:pt x="8118" y="9232"/>
                </a:lnTo>
                <a:lnTo>
                  <a:pt x="12893" y="8356"/>
                </a:lnTo>
                <a:lnTo>
                  <a:pt x="18201" y="6946"/>
                </a:lnTo>
                <a:lnTo>
                  <a:pt x="68223" y="6946"/>
                </a:lnTo>
                <a:lnTo>
                  <a:pt x="73119" y="5589"/>
                </a:lnTo>
                <a:lnTo>
                  <a:pt x="77219" y="5589"/>
                </a:lnTo>
                <a:lnTo>
                  <a:pt x="70156" y="3827"/>
                </a:lnTo>
                <a:lnTo>
                  <a:pt x="59737" y="2208"/>
                </a:lnTo>
                <a:lnTo>
                  <a:pt x="49242" y="1195"/>
                </a:lnTo>
                <a:lnTo>
                  <a:pt x="39766" y="711"/>
                </a:lnTo>
                <a:lnTo>
                  <a:pt x="35651" y="571"/>
                </a:lnTo>
                <a:lnTo>
                  <a:pt x="30508" y="0"/>
                </a:lnTo>
                <a:close/>
              </a:path>
              <a:path w="80010" h="36830">
                <a:moveTo>
                  <a:pt x="77219" y="5589"/>
                </a:moveTo>
                <a:lnTo>
                  <a:pt x="73119" y="5589"/>
                </a:lnTo>
                <a:lnTo>
                  <a:pt x="79403" y="6134"/>
                </a:lnTo>
                <a:lnTo>
                  <a:pt x="77219" y="5589"/>
                </a:lnTo>
                <a:close/>
              </a:path>
            </a:pathLst>
          </a:custGeom>
          <a:solidFill>
            <a:srgbClr val="D0B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bg object 2429"/>
          <p:cNvSpPr/>
          <p:nvPr/>
        </p:nvSpPr>
        <p:spPr>
          <a:xfrm>
            <a:off x="4257643" y="993622"/>
            <a:ext cx="78740" cy="36830"/>
          </a:xfrm>
          <a:custGeom>
            <a:avLst/>
            <a:gdLst/>
            <a:ahLst/>
            <a:cxnLst/>
            <a:rect l="l" t="t" r="r" b="b"/>
            <a:pathLst>
              <a:path w="78739" h="36830">
                <a:moveTo>
                  <a:pt x="57083" y="27076"/>
                </a:moveTo>
                <a:lnTo>
                  <a:pt x="23882" y="27076"/>
                </a:lnTo>
                <a:lnTo>
                  <a:pt x="27451" y="27228"/>
                </a:lnTo>
                <a:lnTo>
                  <a:pt x="27374" y="27901"/>
                </a:lnTo>
                <a:lnTo>
                  <a:pt x="27276" y="29171"/>
                </a:lnTo>
                <a:lnTo>
                  <a:pt x="27999" y="33016"/>
                </a:lnTo>
                <a:lnTo>
                  <a:pt x="35020" y="35458"/>
                </a:lnTo>
                <a:lnTo>
                  <a:pt x="46405" y="36261"/>
                </a:lnTo>
                <a:lnTo>
                  <a:pt x="47986" y="34874"/>
                </a:lnTo>
                <a:lnTo>
                  <a:pt x="48047" y="31064"/>
                </a:lnTo>
                <a:lnTo>
                  <a:pt x="48583" y="27114"/>
                </a:lnTo>
                <a:lnTo>
                  <a:pt x="57090" y="27114"/>
                </a:lnTo>
                <a:close/>
              </a:path>
              <a:path w="78739" h="36830">
                <a:moveTo>
                  <a:pt x="57131" y="27266"/>
                </a:moveTo>
                <a:lnTo>
                  <a:pt x="52203" y="27266"/>
                </a:lnTo>
                <a:lnTo>
                  <a:pt x="52927" y="28028"/>
                </a:lnTo>
                <a:lnTo>
                  <a:pt x="53498" y="28930"/>
                </a:lnTo>
                <a:lnTo>
                  <a:pt x="54946" y="30429"/>
                </a:lnTo>
                <a:lnTo>
                  <a:pt x="55873" y="31064"/>
                </a:lnTo>
                <a:lnTo>
                  <a:pt x="57969" y="31064"/>
                </a:lnTo>
                <a:lnTo>
                  <a:pt x="59061" y="30200"/>
                </a:lnTo>
                <a:lnTo>
                  <a:pt x="58959" y="29171"/>
                </a:lnTo>
                <a:lnTo>
                  <a:pt x="57702" y="28663"/>
                </a:lnTo>
                <a:lnTo>
                  <a:pt x="57131" y="27266"/>
                </a:lnTo>
                <a:close/>
              </a:path>
              <a:path w="78739" h="36830">
                <a:moveTo>
                  <a:pt x="67515" y="6946"/>
                </a:moveTo>
                <a:lnTo>
                  <a:pt x="17494" y="6946"/>
                </a:lnTo>
                <a:lnTo>
                  <a:pt x="27717" y="8559"/>
                </a:lnTo>
                <a:lnTo>
                  <a:pt x="33191" y="11658"/>
                </a:lnTo>
                <a:lnTo>
                  <a:pt x="39566" y="14808"/>
                </a:lnTo>
                <a:lnTo>
                  <a:pt x="41065" y="15570"/>
                </a:lnTo>
                <a:lnTo>
                  <a:pt x="42602" y="16852"/>
                </a:lnTo>
                <a:lnTo>
                  <a:pt x="44646" y="19227"/>
                </a:lnTo>
                <a:lnTo>
                  <a:pt x="44303" y="19227"/>
                </a:lnTo>
                <a:lnTo>
                  <a:pt x="41916" y="19329"/>
                </a:lnTo>
                <a:lnTo>
                  <a:pt x="39516" y="19329"/>
                </a:lnTo>
                <a:lnTo>
                  <a:pt x="37153" y="19456"/>
                </a:lnTo>
                <a:lnTo>
                  <a:pt x="33889" y="19583"/>
                </a:lnTo>
                <a:lnTo>
                  <a:pt x="21786" y="21869"/>
                </a:lnTo>
                <a:lnTo>
                  <a:pt x="14598" y="23418"/>
                </a:lnTo>
                <a:lnTo>
                  <a:pt x="11017" y="24046"/>
                </a:lnTo>
                <a:lnTo>
                  <a:pt x="16976" y="28302"/>
                </a:lnTo>
                <a:lnTo>
                  <a:pt x="18713" y="27901"/>
                </a:lnTo>
                <a:lnTo>
                  <a:pt x="23882" y="27076"/>
                </a:lnTo>
                <a:lnTo>
                  <a:pt x="57083" y="27076"/>
                </a:lnTo>
                <a:lnTo>
                  <a:pt x="56635" y="24498"/>
                </a:lnTo>
                <a:lnTo>
                  <a:pt x="56572" y="23050"/>
                </a:lnTo>
                <a:lnTo>
                  <a:pt x="55632" y="21590"/>
                </a:lnTo>
                <a:lnTo>
                  <a:pt x="55175" y="21005"/>
                </a:lnTo>
                <a:lnTo>
                  <a:pt x="54266" y="19583"/>
                </a:lnTo>
                <a:lnTo>
                  <a:pt x="65998" y="7367"/>
                </a:lnTo>
                <a:lnTo>
                  <a:pt x="67515" y="6946"/>
                </a:lnTo>
                <a:close/>
              </a:path>
              <a:path w="78739" h="36830">
                <a:moveTo>
                  <a:pt x="57090" y="27114"/>
                </a:moveTo>
                <a:lnTo>
                  <a:pt x="48583" y="27114"/>
                </a:lnTo>
                <a:lnTo>
                  <a:pt x="52089" y="27279"/>
                </a:lnTo>
                <a:lnTo>
                  <a:pt x="57131" y="27266"/>
                </a:lnTo>
                <a:lnTo>
                  <a:pt x="57090" y="27114"/>
                </a:lnTo>
                <a:close/>
              </a:path>
              <a:path w="78739" h="36830">
                <a:moveTo>
                  <a:pt x="29800" y="0"/>
                </a:moveTo>
                <a:lnTo>
                  <a:pt x="21329" y="0"/>
                </a:lnTo>
                <a:lnTo>
                  <a:pt x="17875" y="304"/>
                </a:lnTo>
                <a:lnTo>
                  <a:pt x="15017" y="1308"/>
                </a:lnTo>
                <a:lnTo>
                  <a:pt x="9488" y="3075"/>
                </a:lnTo>
                <a:lnTo>
                  <a:pt x="4995" y="4381"/>
                </a:lnTo>
                <a:lnTo>
                  <a:pt x="107" y="6134"/>
                </a:lnTo>
                <a:lnTo>
                  <a:pt x="0" y="7367"/>
                </a:lnTo>
                <a:lnTo>
                  <a:pt x="313" y="10632"/>
                </a:lnTo>
                <a:lnTo>
                  <a:pt x="411" y="11114"/>
                </a:lnTo>
                <a:lnTo>
                  <a:pt x="1525" y="10632"/>
                </a:lnTo>
                <a:lnTo>
                  <a:pt x="7410" y="9232"/>
                </a:lnTo>
                <a:lnTo>
                  <a:pt x="12185" y="8356"/>
                </a:lnTo>
                <a:lnTo>
                  <a:pt x="17494" y="6946"/>
                </a:lnTo>
                <a:lnTo>
                  <a:pt x="67515" y="6946"/>
                </a:lnTo>
                <a:lnTo>
                  <a:pt x="72411" y="5589"/>
                </a:lnTo>
                <a:lnTo>
                  <a:pt x="76511" y="5589"/>
                </a:lnTo>
                <a:lnTo>
                  <a:pt x="69448" y="3827"/>
                </a:lnTo>
                <a:lnTo>
                  <a:pt x="59029" y="2208"/>
                </a:lnTo>
                <a:lnTo>
                  <a:pt x="48534" y="1195"/>
                </a:lnTo>
                <a:lnTo>
                  <a:pt x="39058" y="711"/>
                </a:lnTo>
                <a:lnTo>
                  <a:pt x="34944" y="571"/>
                </a:lnTo>
                <a:lnTo>
                  <a:pt x="29800" y="0"/>
                </a:lnTo>
                <a:close/>
              </a:path>
              <a:path w="78739" h="36830">
                <a:moveTo>
                  <a:pt x="76511" y="5589"/>
                </a:moveTo>
                <a:lnTo>
                  <a:pt x="72411" y="5589"/>
                </a:lnTo>
                <a:lnTo>
                  <a:pt x="78695" y="6134"/>
                </a:lnTo>
                <a:lnTo>
                  <a:pt x="76511" y="5589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bg object 2430"/>
          <p:cNvSpPr/>
          <p:nvPr/>
        </p:nvSpPr>
        <p:spPr>
          <a:xfrm>
            <a:off x="4258117" y="993622"/>
            <a:ext cx="78740" cy="36195"/>
          </a:xfrm>
          <a:custGeom>
            <a:avLst/>
            <a:gdLst/>
            <a:ahLst/>
            <a:cxnLst/>
            <a:rect l="l" t="t" r="r" b="b"/>
            <a:pathLst>
              <a:path w="78739" h="36194">
                <a:moveTo>
                  <a:pt x="56609" y="27076"/>
                </a:moveTo>
                <a:lnTo>
                  <a:pt x="23408" y="27076"/>
                </a:lnTo>
                <a:lnTo>
                  <a:pt x="26976" y="27228"/>
                </a:lnTo>
                <a:lnTo>
                  <a:pt x="26900" y="27901"/>
                </a:lnTo>
                <a:lnTo>
                  <a:pt x="26802" y="29171"/>
                </a:lnTo>
                <a:lnTo>
                  <a:pt x="27438" y="32552"/>
                </a:lnTo>
                <a:lnTo>
                  <a:pt x="34634" y="35052"/>
                </a:lnTo>
                <a:lnTo>
                  <a:pt x="46363" y="35882"/>
                </a:lnTo>
                <a:lnTo>
                  <a:pt x="47512" y="34874"/>
                </a:lnTo>
                <a:lnTo>
                  <a:pt x="47573" y="31064"/>
                </a:lnTo>
                <a:lnTo>
                  <a:pt x="48109" y="27114"/>
                </a:lnTo>
                <a:lnTo>
                  <a:pt x="56615" y="27114"/>
                </a:lnTo>
                <a:close/>
              </a:path>
              <a:path w="78739" h="36194">
                <a:moveTo>
                  <a:pt x="56657" y="27266"/>
                </a:moveTo>
                <a:lnTo>
                  <a:pt x="51729" y="27266"/>
                </a:lnTo>
                <a:lnTo>
                  <a:pt x="52452" y="28028"/>
                </a:lnTo>
                <a:lnTo>
                  <a:pt x="53024" y="28930"/>
                </a:lnTo>
                <a:lnTo>
                  <a:pt x="54472" y="30429"/>
                </a:lnTo>
                <a:lnTo>
                  <a:pt x="55399" y="31064"/>
                </a:lnTo>
                <a:lnTo>
                  <a:pt x="57494" y="31064"/>
                </a:lnTo>
                <a:lnTo>
                  <a:pt x="58587" y="30200"/>
                </a:lnTo>
                <a:lnTo>
                  <a:pt x="58485" y="29171"/>
                </a:lnTo>
                <a:lnTo>
                  <a:pt x="57228" y="28663"/>
                </a:lnTo>
                <a:lnTo>
                  <a:pt x="56657" y="27266"/>
                </a:lnTo>
                <a:close/>
              </a:path>
              <a:path w="78739" h="36194">
                <a:moveTo>
                  <a:pt x="67041" y="6946"/>
                </a:moveTo>
                <a:lnTo>
                  <a:pt x="17019" y="6946"/>
                </a:lnTo>
                <a:lnTo>
                  <a:pt x="27243" y="8559"/>
                </a:lnTo>
                <a:lnTo>
                  <a:pt x="32717" y="11658"/>
                </a:lnTo>
                <a:lnTo>
                  <a:pt x="39092" y="14808"/>
                </a:lnTo>
                <a:lnTo>
                  <a:pt x="40591" y="15570"/>
                </a:lnTo>
                <a:lnTo>
                  <a:pt x="42127" y="16852"/>
                </a:lnTo>
                <a:lnTo>
                  <a:pt x="44172" y="19227"/>
                </a:lnTo>
                <a:lnTo>
                  <a:pt x="43829" y="19227"/>
                </a:lnTo>
                <a:lnTo>
                  <a:pt x="41442" y="19329"/>
                </a:lnTo>
                <a:lnTo>
                  <a:pt x="39041" y="19329"/>
                </a:lnTo>
                <a:lnTo>
                  <a:pt x="36679" y="19456"/>
                </a:lnTo>
                <a:lnTo>
                  <a:pt x="33415" y="19583"/>
                </a:lnTo>
                <a:lnTo>
                  <a:pt x="21312" y="21869"/>
                </a:lnTo>
                <a:lnTo>
                  <a:pt x="14124" y="23418"/>
                </a:lnTo>
                <a:lnTo>
                  <a:pt x="11150" y="23939"/>
                </a:lnTo>
                <a:lnTo>
                  <a:pt x="17076" y="28169"/>
                </a:lnTo>
                <a:lnTo>
                  <a:pt x="18239" y="27901"/>
                </a:lnTo>
                <a:lnTo>
                  <a:pt x="23408" y="27076"/>
                </a:lnTo>
                <a:lnTo>
                  <a:pt x="56609" y="27076"/>
                </a:lnTo>
                <a:lnTo>
                  <a:pt x="56161" y="24498"/>
                </a:lnTo>
                <a:lnTo>
                  <a:pt x="56097" y="23050"/>
                </a:lnTo>
                <a:lnTo>
                  <a:pt x="55158" y="21590"/>
                </a:lnTo>
                <a:lnTo>
                  <a:pt x="54700" y="21005"/>
                </a:lnTo>
                <a:lnTo>
                  <a:pt x="53791" y="19583"/>
                </a:lnTo>
                <a:lnTo>
                  <a:pt x="65524" y="7367"/>
                </a:lnTo>
                <a:lnTo>
                  <a:pt x="67041" y="6946"/>
                </a:lnTo>
                <a:close/>
              </a:path>
              <a:path w="78739" h="36194">
                <a:moveTo>
                  <a:pt x="56615" y="27114"/>
                </a:moveTo>
                <a:lnTo>
                  <a:pt x="48109" y="27114"/>
                </a:lnTo>
                <a:lnTo>
                  <a:pt x="51614" y="27279"/>
                </a:lnTo>
                <a:lnTo>
                  <a:pt x="56657" y="27266"/>
                </a:lnTo>
                <a:lnTo>
                  <a:pt x="56615" y="27114"/>
                </a:lnTo>
                <a:close/>
              </a:path>
              <a:path w="78739" h="36194">
                <a:moveTo>
                  <a:pt x="29326" y="0"/>
                </a:moveTo>
                <a:lnTo>
                  <a:pt x="20855" y="0"/>
                </a:lnTo>
                <a:lnTo>
                  <a:pt x="17400" y="304"/>
                </a:lnTo>
                <a:lnTo>
                  <a:pt x="14543" y="1308"/>
                </a:lnTo>
                <a:lnTo>
                  <a:pt x="9013" y="3075"/>
                </a:lnTo>
                <a:lnTo>
                  <a:pt x="4521" y="4381"/>
                </a:lnTo>
                <a:lnTo>
                  <a:pt x="0" y="6002"/>
                </a:lnTo>
                <a:lnTo>
                  <a:pt x="466" y="10885"/>
                </a:lnTo>
                <a:lnTo>
                  <a:pt x="1050" y="10632"/>
                </a:lnTo>
                <a:lnTo>
                  <a:pt x="6936" y="9232"/>
                </a:lnTo>
                <a:lnTo>
                  <a:pt x="11711" y="8356"/>
                </a:lnTo>
                <a:lnTo>
                  <a:pt x="17019" y="6946"/>
                </a:lnTo>
                <a:lnTo>
                  <a:pt x="67041" y="6946"/>
                </a:lnTo>
                <a:lnTo>
                  <a:pt x="71937" y="5589"/>
                </a:lnTo>
                <a:lnTo>
                  <a:pt x="76037" y="5589"/>
                </a:lnTo>
                <a:lnTo>
                  <a:pt x="68974" y="3827"/>
                </a:lnTo>
                <a:lnTo>
                  <a:pt x="58555" y="2208"/>
                </a:lnTo>
                <a:lnTo>
                  <a:pt x="48060" y="1195"/>
                </a:lnTo>
                <a:lnTo>
                  <a:pt x="38584" y="711"/>
                </a:lnTo>
                <a:lnTo>
                  <a:pt x="34469" y="571"/>
                </a:lnTo>
                <a:lnTo>
                  <a:pt x="29326" y="0"/>
                </a:lnTo>
                <a:close/>
              </a:path>
              <a:path w="78739" h="36194">
                <a:moveTo>
                  <a:pt x="76037" y="5589"/>
                </a:moveTo>
                <a:lnTo>
                  <a:pt x="71937" y="5589"/>
                </a:lnTo>
                <a:lnTo>
                  <a:pt x="78221" y="6134"/>
                </a:lnTo>
                <a:lnTo>
                  <a:pt x="76037" y="5589"/>
                </a:lnTo>
                <a:close/>
              </a:path>
            </a:pathLst>
          </a:custGeom>
          <a:solidFill>
            <a:srgbClr val="CFB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bg object 2431"/>
          <p:cNvSpPr/>
          <p:nvPr/>
        </p:nvSpPr>
        <p:spPr>
          <a:xfrm>
            <a:off x="4258718" y="993622"/>
            <a:ext cx="78105" cy="35560"/>
          </a:xfrm>
          <a:custGeom>
            <a:avLst/>
            <a:gdLst/>
            <a:ahLst/>
            <a:cxnLst/>
            <a:rect l="l" t="t" r="r" b="b"/>
            <a:pathLst>
              <a:path w="78104" h="35559">
                <a:moveTo>
                  <a:pt x="56008" y="27076"/>
                </a:moveTo>
                <a:lnTo>
                  <a:pt x="22807" y="27076"/>
                </a:lnTo>
                <a:lnTo>
                  <a:pt x="26375" y="27228"/>
                </a:lnTo>
                <a:lnTo>
                  <a:pt x="26299" y="27901"/>
                </a:lnTo>
                <a:lnTo>
                  <a:pt x="26201" y="29171"/>
                </a:lnTo>
                <a:lnTo>
                  <a:pt x="26748" y="32081"/>
                </a:lnTo>
                <a:lnTo>
                  <a:pt x="34122" y="34645"/>
                </a:lnTo>
                <a:lnTo>
                  <a:pt x="46200" y="35498"/>
                </a:lnTo>
                <a:lnTo>
                  <a:pt x="46911" y="34874"/>
                </a:lnTo>
                <a:lnTo>
                  <a:pt x="46972" y="31064"/>
                </a:lnTo>
                <a:lnTo>
                  <a:pt x="47508" y="27114"/>
                </a:lnTo>
                <a:lnTo>
                  <a:pt x="56014" y="27114"/>
                </a:lnTo>
                <a:close/>
              </a:path>
              <a:path w="78104" h="35559">
                <a:moveTo>
                  <a:pt x="56056" y="27266"/>
                </a:moveTo>
                <a:lnTo>
                  <a:pt x="51128" y="27266"/>
                </a:lnTo>
                <a:lnTo>
                  <a:pt x="51853" y="28031"/>
                </a:lnTo>
                <a:lnTo>
                  <a:pt x="52423" y="28930"/>
                </a:lnTo>
                <a:lnTo>
                  <a:pt x="53871" y="30429"/>
                </a:lnTo>
                <a:lnTo>
                  <a:pt x="54798" y="31064"/>
                </a:lnTo>
                <a:lnTo>
                  <a:pt x="56893" y="31064"/>
                </a:lnTo>
                <a:lnTo>
                  <a:pt x="57986" y="30200"/>
                </a:lnTo>
                <a:lnTo>
                  <a:pt x="57884" y="29171"/>
                </a:lnTo>
                <a:lnTo>
                  <a:pt x="56627" y="28663"/>
                </a:lnTo>
                <a:lnTo>
                  <a:pt x="56056" y="27266"/>
                </a:lnTo>
                <a:close/>
              </a:path>
              <a:path w="78104" h="35559">
                <a:moveTo>
                  <a:pt x="66440" y="6946"/>
                </a:moveTo>
                <a:lnTo>
                  <a:pt x="16419" y="6946"/>
                </a:lnTo>
                <a:lnTo>
                  <a:pt x="26642" y="8559"/>
                </a:lnTo>
                <a:lnTo>
                  <a:pt x="32116" y="11658"/>
                </a:lnTo>
                <a:lnTo>
                  <a:pt x="38491" y="14808"/>
                </a:lnTo>
                <a:lnTo>
                  <a:pt x="39990" y="15570"/>
                </a:lnTo>
                <a:lnTo>
                  <a:pt x="41526" y="16852"/>
                </a:lnTo>
                <a:lnTo>
                  <a:pt x="43571" y="19227"/>
                </a:lnTo>
                <a:lnTo>
                  <a:pt x="43228" y="19227"/>
                </a:lnTo>
                <a:lnTo>
                  <a:pt x="40841" y="19329"/>
                </a:lnTo>
                <a:lnTo>
                  <a:pt x="38440" y="19329"/>
                </a:lnTo>
                <a:lnTo>
                  <a:pt x="36078" y="19456"/>
                </a:lnTo>
                <a:lnTo>
                  <a:pt x="32814" y="19583"/>
                </a:lnTo>
                <a:lnTo>
                  <a:pt x="20711" y="21869"/>
                </a:lnTo>
                <a:lnTo>
                  <a:pt x="13523" y="23418"/>
                </a:lnTo>
                <a:lnTo>
                  <a:pt x="11189" y="23827"/>
                </a:lnTo>
                <a:lnTo>
                  <a:pt x="17087" y="28028"/>
                </a:lnTo>
                <a:lnTo>
                  <a:pt x="17638" y="27901"/>
                </a:lnTo>
                <a:lnTo>
                  <a:pt x="22807" y="27076"/>
                </a:lnTo>
                <a:lnTo>
                  <a:pt x="56008" y="27076"/>
                </a:lnTo>
                <a:lnTo>
                  <a:pt x="55560" y="24498"/>
                </a:lnTo>
                <a:lnTo>
                  <a:pt x="55496" y="23050"/>
                </a:lnTo>
                <a:lnTo>
                  <a:pt x="54557" y="21590"/>
                </a:lnTo>
                <a:lnTo>
                  <a:pt x="54099" y="21005"/>
                </a:lnTo>
                <a:lnTo>
                  <a:pt x="53190" y="19583"/>
                </a:lnTo>
                <a:lnTo>
                  <a:pt x="64923" y="7367"/>
                </a:lnTo>
                <a:lnTo>
                  <a:pt x="66440" y="6946"/>
                </a:lnTo>
                <a:close/>
              </a:path>
              <a:path w="78104" h="35559">
                <a:moveTo>
                  <a:pt x="56014" y="27114"/>
                </a:moveTo>
                <a:lnTo>
                  <a:pt x="47508" y="27114"/>
                </a:lnTo>
                <a:lnTo>
                  <a:pt x="51013" y="27279"/>
                </a:lnTo>
                <a:lnTo>
                  <a:pt x="56056" y="27266"/>
                </a:lnTo>
                <a:lnTo>
                  <a:pt x="56014" y="27114"/>
                </a:lnTo>
                <a:close/>
              </a:path>
              <a:path w="78104" h="35559">
                <a:moveTo>
                  <a:pt x="28725" y="0"/>
                </a:moveTo>
                <a:lnTo>
                  <a:pt x="20254" y="0"/>
                </a:lnTo>
                <a:lnTo>
                  <a:pt x="16800" y="304"/>
                </a:lnTo>
                <a:lnTo>
                  <a:pt x="13942" y="1308"/>
                </a:lnTo>
                <a:lnTo>
                  <a:pt x="8413" y="3075"/>
                </a:lnTo>
                <a:lnTo>
                  <a:pt x="3920" y="4381"/>
                </a:lnTo>
                <a:lnTo>
                  <a:pt x="0" y="5787"/>
                </a:lnTo>
                <a:lnTo>
                  <a:pt x="461" y="10629"/>
                </a:lnTo>
                <a:lnTo>
                  <a:pt x="6335" y="9232"/>
                </a:lnTo>
                <a:lnTo>
                  <a:pt x="11110" y="8356"/>
                </a:lnTo>
                <a:lnTo>
                  <a:pt x="16419" y="6946"/>
                </a:lnTo>
                <a:lnTo>
                  <a:pt x="66440" y="6946"/>
                </a:lnTo>
                <a:lnTo>
                  <a:pt x="71336" y="5589"/>
                </a:lnTo>
                <a:lnTo>
                  <a:pt x="75436" y="5589"/>
                </a:lnTo>
                <a:lnTo>
                  <a:pt x="68373" y="3827"/>
                </a:lnTo>
                <a:lnTo>
                  <a:pt x="57954" y="2208"/>
                </a:lnTo>
                <a:lnTo>
                  <a:pt x="47459" y="1195"/>
                </a:lnTo>
                <a:lnTo>
                  <a:pt x="37983" y="711"/>
                </a:lnTo>
                <a:lnTo>
                  <a:pt x="33868" y="571"/>
                </a:lnTo>
                <a:lnTo>
                  <a:pt x="28725" y="0"/>
                </a:lnTo>
                <a:close/>
              </a:path>
              <a:path w="78104" h="35559">
                <a:moveTo>
                  <a:pt x="75436" y="5589"/>
                </a:moveTo>
                <a:lnTo>
                  <a:pt x="71336" y="5589"/>
                </a:lnTo>
                <a:lnTo>
                  <a:pt x="77620" y="6134"/>
                </a:lnTo>
                <a:lnTo>
                  <a:pt x="75436" y="5589"/>
                </a:lnTo>
                <a:close/>
              </a:path>
            </a:pathLst>
          </a:custGeom>
          <a:solidFill>
            <a:srgbClr val="CD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bg object 2432"/>
          <p:cNvSpPr/>
          <p:nvPr/>
        </p:nvSpPr>
        <p:spPr>
          <a:xfrm>
            <a:off x="4259320" y="993622"/>
            <a:ext cx="77470" cy="35560"/>
          </a:xfrm>
          <a:custGeom>
            <a:avLst/>
            <a:gdLst/>
            <a:ahLst/>
            <a:cxnLst/>
            <a:rect l="l" t="t" r="r" b="b"/>
            <a:pathLst>
              <a:path w="77470" h="35559">
                <a:moveTo>
                  <a:pt x="55406" y="27076"/>
                </a:moveTo>
                <a:lnTo>
                  <a:pt x="22204" y="27076"/>
                </a:lnTo>
                <a:lnTo>
                  <a:pt x="25773" y="27228"/>
                </a:lnTo>
                <a:lnTo>
                  <a:pt x="25697" y="27895"/>
                </a:lnTo>
                <a:lnTo>
                  <a:pt x="25599" y="29171"/>
                </a:lnTo>
                <a:lnTo>
                  <a:pt x="26056" y="31601"/>
                </a:lnTo>
                <a:lnTo>
                  <a:pt x="33609" y="34226"/>
                </a:lnTo>
                <a:lnTo>
                  <a:pt x="46043" y="35107"/>
                </a:lnTo>
                <a:lnTo>
                  <a:pt x="46309" y="34874"/>
                </a:lnTo>
                <a:lnTo>
                  <a:pt x="46370" y="31064"/>
                </a:lnTo>
                <a:lnTo>
                  <a:pt x="46906" y="27114"/>
                </a:lnTo>
                <a:lnTo>
                  <a:pt x="55412" y="27114"/>
                </a:lnTo>
                <a:close/>
              </a:path>
              <a:path w="77470" h="35559">
                <a:moveTo>
                  <a:pt x="55454" y="27266"/>
                </a:moveTo>
                <a:lnTo>
                  <a:pt x="50525" y="27266"/>
                </a:lnTo>
                <a:lnTo>
                  <a:pt x="51249" y="28028"/>
                </a:lnTo>
                <a:lnTo>
                  <a:pt x="51821" y="28930"/>
                </a:lnTo>
                <a:lnTo>
                  <a:pt x="53269" y="30429"/>
                </a:lnTo>
                <a:lnTo>
                  <a:pt x="54196" y="31064"/>
                </a:lnTo>
                <a:lnTo>
                  <a:pt x="56291" y="31064"/>
                </a:lnTo>
                <a:lnTo>
                  <a:pt x="57383" y="30200"/>
                </a:lnTo>
                <a:lnTo>
                  <a:pt x="57282" y="29171"/>
                </a:lnTo>
                <a:lnTo>
                  <a:pt x="56025" y="28663"/>
                </a:lnTo>
                <a:lnTo>
                  <a:pt x="55454" y="27266"/>
                </a:lnTo>
                <a:close/>
              </a:path>
              <a:path w="77470" h="35559">
                <a:moveTo>
                  <a:pt x="65838" y="6946"/>
                </a:moveTo>
                <a:lnTo>
                  <a:pt x="15816" y="6946"/>
                </a:lnTo>
                <a:lnTo>
                  <a:pt x="26040" y="8559"/>
                </a:lnTo>
                <a:lnTo>
                  <a:pt x="31514" y="11658"/>
                </a:lnTo>
                <a:lnTo>
                  <a:pt x="37889" y="14808"/>
                </a:lnTo>
                <a:lnTo>
                  <a:pt x="39388" y="15570"/>
                </a:lnTo>
                <a:lnTo>
                  <a:pt x="40924" y="16852"/>
                </a:lnTo>
                <a:lnTo>
                  <a:pt x="42969" y="19227"/>
                </a:lnTo>
                <a:lnTo>
                  <a:pt x="42626" y="19227"/>
                </a:lnTo>
                <a:lnTo>
                  <a:pt x="40238" y="19329"/>
                </a:lnTo>
                <a:lnTo>
                  <a:pt x="37838" y="19329"/>
                </a:lnTo>
                <a:lnTo>
                  <a:pt x="35476" y="19456"/>
                </a:lnTo>
                <a:lnTo>
                  <a:pt x="32212" y="19583"/>
                </a:lnTo>
                <a:lnTo>
                  <a:pt x="20109" y="21869"/>
                </a:lnTo>
                <a:lnTo>
                  <a:pt x="12921" y="23418"/>
                </a:lnTo>
                <a:lnTo>
                  <a:pt x="11220" y="23716"/>
                </a:lnTo>
                <a:lnTo>
                  <a:pt x="17074" y="27895"/>
                </a:lnTo>
                <a:lnTo>
                  <a:pt x="22204" y="27076"/>
                </a:lnTo>
                <a:lnTo>
                  <a:pt x="55406" y="27076"/>
                </a:lnTo>
                <a:lnTo>
                  <a:pt x="54958" y="24498"/>
                </a:lnTo>
                <a:lnTo>
                  <a:pt x="54894" y="23050"/>
                </a:lnTo>
                <a:lnTo>
                  <a:pt x="53954" y="21590"/>
                </a:lnTo>
                <a:lnTo>
                  <a:pt x="53497" y="21005"/>
                </a:lnTo>
                <a:lnTo>
                  <a:pt x="52588" y="19583"/>
                </a:lnTo>
                <a:lnTo>
                  <a:pt x="52435" y="19227"/>
                </a:lnTo>
                <a:lnTo>
                  <a:pt x="52875" y="16954"/>
                </a:lnTo>
                <a:lnTo>
                  <a:pt x="54081" y="15278"/>
                </a:lnTo>
                <a:lnTo>
                  <a:pt x="58522" y="10815"/>
                </a:lnTo>
                <a:lnTo>
                  <a:pt x="64321" y="7367"/>
                </a:lnTo>
                <a:lnTo>
                  <a:pt x="65838" y="6946"/>
                </a:lnTo>
                <a:close/>
              </a:path>
              <a:path w="77470" h="35559">
                <a:moveTo>
                  <a:pt x="55412" y="27114"/>
                </a:moveTo>
                <a:lnTo>
                  <a:pt x="46906" y="27114"/>
                </a:lnTo>
                <a:lnTo>
                  <a:pt x="50411" y="27279"/>
                </a:lnTo>
                <a:lnTo>
                  <a:pt x="55454" y="27266"/>
                </a:lnTo>
                <a:lnTo>
                  <a:pt x="55412" y="27114"/>
                </a:lnTo>
                <a:close/>
              </a:path>
              <a:path w="77470" h="35559">
                <a:moveTo>
                  <a:pt x="28123" y="0"/>
                </a:moveTo>
                <a:lnTo>
                  <a:pt x="19652" y="0"/>
                </a:lnTo>
                <a:lnTo>
                  <a:pt x="16197" y="304"/>
                </a:lnTo>
                <a:lnTo>
                  <a:pt x="13340" y="1308"/>
                </a:lnTo>
                <a:lnTo>
                  <a:pt x="7810" y="3075"/>
                </a:lnTo>
                <a:lnTo>
                  <a:pt x="3318" y="4381"/>
                </a:lnTo>
                <a:lnTo>
                  <a:pt x="0" y="5571"/>
                </a:lnTo>
                <a:lnTo>
                  <a:pt x="468" y="10484"/>
                </a:lnTo>
                <a:lnTo>
                  <a:pt x="5733" y="9232"/>
                </a:lnTo>
                <a:lnTo>
                  <a:pt x="10508" y="8356"/>
                </a:lnTo>
                <a:lnTo>
                  <a:pt x="15816" y="6946"/>
                </a:lnTo>
                <a:lnTo>
                  <a:pt x="65838" y="6946"/>
                </a:lnTo>
                <a:lnTo>
                  <a:pt x="70733" y="5589"/>
                </a:lnTo>
                <a:lnTo>
                  <a:pt x="74834" y="5589"/>
                </a:lnTo>
                <a:lnTo>
                  <a:pt x="67770" y="3827"/>
                </a:lnTo>
                <a:lnTo>
                  <a:pt x="57352" y="2208"/>
                </a:lnTo>
                <a:lnTo>
                  <a:pt x="46857" y="1195"/>
                </a:lnTo>
                <a:lnTo>
                  <a:pt x="37381" y="711"/>
                </a:lnTo>
                <a:lnTo>
                  <a:pt x="33266" y="571"/>
                </a:lnTo>
                <a:lnTo>
                  <a:pt x="28123" y="0"/>
                </a:lnTo>
                <a:close/>
              </a:path>
              <a:path w="77470" h="35559">
                <a:moveTo>
                  <a:pt x="74834" y="5589"/>
                </a:moveTo>
                <a:lnTo>
                  <a:pt x="70733" y="5589"/>
                </a:lnTo>
                <a:lnTo>
                  <a:pt x="77018" y="6134"/>
                </a:lnTo>
                <a:lnTo>
                  <a:pt x="74834" y="5589"/>
                </a:lnTo>
                <a:close/>
              </a:path>
            </a:pathLst>
          </a:custGeom>
          <a:solidFill>
            <a:srgbClr val="CB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bg object 2433"/>
          <p:cNvSpPr/>
          <p:nvPr/>
        </p:nvSpPr>
        <p:spPr>
          <a:xfrm>
            <a:off x="4259910" y="993635"/>
            <a:ext cx="76200" cy="34925"/>
          </a:xfrm>
          <a:custGeom>
            <a:avLst/>
            <a:gdLst/>
            <a:ahLst/>
            <a:cxnLst/>
            <a:rect l="l" t="t" r="r" b="b"/>
            <a:pathLst>
              <a:path w="76200" h="34925">
                <a:moveTo>
                  <a:pt x="76200" y="6070"/>
                </a:moveTo>
                <a:lnTo>
                  <a:pt x="75565" y="5918"/>
                </a:lnTo>
                <a:lnTo>
                  <a:pt x="74244" y="5588"/>
                </a:lnTo>
                <a:lnTo>
                  <a:pt x="67170" y="3822"/>
                </a:lnTo>
                <a:lnTo>
                  <a:pt x="56756" y="2197"/>
                </a:lnTo>
                <a:lnTo>
                  <a:pt x="46266" y="1193"/>
                </a:lnTo>
                <a:lnTo>
                  <a:pt x="36779" y="711"/>
                </a:lnTo>
                <a:lnTo>
                  <a:pt x="32664" y="571"/>
                </a:lnTo>
                <a:lnTo>
                  <a:pt x="27520" y="0"/>
                </a:lnTo>
                <a:lnTo>
                  <a:pt x="19050" y="0"/>
                </a:lnTo>
                <a:lnTo>
                  <a:pt x="15595" y="304"/>
                </a:lnTo>
                <a:lnTo>
                  <a:pt x="12738" y="1308"/>
                </a:lnTo>
                <a:lnTo>
                  <a:pt x="7213" y="3073"/>
                </a:lnTo>
                <a:lnTo>
                  <a:pt x="2717" y="4381"/>
                </a:lnTo>
                <a:lnTo>
                  <a:pt x="584" y="5143"/>
                </a:lnTo>
                <a:lnTo>
                  <a:pt x="0" y="5359"/>
                </a:lnTo>
                <a:lnTo>
                  <a:pt x="469" y="10337"/>
                </a:lnTo>
                <a:lnTo>
                  <a:pt x="1054" y="10198"/>
                </a:lnTo>
                <a:lnTo>
                  <a:pt x="5130" y="9232"/>
                </a:lnTo>
                <a:lnTo>
                  <a:pt x="9906" y="8356"/>
                </a:lnTo>
                <a:lnTo>
                  <a:pt x="15214" y="6946"/>
                </a:lnTo>
                <a:lnTo>
                  <a:pt x="25438" y="8559"/>
                </a:lnTo>
                <a:lnTo>
                  <a:pt x="30911" y="11658"/>
                </a:lnTo>
                <a:lnTo>
                  <a:pt x="37287" y="14808"/>
                </a:lnTo>
                <a:lnTo>
                  <a:pt x="38785" y="15570"/>
                </a:lnTo>
                <a:lnTo>
                  <a:pt x="40322" y="16852"/>
                </a:lnTo>
                <a:lnTo>
                  <a:pt x="42367" y="19227"/>
                </a:lnTo>
                <a:lnTo>
                  <a:pt x="42024" y="19227"/>
                </a:lnTo>
                <a:lnTo>
                  <a:pt x="39636" y="19329"/>
                </a:lnTo>
                <a:lnTo>
                  <a:pt x="37236" y="19329"/>
                </a:lnTo>
                <a:lnTo>
                  <a:pt x="34874" y="19456"/>
                </a:lnTo>
                <a:lnTo>
                  <a:pt x="31610" y="19583"/>
                </a:lnTo>
                <a:lnTo>
                  <a:pt x="19507" y="21869"/>
                </a:lnTo>
                <a:lnTo>
                  <a:pt x="12319" y="23418"/>
                </a:lnTo>
                <a:lnTo>
                  <a:pt x="11874" y="23495"/>
                </a:lnTo>
                <a:lnTo>
                  <a:pt x="11264" y="23596"/>
                </a:lnTo>
                <a:lnTo>
                  <a:pt x="17132" y="27787"/>
                </a:lnTo>
                <a:lnTo>
                  <a:pt x="21602" y="27076"/>
                </a:lnTo>
                <a:lnTo>
                  <a:pt x="25171" y="27228"/>
                </a:lnTo>
                <a:lnTo>
                  <a:pt x="25107" y="27787"/>
                </a:lnTo>
                <a:lnTo>
                  <a:pt x="25006" y="29171"/>
                </a:lnTo>
                <a:lnTo>
                  <a:pt x="25374" y="31115"/>
                </a:lnTo>
                <a:lnTo>
                  <a:pt x="33108" y="33794"/>
                </a:lnTo>
                <a:lnTo>
                  <a:pt x="45720" y="34696"/>
                </a:lnTo>
                <a:lnTo>
                  <a:pt x="45720" y="34277"/>
                </a:lnTo>
                <a:lnTo>
                  <a:pt x="45720" y="33947"/>
                </a:lnTo>
                <a:lnTo>
                  <a:pt x="45834" y="30645"/>
                </a:lnTo>
                <a:lnTo>
                  <a:pt x="46304" y="27114"/>
                </a:lnTo>
                <a:lnTo>
                  <a:pt x="49809" y="27279"/>
                </a:lnTo>
                <a:lnTo>
                  <a:pt x="50647" y="28028"/>
                </a:lnTo>
                <a:lnTo>
                  <a:pt x="51219" y="28930"/>
                </a:lnTo>
                <a:lnTo>
                  <a:pt x="52666" y="30429"/>
                </a:lnTo>
                <a:lnTo>
                  <a:pt x="53594" y="31064"/>
                </a:lnTo>
                <a:lnTo>
                  <a:pt x="55689" y="31064"/>
                </a:lnTo>
                <a:lnTo>
                  <a:pt x="56781" y="30200"/>
                </a:lnTo>
                <a:lnTo>
                  <a:pt x="56680" y="29171"/>
                </a:lnTo>
                <a:lnTo>
                  <a:pt x="55422" y="28663"/>
                </a:lnTo>
                <a:lnTo>
                  <a:pt x="54864" y="27266"/>
                </a:lnTo>
                <a:lnTo>
                  <a:pt x="54813" y="27114"/>
                </a:lnTo>
                <a:lnTo>
                  <a:pt x="54356" y="24498"/>
                </a:lnTo>
                <a:lnTo>
                  <a:pt x="54292" y="23050"/>
                </a:lnTo>
                <a:lnTo>
                  <a:pt x="53352" y="21590"/>
                </a:lnTo>
                <a:lnTo>
                  <a:pt x="52895" y="21005"/>
                </a:lnTo>
                <a:lnTo>
                  <a:pt x="51993" y="19583"/>
                </a:lnTo>
                <a:lnTo>
                  <a:pt x="70142" y="5588"/>
                </a:lnTo>
                <a:lnTo>
                  <a:pt x="75565" y="6057"/>
                </a:lnTo>
                <a:lnTo>
                  <a:pt x="76200" y="6108"/>
                </a:lnTo>
                <a:close/>
              </a:path>
            </a:pathLst>
          </a:custGeom>
          <a:solidFill>
            <a:srgbClr val="CB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bg object 2434"/>
          <p:cNvSpPr/>
          <p:nvPr/>
        </p:nvSpPr>
        <p:spPr>
          <a:xfrm>
            <a:off x="4260959" y="993622"/>
            <a:ext cx="74295" cy="34290"/>
          </a:xfrm>
          <a:custGeom>
            <a:avLst/>
            <a:gdLst/>
            <a:ahLst/>
            <a:cxnLst/>
            <a:rect l="l" t="t" r="r" b="b"/>
            <a:pathLst>
              <a:path w="74295" h="34290">
                <a:moveTo>
                  <a:pt x="53767" y="27076"/>
                </a:moveTo>
                <a:lnTo>
                  <a:pt x="20566" y="27076"/>
                </a:lnTo>
                <a:lnTo>
                  <a:pt x="24135" y="27228"/>
                </a:lnTo>
                <a:lnTo>
                  <a:pt x="24058" y="27901"/>
                </a:lnTo>
                <a:lnTo>
                  <a:pt x="23960" y="29171"/>
                </a:lnTo>
                <a:lnTo>
                  <a:pt x="24171" y="30290"/>
                </a:lnTo>
                <a:lnTo>
                  <a:pt x="32199" y="33083"/>
                </a:lnTo>
                <a:lnTo>
                  <a:pt x="44685" y="33965"/>
                </a:lnTo>
                <a:lnTo>
                  <a:pt x="44731" y="31064"/>
                </a:lnTo>
                <a:lnTo>
                  <a:pt x="45267" y="27114"/>
                </a:lnTo>
                <a:lnTo>
                  <a:pt x="53774" y="27114"/>
                </a:lnTo>
                <a:close/>
              </a:path>
              <a:path w="74295" h="34290">
                <a:moveTo>
                  <a:pt x="53815" y="27266"/>
                </a:moveTo>
                <a:lnTo>
                  <a:pt x="48887" y="27266"/>
                </a:lnTo>
                <a:lnTo>
                  <a:pt x="49611" y="28028"/>
                </a:lnTo>
                <a:lnTo>
                  <a:pt x="50182" y="28930"/>
                </a:lnTo>
                <a:lnTo>
                  <a:pt x="51630" y="30429"/>
                </a:lnTo>
                <a:lnTo>
                  <a:pt x="52557" y="31064"/>
                </a:lnTo>
                <a:lnTo>
                  <a:pt x="54653" y="31064"/>
                </a:lnTo>
                <a:lnTo>
                  <a:pt x="55632" y="30290"/>
                </a:lnTo>
                <a:lnTo>
                  <a:pt x="55643" y="29171"/>
                </a:lnTo>
                <a:lnTo>
                  <a:pt x="54386" y="28663"/>
                </a:lnTo>
                <a:lnTo>
                  <a:pt x="53815" y="27266"/>
                </a:lnTo>
                <a:close/>
              </a:path>
              <a:path w="74295" h="34290">
                <a:moveTo>
                  <a:pt x="64199" y="6946"/>
                </a:moveTo>
                <a:lnTo>
                  <a:pt x="14178" y="6946"/>
                </a:lnTo>
                <a:lnTo>
                  <a:pt x="24401" y="8559"/>
                </a:lnTo>
                <a:lnTo>
                  <a:pt x="29875" y="11658"/>
                </a:lnTo>
                <a:lnTo>
                  <a:pt x="36250" y="14808"/>
                </a:lnTo>
                <a:lnTo>
                  <a:pt x="37749" y="15570"/>
                </a:lnTo>
                <a:lnTo>
                  <a:pt x="39286" y="16852"/>
                </a:lnTo>
                <a:lnTo>
                  <a:pt x="41330" y="19227"/>
                </a:lnTo>
                <a:lnTo>
                  <a:pt x="40988" y="19227"/>
                </a:lnTo>
                <a:lnTo>
                  <a:pt x="38600" y="19329"/>
                </a:lnTo>
                <a:lnTo>
                  <a:pt x="36200" y="19329"/>
                </a:lnTo>
                <a:lnTo>
                  <a:pt x="33837" y="19456"/>
                </a:lnTo>
                <a:lnTo>
                  <a:pt x="30574" y="19583"/>
                </a:lnTo>
                <a:lnTo>
                  <a:pt x="18470" y="21869"/>
                </a:lnTo>
                <a:lnTo>
                  <a:pt x="11328" y="23408"/>
                </a:lnTo>
                <a:lnTo>
                  <a:pt x="17215" y="27611"/>
                </a:lnTo>
                <a:lnTo>
                  <a:pt x="20566" y="27076"/>
                </a:lnTo>
                <a:lnTo>
                  <a:pt x="53767" y="27076"/>
                </a:lnTo>
                <a:lnTo>
                  <a:pt x="53319" y="24498"/>
                </a:lnTo>
                <a:lnTo>
                  <a:pt x="53256" y="23050"/>
                </a:lnTo>
                <a:lnTo>
                  <a:pt x="52316" y="21590"/>
                </a:lnTo>
                <a:lnTo>
                  <a:pt x="51859" y="21005"/>
                </a:lnTo>
                <a:lnTo>
                  <a:pt x="50950" y="19583"/>
                </a:lnTo>
                <a:lnTo>
                  <a:pt x="50796" y="19227"/>
                </a:lnTo>
                <a:lnTo>
                  <a:pt x="51236" y="16954"/>
                </a:lnTo>
                <a:lnTo>
                  <a:pt x="52443" y="15278"/>
                </a:lnTo>
                <a:lnTo>
                  <a:pt x="56884" y="10815"/>
                </a:lnTo>
                <a:lnTo>
                  <a:pt x="62682" y="7367"/>
                </a:lnTo>
                <a:lnTo>
                  <a:pt x="64199" y="6946"/>
                </a:lnTo>
                <a:close/>
              </a:path>
              <a:path w="74295" h="34290">
                <a:moveTo>
                  <a:pt x="53774" y="27114"/>
                </a:moveTo>
                <a:lnTo>
                  <a:pt x="45267" y="27114"/>
                </a:lnTo>
                <a:lnTo>
                  <a:pt x="48773" y="27279"/>
                </a:lnTo>
                <a:lnTo>
                  <a:pt x="53815" y="27266"/>
                </a:lnTo>
                <a:lnTo>
                  <a:pt x="53774" y="27114"/>
                </a:lnTo>
                <a:close/>
              </a:path>
              <a:path w="74295" h="34290">
                <a:moveTo>
                  <a:pt x="26484" y="0"/>
                </a:moveTo>
                <a:lnTo>
                  <a:pt x="18013" y="0"/>
                </a:lnTo>
                <a:lnTo>
                  <a:pt x="14559" y="304"/>
                </a:lnTo>
                <a:lnTo>
                  <a:pt x="11701" y="1308"/>
                </a:lnTo>
                <a:lnTo>
                  <a:pt x="6172" y="3075"/>
                </a:lnTo>
                <a:lnTo>
                  <a:pt x="1679" y="4381"/>
                </a:lnTo>
                <a:lnTo>
                  <a:pt x="0" y="4983"/>
                </a:lnTo>
                <a:lnTo>
                  <a:pt x="488" y="10090"/>
                </a:lnTo>
                <a:lnTo>
                  <a:pt x="4094" y="9232"/>
                </a:lnTo>
                <a:lnTo>
                  <a:pt x="8869" y="8356"/>
                </a:lnTo>
                <a:lnTo>
                  <a:pt x="14178" y="6946"/>
                </a:lnTo>
                <a:lnTo>
                  <a:pt x="64199" y="6946"/>
                </a:lnTo>
                <a:lnTo>
                  <a:pt x="69095" y="5589"/>
                </a:lnTo>
                <a:lnTo>
                  <a:pt x="73195" y="5589"/>
                </a:lnTo>
                <a:lnTo>
                  <a:pt x="66132" y="3827"/>
                </a:lnTo>
                <a:lnTo>
                  <a:pt x="55713" y="2208"/>
                </a:lnTo>
                <a:lnTo>
                  <a:pt x="45218" y="1195"/>
                </a:lnTo>
                <a:lnTo>
                  <a:pt x="35742" y="711"/>
                </a:lnTo>
                <a:lnTo>
                  <a:pt x="31628" y="571"/>
                </a:lnTo>
                <a:lnTo>
                  <a:pt x="26484" y="0"/>
                </a:lnTo>
                <a:close/>
              </a:path>
              <a:path w="74295" h="34290">
                <a:moveTo>
                  <a:pt x="73195" y="5589"/>
                </a:moveTo>
                <a:lnTo>
                  <a:pt x="69095" y="5589"/>
                </a:lnTo>
                <a:lnTo>
                  <a:pt x="74061" y="6019"/>
                </a:lnTo>
                <a:lnTo>
                  <a:pt x="74040" y="5800"/>
                </a:lnTo>
                <a:lnTo>
                  <a:pt x="73195" y="5589"/>
                </a:lnTo>
                <a:close/>
              </a:path>
            </a:pathLst>
          </a:custGeom>
          <a:solidFill>
            <a:srgbClr val="C9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bg object 2435"/>
          <p:cNvSpPr/>
          <p:nvPr/>
        </p:nvSpPr>
        <p:spPr>
          <a:xfrm>
            <a:off x="4261416" y="993622"/>
            <a:ext cx="73660" cy="33655"/>
          </a:xfrm>
          <a:custGeom>
            <a:avLst/>
            <a:gdLst/>
            <a:ahLst/>
            <a:cxnLst/>
            <a:rect l="l" t="t" r="r" b="b"/>
            <a:pathLst>
              <a:path w="73660" h="33655">
                <a:moveTo>
                  <a:pt x="53310" y="27076"/>
                </a:moveTo>
                <a:lnTo>
                  <a:pt x="20109" y="27076"/>
                </a:lnTo>
                <a:lnTo>
                  <a:pt x="23678" y="27228"/>
                </a:lnTo>
                <a:lnTo>
                  <a:pt x="23601" y="27901"/>
                </a:lnTo>
                <a:lnTo>
                  <a:pt x="23503" y="29171"/>
                </a:lnTo>
                <a:lnTo>
                  <a:pt x="23645" y="29926"/>
                </a:lnTo>
                <a:lnTo>
                  <a:pt x="31819" y="32765"/>
                </a:lnTo>
                <a:lnTo>
                  <a:pt x="44233" y="33645"/>
                </a:lnTo>
                <a:lnTo>
                  <a:pt x="44274" y="31064"/>
                </a:lnTo>
                <a:lnTo>
                  <a:pt x="44811" y="27114"/>
                </a:lnTo>
                <a:lnTo>
                  <a:pt x="53317" y="27114"/>
                </a:lnTo>
                <a:close/>
              </a:path>
              <a:path w="73660" h="33655">
                <a:moveTo>
                  <a:pt x="53358" y="27266"/>
                </a:moveTo>
                <a:lnTo>
                  <a:pt x="48430" y="27266"/>
                </a:lnTo>
                <a:lnTo>
                  <a:pt x="49154" y="28028"/>
                </a:lnTo>
                <a:lnTo>
                  <a:pt x="49726" y="28930"/>
                </a:lnTo>
                <a:lnTo>
                  <a:pt x="51173" y="30429"/>
                </a:lnTo>
                <a:lnTo>
                  <a:pt x="52100" y="31064"/>
                </a:lnTo>
                <a:lnTo>
                  <a:pt x="54196" y="31064"/>
                </a:lnTo>
                <a:lnTo>
                  <a:pt x="55288" y="30200"/>
                </a:lnTo>
                <a:lnTo>
                  <a:pt x="55187" y="29171"/>
                </a:lnTo>
                <a:lnTo>
                  <a:pt x="53929" y="28663"/>
                </a:lnTo>
                <a:lnTo>
                  <a:pt x="53358" y="27266"/>
                </a:lnTo>
                <a:close/>
              </a:path>
              <a:path w="73660" h="33655">
                <a:moveTo>
                  <a:pt x="63743" y="6946"/>
                </a:moveTo>
                <a:lnTo>
                  <a:pt x="13721" y="6946"/>
                </a:lnTo>
                <a:lnTo>
                  <a:pt x="23945" y="8559"/>
                </a:lnTo>
                <a:lnTo>
                  <a:pt x="29418" y="11658"/>
                </a:lnTo>
                <a:lnTo>
                  <a:pt x="35794" y="14808"/>
                </a:lnTo>
                <a:lnTo>
                  <a:pt x="37292" y="15570"/>
                </a:lnTo>
                <a:lnTo>
                  <a:pt x="38829" y="16852"/>
                </a:lnTo>
                <a:lnTo>
                  <a:pt x="40874" y="19227"/>
                </a:lnTo>
                <a:lnTo>
                  <a:pt x="40531" y="19227"/>
                </a:lnTo>
                <a:lnTo>
                  <a:pt x="38143" y="19329"/>
                </a:lnTo>
                <a:lnTo>
                  <a:pt x="35743" y="19329"/>
                </a:lnTo>
                <a:lnTo>
                  <a:pt x="33381" y="19456"/>
                </a:lnTo>
                <a:lnTo>
                  <a:pt x="30117" y="19583"/>
                </a:lnTo>
                <a:lnTo>
                  <a:pt x="18014" y="21869"/>
                </a:lnTo>
                <a:lnTo>
                  <a:pt x="11329" y="23310"/>
                </a:lnTo>
                <a:lnTo>
                  <a:pt x="17247" y="27533"/>
                </a:lnTo>
                <a:lnTo>
                  <a:pt x="20109" y="27076"/>
                </a:lnTo>
                <a:lnTo>
                  <a:pt x="53310" y="27076"/>
                </a:lnTo>
                <a:lnTo>
                  <a:pt x="52862" y="24498"/>
                </a:lnTo>
                <a:lnTo>
                  <a:pt x="52799" y="23050"/>
                </a:lnTo>
                <a:lnTo>
                  <a:pt x="51859" y="21590"/>
                </a:lnTo>
                <a:lnTo>
                  <a:pt x="51402" y="21005"/>
                </a:lnTo>
                <a:lnTo>
                  <a:pt x="50493" y="19583"/>
                </a:lnTo>
                <a:lnTo>
                  <a:pt x="50340" y="19227"/>
                </a:lnTo>
                <a:lnTo>
                  <a:pt x="50780" y="16954"/>
                </a:lnTo>
                <a:lnTo>
                  <a:pt x="51986" y="15278"/>
                </a:lnTo>
                <a:lnTo>
                  <a:pt x="56427" y="10815"/>
                </a:lnTo>
                <a:lnTo>
                  <a:pt x="62226" y="7367"/>
                </a:lnTo>
                <a:lnTo>
                  <a:pt x="63743" y="6946"/>
                </a:lnTo>
                <a:close/>
              </a:path>
              <a:path w="73660" h="33655">
                <a:moveTo>
                  <a:pt x="53317" y="27114"/>
                </a:moveTo>
                <a:lnTo>
                  <a:pt x="44811" y="27114"/>
                </a:lnTo>
                <a:lnTo>
                  <a:pt x="48316" y="27279"/>
                </a:lnTo>
                <a:lnTo>
                  <a:pt x="53358" y="27266"/>
                </a:lnTo>
                <a:lnTo>
                  <a:pt x="53317" y="27114"/>
                </a:lnTo>
                <a:close/>
              </a:path>
              <a:path w="73660" h="33655">
                <a:moveTo>
                  <a:pt x="26027" y="0"/>
                </a:moveTo>
                <a:lnTo>
                  <a:pt x="17556" y="0"/>
                </a:lnTo>
                <a:lnTo>
                  <a:pt x="14102" y="304"/>
                </a:lnTo>
                <a:lnTo>
                  <a:pt x="11245" y="1308"/>
                </a:lnTo>
                <a:lnTo>
                  <a:pt x="5715" y="3075"/>
                </a:lnTo>
                <a:lnTo>
                  <a:pt x="1223" y="4381"/>
                </a:lnTo>
                <a:lnTo>
                  <a:pt x="0" y="4820"/>
                </a:lnTo>
                <a:lnTo>
                  <a:pt x="492" y="9980"/>
                </a:lnTo>
                <a:lnTo>
                  <a:pt x="3637" y="9232"/>
                </a:lnTo>
                <a:lnTo>
                  <a:pt x="8412" y="8356"/>
                </a:lnTo>
                <a:lnTo>
                  <a:pt x="13721" y="6946"/>
                </a:lnTo>
                <a:lnTo>
                  <a:pt x="63743" y="6946"/>
                </a:lnTo>
                <a:lnTo>
                  <a:pt x="68638" y="5589"/>
                </a:lnTo>
                <a:lnTo>
                  <a:pt x="72738" y="5589"/>
                </a:lnTo>
                <a:lnTo>
                  <a:pt x="65675" y="3827"/>
                </a:lnTo>
                <a:lnTo>
                  <a:pt x="55256" y="2208"/>
                </a:lnTo>
                <a:lnTo>
                  <a:pt x="44761" y="1195"/>
                </a:lnTo>
                <a:lnTo>
                  <a:pt x="35286" y="711"/>
                </a:lnTo>
                <a:lnTo>
                  <a:pt x="31171" y="571"/>
                </a:lnTo>
                <a:lnTo>
                  <a:pt x="26027" y="0"/>
                </a:lnTo>
                <a:close/>
              </a:path>
              <a:path w="73660" h="33655">
                <a:moveTo>
                  <a:pt x="72738" y="5589"/>
                </a:moveTo>
                <a:lnTo>
                  <a:pt x="68638" y="5589"/>
                </a:lnTo>
                <a:lnTo>
                  <a:pt x="73135" y="5979"/>
                </a:lnTo>
                <a:lnTo>
                  <a:pt x="73036" y="5663"/>
                </a:lnTo>
                <a:lnTo>
                  <a:pt x="72738" y="5589"/>
                </a:lnTo>
                <a:close/>
              </a:path>
            </a:pathLst>
          </a:custGeom>
          <a:solidFill>
            <a:srgbClr val="C7B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bg object 2436"/>
          <p:cNvSpPr/>
          <p:nvPr/>
        </p:nvSpPr>
        <p:spPr>
          <a:xfrm>
            <a:off x="4261873" y="993622"/>
            <a:ext cx="72390" cy="33655"/>
          </a:xfrm>
          <a:custGeom>
            <a:avLst/>
            <a:gdLst/>
            <a:ahLst/>
            <a:cxnLst/>
            <a:rect l="l" t="t" r="r" b="b"/>
            <a:pathLst>
              <a:path w="72389" h="33655">
                <a:moveTo>
                  <a:pt x="52853" y="27076"/>
                </a:moveTo>
                <a:lnTo>
                  <a:pt x="19652" y="27076"/>
                </a:lnTo>
                <a:lnTo>
                  <a:pt x="23221" y="27228"/>
                </a:lnTo>
                <a:lnTo>
                  <a:pt x="23122" y="29575"/>
                </a:lnTo>
                <a:lnTo>
                  <a:pt x="31412" y="32460"/>
                </a:lnTo>
                <a:lnTo>
                  <a:pt x="43781" y="33332"/>
                </a:lnTo>
                <a:lnTo>
                  <a:pt x="43903" y="30429"/>
                </a:lnTo>
                <a:lnTo>
                  <a:pt x="44353" y="27114"/>
                </a:lnTo>
                <a:lnTo>
                  <a:pt x="52860" y="27114"/>
                </a:lnTo>
                <a:close/>
              </a:path>
              <a:path w="72389" h="33655">
                <a:moveTo>
                  <a:pt x="52901" y="27266"/>
                </a:moveTo>
                <a:lnTo>
                  <a:pt x="47973" y="27266"/>
                </a:lnTo>
                <a:lnTo>
                  <a:pt x="48697" y="28028"/>
                </a:lnTo>
                <a:lnTo>
                  <a:pt x="49268" y="28930"/>
                </a:lnTo>
                <a:lnTo>
                  <a:pt x="50716" y="30429"/>
                </a:lnTo>
                <a:lnTo>
                  <a:pt x="51643" y="31064"/>
                </a:lnTo>
                <a:lnTo>
                  <a:pt x="53739" y="31064"/>
                </a:lnTo>
                <a:lnTo>
                  <a:pt x="54831" y="30200"/>
                </a:lnTo>
                <a:lnTo>
                  <a:pt x="54729" y="29171"/>
                </a:lnTo>
                <a:lnTo>
                  <a:pt x="53472" y="28663"/>
                </a:lnTo>
                <a:lnTo>
                  <a:pt x="52901" y="27266"/>
                </a:lnTo>
                <a:close/>
              </a:path>
              <a:path w="72389" h="33655">
                <a:moveTo>
                  <a:pt x="63285" y="6946"/>
                </a:moveTo>
                <a:lnTo>
                  <a:pt x="13264" y="6946"/>
                </a:lnTo>
                <a:lnTo>
                  <a:pt x="23487" y="8559"/>
                </a:lnTo>
                <a:lnTo>
                  <a:pt x="28961" y="11658"/>
                </a:lnTo>
                <a:lnTo>
                  <a:pt x="35336" y="14808"/>
                </a:lnTo>
                <a:lnTo>
                  <a:pt x="36835" y="15570"/>
                </a:lnTo>
                <a:lnTo>
                  <a:pt x="38372" y="16852"/>
                </a:lnTo>
                <a:lnTo>
                  <a:pt x="40416" y="19227"/>
                </a:lnTo>
                <a:lnTo>
                  <a:pt x="40074" y="19227"/>
                </a:lnTo>
                <a:lnTo>
                  <a:pt x="37686" y="19329"/>
                </a:lnTo>
                <a:lnTo>
                  <a:pt x="35286" y="19329"/>
                </a:lnTo>
                <a:lnTo>
                  <a:pt x="32923" y="19456"/>
                </a:lnTo>
                <a:lnTo>
                  <a:pt x="29660" y="19583"/>
                </a:lnTo>
                <a:lnTo>
                  <a:pt x="17556" y="21869"/>
                </a:lnTo>
                <a:lnTo>
                  <a:pt x="11327" y="23212"/>
                </a:lnTo>
                <a:lnTo>
                  <a:pt x="17271" y="27456"/>
                </a:lnTo>
                <a:lnTo>
                  <a:pt x="19652" y="27076"/>
                </a:lnTo>
                <a:lnTo>
                  <a:pt x="52853" y="27076"/>
                </a:lnTo>
                <a:lnTo>
                  <a:pt x="52405" y="24498"/>
                </a:lnTo>
                <a:lnTo>
                  <a:pt x="52342" y="23050"/>
                </a:lnTo>
                <a:lnTo>
                  <a:pt x="51402" y="21590"/>
                </a:lnTo>
                <a:lnTo>
                  <a:pt x="50945" y="21005"/>
                </a:lnTo>
                <a:lnTo>
                  <a:pt x="50036" y="19583"/>
                </a:lnTo>
                <a:lnTo>
                  <a:pt x="49882" y="19227"/>
                </a:lnTo>
                <a:lnTo>
                  <a:pt x="50322" y="16954"/>
                </a:lnTo>
                <a:lnTo>
                  <a:pt x="51529" y="15278"/>
                </a:lnTo>
                <a:lnTo>
                  <a:pt x="55970" y="10815"/>
                </a:lnTo>
                <a:lnTo>
                  <a:pt x="61768" y="7367"/>
                </a:lnTo>
                <a:lnTo>
                  <a:pt x="63285" y="6946"/>
                </a:lnTo>
                <a:close/>
              </a:path>
              <a:path w="72389" h="33655">
                <a:moveTo>
                  <a:pt x="52860" y="27114"/>
                </a:moveTo>
                <a:lnTo>
                  <a:pt x="44353" y="27114"/>
                </a:lnTo>
                <a:lnTo>
                  <a:pt x="47859" y="27279"/>
                </a:lnTo>
                <a:lnTo>
                  <a:pt x="52901" y="27266"/>
                </a:lnTo>
                <a:lnTo>
                  <a:pt x="52860" y="27114"/>
                </a:lnTo>
                <a:close/>
              </a:path>
              <a:path w="72389" h="33655">
                <a:moveTo>
                  <a:pt x="25570" y="0"/>
                </a:moveTo>
                <a:lnTo>
                  <a:pt x="17099" y="0"/>
                </a:lnTo>
                <a:lnTo>
                  <a:pt x="13645" y="304"/>
                </a:lnTo>
                <a:lnTo>
                  <a:pt x="10787" y="1308"/>
                </a:lnTo>
                <a:lnTo>
                  <a:pt x="5258" y="3075"/>
                </a:lnTo>
                <a:lnTo>
                  <a:pt x="765" y="4381"/>
                </a:lnTo>
                <a:lnTo>
                  <a:pt x="0" y="4656"/>
                </a:lnTo>
                <a:lnTo>
                  <a:pt x="497" y="9870"/>
                </a:lnTo>
                <a:lnTo>
                  <a:pt x="3180" y="9232"/>
                </a:lnTo>
                <a:lnTo>
                  <a:pt x="7955" y="8356"/>
                </a:lnTo>
                <a:lnTo>
                  <a:pt x="13264" y="6946"/>
                </a:lnTo>
                <a:lnTo>
                  <a:pt x="63285" y="6946"/>
                </a:lnTo>
                <a:lnTo>
                  <a:pt x="68181" y="5589"/>
                </a:lnTo>
                <a:lnTo>
                  <a:pt x="72044" y="5589"/>
                </a:lnTo>
                <a:lnTo>
                  <a:pt x="30714" y="571"/>
                </a:lnTo>
                <a:lnTo>
                  <a:pt x="25570" y="0"/>
                </a:lnTo>
                <a:close/>
              </a:path>
              <a:path w="72389" h="33655">
                <a:moveTo>
                  <a:pt x="72044" y="5589"/>
                </a:moveTo>
                <a:lnTo>
                  <a:pt x="68181" y="5589"/>
                </a:lnTo>
                <a:lnTo>
                  <a:pt x="72206" y="5938"/>
                </a:lnTo>
                <a:lnTo>
                  <a:pt x="72194" y="5810"/>
                </a:lnTo>
                <a:lnTo>
                  <a:pt x="72044" y="5589"/>
                </a:lnTo>
                <a:close/>
              </a:path>
            </a:pathLst>
          </a:custGeom>
          <a:solidFill>
            <a:srgbClr val="C6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bg object 2437"/>
          <p:cNvSpPr/>
          <p:nvPr/>
        </p:nvSpPr>
        <p:spPr>
          <a:xfrm>
            <a:off x="4262330" y="993622"/>
            <a:ext cx="71755" cy="33020"/>
          </a:xfrm>
          <a:custGeom>
            <a:avLst/>
            <a:gdLst/>
            <a:ahLst/>
            <a:cxnLst/>
            <a:rect l="l" t="t" r="r" b="b"/>
            <a:pathLst>
              <a:path w="71754" h="33019">
                <a:moveTo>
                  <a:pt x="52396" y="27076"/>
                </a:moveTo>
                <a:lnTo>
                  <a:pt x="19195" y="27076"/>
                </a:lnTo>
                <a:lnTo>
                  <a:pt x="22764" y="27228"/>
                </a:lnTo>
                <a:lnTo>
                  <a:pt x="22688" y="27901"/>
                </a:lnTo>
                <a:lnTo>
                  <a:pt x="22594" y="29198"/>
                </a:lnTo>
                <a:lnTo>
                  <a:pt x="31032" y="32131"/>
                </a:lnTo>
                <a:lnTo>
                  <a:pt x="43330" y="32998"/>
                </a:lnTo>
                <a:lnTo>
                  <a:pt x="43447" y="30429"/>
                </a:lnTo>
                <a:lnTo>
                  <a:pt x="43897" y="27114"/>
                </a:lnTo>
                <a:lnTo>
                  <a:pt x="52403" y="27114"/>
                </a:lnTo>
                <a:close/>
              </a:path>
              <a:path w="71754" h="33019">
                <a:moveTo>
                  <a:pt x="52444" y="27266"/>
                </a:moveTo>
                <a:lnTo>
                  <a:pt x="47516" y="27266"/>
                </a:lnTo>
                <a:lnTo>
                  <a:pt x="48240" y="28028"/>
                </a:lnTo>
                <a:lnTo>
                  <a:pt x="48812" y="28930"/>
                </a:lnTo>
                <a:lnTo>
                  <a:pt x="50259" y="30429"/>
                </a:lnTo>
                <a:lnTo>
                  <a:pt x="51187" y="31064"/>
                </a:lnTo>
                <a:lnTo>
                  <a:pt x="53282" y="31064"/>
                </a:lnTo>
                <a:lnTo>
                  <a:pt x="54374" y="30200"/>
                </a:lnTo>
                <a:lnTo>
                  <a:pt x="54273" y="29171"/>
                </a:lnTo>
                <a:lnTo>
                  <a:pt x="53015" y="28663"/>
                </a:lnTo>
                <a:lnTo>
                  <a:pt x="52444" y="27266"/>
                </a:lnTo>
                <a:close/>
              </a:path>
              <a:path w="71754" h="33019">
                <a:moveTo>
                  <a:pt x="62829" y="6946"/>
                </a:moveTo>
                <a:lnTo>
                  <a:pt x="12807" y="6946"/>
                </a:lnTo>
                <a:lnTo>
                  <a:pt x="23031" y="8559"/>
                </a:lnTo>
                <a:lnTo>
                  <a:pt x="28504" y="11658"/>
                </a:lnTo>
                <a:lnTo>
                  <a:pt x="34880" y="14808"/>
                </a:lnTo>
                <a:lnTo>
                  <a:pt x="36378" y="15570"/>
                </a:lnTo>
                <a:lnTo>
                  <a:pt x="37915" y="16852"/>
                </a:lnTo>
                <a:lnTo>
                  <a:pt x="39960" y="19227"/>
                </a:lnTo>
                <a:lnTo>
                  <a:pt x="39617" y="19227"/>
                </a:lnTo>
                <a:lnTo>
                  <a:pt x="37229" y="19329"/>
                </a:lnTo>
                <a:lnTo>
                  <a:pt x="34829" y="19329"/>
                </a:lnTo>
                <a:lnTo>
                  <a:pt x="32467" y="19456"/>
                </a:lnTo>
                <a:lnTo>
                  <a:pt x="29203" y="19583"/>
                </a:lnTo>
                <a:lnTo>
                  <a:pt x="17100" y="21869"/>
                </a:lnTo>
                <a:lnTo>
                  <a:pt x="11343" y="23110"/>
                </a:lnTo>
                <a:lnTo>
                  <a:pt x="17291" y="27355"/>
                </a:lnTo>
                <a:lnTo>
                  <a:pt x="19195" y="27076"/>
                </a:lnTo>
                <a:lnTo>
                  <a:pt x="52396" y="27076"/>
                </a:lnTo>
                <a:lnTo>
                  <a:pt x="51949" y="24498"/>
                </a:lnTo>
                <a:lnTo>
                  <a:pt x="51885" y="23050"/>
                </a:lnTo>
                <a:lnTo>
                  <a:pt x="50945" y="21590"/>
                </a:lnTo>
                <a:lnTo>
                  <a:pt x="50488" y="21005"/>
                </a:lnTo>
                <a:lnTo>
                  <a:pt x="49579" y="19583"/>
                </a:lnTo>
                <a:lnTo>
                  <a:pt x="49426" y="19227"/>
                </a:lnTo>
                <a:lnTo>
                  <a:pt x="49866" y="16954"/>
                </a:lnTo>
                <a:lnTo>
                  <a:pt x="51072" y="15278"/>
                </a:lnTo>
                <a:lnTo>
                  <a:pt x="55513" y="10815"/>
                </a:lnTo>
                <a:lnTo>
                  <a:pt x="61312" y="7367"/>
                </a:lnTo>
                <a:lnTo>
                  <a:pt x="62829" y="6946"/>
                </a:lnTo>
                <a:close/>
              </a:path>
              <a:path w="71754" h="33019">
                <a:moveTo>
                  <a:pt x="52403" y="27114"/>
                </a:moveTo>
                <a:lnTo>
                  <a:pt x="43897" y="27114"/>
                </a:lnTo>
                <a:lnTo>
                  <a:pt x="47402" y="27279"/>
                </a:lnTo>
                <a:lnTo>
                  <a:pt x="52444" y="27266"/>
                </a:lnTo>
                <a:lnTo>
                  <a:pt x="52403" y="27114"/>
                </a:lnTo>
                <a:close/>
              </a:path>
              <a:path w="71754" h="33019">
                <a:moveTo>
                  <a:pt x="25113" y="0"/>
                </a:moveTo>
                <a:lnTo>
                  <a:pt x="16643" y="0"/>
                </a:lnTo>
                <a:lnTo>
                  <a:pt x="13188" y="304"/>
                </a:lnTo>
                <a:lnTo>
                  <a:pt x="10331" y="1308"/>
                </a:lnTo>
                <a:lnTo>
                  <a:pt x="4801" y="3075"/>
                </a:lnTo>
                <a:lnTo>
                  <a:pt x="309" y="4381"/>
                </a:lnTo>
                <a:lnTo>
                  <a:pt x="0" y="4492"/>
                </a:lnTo>
                <a:lnTo>
                  <a:pt x="500" y="9761"/>
                </a:lnTo>
                <a:lnTo>
                  <a:pt x="2723" y="9232"/>
                </a:lnTo>
                <a:lnTo>
                  <a:pt x="7499" y="8356"/>
                </a:lnTo>
                <a:lnTo>
                  <a:pt x="12807" y="6946"/>
                </a:lnTo>
                <a:lnTo>
                  <a:pt x="62829" y="6946"/>
                </a:lnTo>
                <a:lnTo>
                  <a:pt x="67724" y="5589"/>
                </a:lnTo>
                <a:lnTo>
                  <a:pt x="71106" y="5589"/>
                </a:lnTo>
                <a:lnTo>
                  <a:pt x="70960" y="5373"/>
                </a:lnTo>
                <a:lnTo>
                  <a:pt x="30257" y="571"/>
                </a:lnTo>
                <a:lnTo>
                  <a:pt x="25113" y="0"/>
                </a:lnTo>
                <a:close/>
              </a:path>
              <a:path w="71754" h="33019">
                <a:moveTo>
                  <a:pt x="71106" y="5589"/>
                </a:moveTo>
                <a:lnTo>
                  <a:pt x="67724" y="5589"/>
                </a:lnTo>
                <a:lnTo>
                  <a:pt x="71278" y="5897"/>
                </a:lnTo>
                <a:lnTo>
                  <a:pt x="71106" y="5589"/>
                </a:lnTo>
                <a:close/>
              </a:path>
            </a:pathLst>
          </a:custGeom>
          <a:solidFill>
            <a:srgbClr val="C4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bg object 2438"/>
          <p:cNvSpPr/>
          <p:nvPr/>
        </p:nvSpPr>
        <p:spPr>
          <a:xfrm>
            <a:off x="4262778" y="993622"/>
            <a:ext cx="70485" cy="33020"/>
          </a:xfrm>
          <a:custGeom>
            <a:avLst/>
            <a:gdLst/>
            <a:ahLst/>
            <a:cxnLst/>
            <a:rect l="l" t="t" r="r" b="b"/>
            <a:pathLst>
              <a:path w="70485" h="33019">
                <a:moveTo>
                  <a:pt x="51948" y="27076"/>
                </a:moveTo>
                <a:lnTo>
                  <a:pt x="18747" y="27076"/>
                </a:lnTo>
                <a:lnTo>
                  <a:pt x="22316" y="27228"/>
                </a:lnTo>
                <a:lnTo>
                  <a:pt x="22239" y="27901"/>
                </a:lnTo>
                <a:lnTo>
                  <a:pt x="22164" y="28871"/>
                </a:lnTo>
                <a:lnTo>
                  <a:pt x="30634" y="31813"/>
                </a:lnTo>
                <a:lnTo>
                  <a:pt x="42886" y="32680"/>
                </a:lnTo>
                <a:lnTo>
                  <a:pt x="42998" y="30429"/>
                </a:lnTo>
                <a:lnTo>
                  <a:pt x="43449" y="27114"/>
                </a:lnTo>
                <a:lnTo>
                  <a:pt x="51955" y="27114"/>
                </a:lnTo>
                <a:close/>
              </a:path>
              <a:path w="70485" h="33019">
                <a:moveTo>
                  <a:pt x="51996" y="27266"/>
                </a:moveTo>
                <a:lnTo>
                  <a:pt x="47068" y="27266"/>
                </a:lnTo>
                <a:lnTo>
                  <a:pt x="47792" y="28028"/>
                </a:lnTo>
                <a:lnTo>
                  <a:pt x="48363" y="28930"/>
                </a:lnTo>
                <a:lnTo>
                  <a:pt x="49811" y="30429"/>
                </a:lnTo>
                <a:lnTo>
                  <a:pt x="50738" y="31064"/>
                </a:lnTo>
                <a:lnTo>
                  <a:pt x="52834" y="31064"/>
                </a:lnTo>
                <a:lnTo>
                  <a:pt x="53926" y="30200"/>
                </a:lnTo>
                <a:lnTo>
                  <a:pt x="53824" y="29171"/>
                </a:lnTo>
                <a:lnTo>
                  <a:pt x="52567" y="28663"/>
                </a:lnTo>
                <a:lnTo>
                  <a:pt x="51996" y="27266"/>
                </a:lnTo>
                <a:close/>
              </a:path>
              <a:path w="70485" h="33019">
                <a:moveTo>
                  <a:pt x="51955" y="27114"/>
                </a:moveTo>
                <a:lnTo>
                  <a:pt x="43449" y="27114"/>
                </a:lnTo>
                <a:lnTo>
                  <a:pt x="46954" y="27279"/>
                </a:lnTo>
                <a:lnTo>
                  <a:pt x="51996" y="27266"/>
                </a:lnTo>
                <a:lnTo>
                  <a:pt x="51955" y="27114"/>
                </a:lnTo>
                <a:close/>
              </a:path>
              <a:path w="70485" h="33019">
                <a:moveTo>
                  <a:pt x="62381" y="6946"/>
                </a:moveTo>
                <a:lnTo>
                  <a:pt x="12359" y="6946"/>
                </a:lnTo>
                <a:lnTo>
                  <a:pt x="22582" y="8559"/>
                </a:lnTo>
                <a:lnTo>
                  <a:pt x="28056" y="11658"/>
                </a:lnTo>
                <a:lnTo>
                  <a:pt x="34432" y="14808"/>
                </a:lnTo>
                <a:lnTo>
                  <a:pt x="35930" y="15570"/>
                </a:lnTo>
                <a:lnTo>
                  <a:pt x="37467" y="16852"/>
                </a:lnTo>
                <a:lnTo>
                  <a:pt x="39512" y="19227"/>
                </a:lnTo>
                <a:lnTo>
                  <a:pt x="39169" y="19227"/>
                </a:lnTo>
                <a:lnTo>
                  <a:pt x="36781" y="19329"/>
                </a:lnTo>
                <a:lnTo>
                  <a:pt x="34381" y="19329"/>
                </a:lnTo>
                <a:lnTo>
                  <a:pt x="32019" y="19456"/>
                </a:lnTo>
                <a:lnTo>
                  <a:pt x="28755" y="19583"/>
                </a:lnTo>
                <a:lnTo>
                  <a:pt x="16652" y="21869"/>
                </a:lnTo>
                <a:lnTo>
                  <a:pt x="11347" y="23012"/>
                </a:lnTo>
                <a:lnTo>
                  <a:pt x="17106" y="27114"/>
                </a:lnTo>
                <a:lnTo>
                  <a:pt x="17554" y="27266"/>
                </a:lnTo>
                <a:lnTo>
                  <a:pt x="18747" y="27076"/>
                </a:lnTo>
                <a:lnTo>
                  <a:pt x="51948" y="27076"/>
                </a:lnTo>
                <a:lnTo>
                  <a:pt x="51500" y="24498"/>
                </a:lnTo>
                <a:lnTo>
                  <a:pt x="51413" y="23012"/>
                </a:lnTo>
                <a:lnTo>
                  <a:pt x="50497" y="21590"/>
                </a:lnTo>
                <a:lnTo>
                  <a:pt x="50040" y="21005"/>
                </a:lnTo>
                <a:lnTo>
                  <a:pt x="49131" y="19583"/>
                </a:lnTo>
                <a:lnTo>
                  <a:pt x="48978" y="19227"/>
                </a:lnTo>
                <a:lnTo>
                  <a:pt x="49418" y="16954"/>
                </a:lnTo>
                <a:lnTo>
                  <a:pt x="50624" y="15278"/>
                </a:lnTo>
                <a:lnTo>
                  <a:pt x="55065" y="10815"/>
                </a:lnTo>
                <a:lnTo>
                  <a:pt x="60863" y="7367"/>
                </a:lnTo>
                <a:lnTo>
                  <a:pt x="62381" y="6946"/>
                </a:lnTo>
                <a:close/>
              </a:path>
              <a:path w="70485" h="33019">
                <a:moveTo>
                  <a:pt x="24665" y="0"/>
                </a:moveTo>
                <a:lnTo>
                  <a:pt x="16194" y="0"/>
                </a:lnTo>
                <a:lnTo>
                  <a:pt x="12740" y="304"/>
                </a:lnTo>
                <a:lnTo>
                  <a:pt x="9882" y="1308"/>
                </a:lnTo>
                <a:lnTo>
                  <a:pt x="4353" y="3075"/>
                </a:lnTo>
                <a:lnTo>
                  <a:pt x="0" y="4341"/>
                </a:lnTo>
                <a:lnTo>
                  <a:pt x="508" y="9653"/>
                </a:lnTo>
                <a:lnTo>
                  <a:pt x="2275" y="9232"/>
                </a:lnTo>
                <a:lnTo>
                  <a:pt x="7050" y="8356"/>
                </a:lnTo>
                <a:lnTo>
                  <a:pt x="12359" y="6946"/>
                </a:lnTo>
                <a:lnTo>
                  <a:pt x="62381" y="6946"/>
                </a:lnTo>
                <a:lnTo>
                  <a:pt x="67276" y="5589"/>
                </a:lnTo>
                <a:lnTo>
                  <a:pt x="70162" y="5589"/>
                </a:lnTo>
                <a:lnTo>
                  <a:pt x="69916" y="5225"/>
                </a:lnTo>
                <a:lnTo>
                  <a:pt x="29809" y="571"/>
                </a:lnTo>
                <a:lnTo>
                  <a:pt x="24665" y="0"/>
                </a:lnTo>
                <a:close/>
              </a:path>
              <a:path w="70485" h="33019">
                <a:moveTo>
                  <a:pt x="70162" y="5589"/>
                </a:moveTo>
                <a:lnTo>
                  <a:pt x="67276" y="5589"/>
                </a:lnTo>
                <a:lnTo>
                  <a:pt x="70342" y="5855"/>
                </a:lnTo>
                <a:lnTo>
                  <a:pt x="70162" y="5589"/>
                </a:lnTo>
                <a:close/>
              </a:path>
            </a:pathLst>
          </a:custGeom>
          <a:solidFill>
            <a:srgbClr val="C3A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bg object 2439"/>
          <p:cNvSpPr/>
          <p:nvPr/>
        </p:nvSpPr>
        <p:spPr>
          <a:xfrm>
            <a:off x="4263237" y="993622"/>
            <a:ext cx="69850" cy="32384"/>
          </a:xfrm>
          <a:custGeom>
            <a:avLst/>
            <a:gdLst/>
            <a:ahLst/>
            <a:cxnLst/>
            <a:rect l="l" t="t" r="r" b="b"/>
            <a:pathLst>
              <a:path w="69850" h="32384">
                <a:moveTo>
                  <a:pt x="51489" y="27076"/>
                </a:moveTo>
                <a:lnTo>
                  <a:pt x="18288" y="27076"/>
                </a:lnTo>
                <a:lnTo>
                  <a:pt x="21857" y="27228"/>
                </a:lnTo>
                <a:lnTo>
                  <a:pt x="21731" y="28543"/>
                </a:lnTo>
                <a:lnTo>
                  <a:pt x="30251" y="31508"/>
                </a:lnTo>
                <a:lnTo>
                  <a:pt x="42432" y="32365"/>
                </a:lnTo>
                <a:lnTo>
                  <a:pt x="42539" y="30429"/>
                </a:lnTo>
                <a:lnTo>
                  <a:pt x="42989" y="27114"/>
                </a:lnTo>
                <a:lnTo>
                  <a:pt x="51496" y="27114"/>
                </a:lnTo>
                <a:close/>
              </a:path>
              <a:path w="69850" h="32384">
                <a:moveTo>
                  <a:pt x="51537" y="27266"/>
                </a:moveTo>
                <a:lnTo>
                  <a:pt x="46609" y="27266"/>
                </a:lnTo>
                <a:lnTo>
                  <a:pt x="47333" y="28028"/>
                </a:lnTo>
                <a:lnTo>
                  <a:pt x="47904" y="28930"/>
                </a:lnTo>
                <a:lnTo>
                  <a:pt x="49352" y="30429"/>
                </a:lnTo>
                <a:lnTo>
                  <a:pt x="50279" y="31064"/>
                </a:lnTo>
                <a:lnTo>
                  <a:pt x="50945" y="31064"/>
                </a:lnTo>
                <a:lnTo>
                  <a:pt x="52921" y="30632"/>
                </a:lnTo>
                <a:lnTo>
                  <a:pt x="53467" y="30200"/>
                </a:lnTo>
                <a:lnTo>
                  <a:pt x="53365" y="29171"/>
                </a:lnTo>
                <a:lnTo>
                  <a:pt x="52108" y="28663"/>
                </a:lnTo>
                <a:lnTo>
                  <a:pt x="51537" y="27266"/>
                </a:lnTo>
                <a:close/>
              </a:path>
              <a:path w="69850" h="32384">
                <a:moveTo>
                  <a:pt x="51496" y="27114"/>
                </a:moveTo>
                <a:lnTo>
                  <a:pt x="42989" y="27114"/>
                </a:lnTo>
                <a:lnTo>
                  <a:pt x="46495" y="27279"/>
                </a:lnTo>
                <a:lnTo>
                  <a:pt x="51537" y="27266"/>
                </a:lnTo>
                <a:lnTo>
                  <a:pt x="51496" y="27114"/>
                </a:lnTo>
                <a:close/>
              </a:path>
              <a:path w="69850" h="32384">
                <a:moveTo>
                  <a:pt x="61921" y="6946"/>
                </a:moveTo>
                <a:lnTo>
                  <a:pt x="11900" y="6946"/>
                </a:lnTo>
                <a:lnTo>
                  <a:pt x="22123" y="8559"/>
                </a:lnTo>
                <a:lnTo>
                  <a:pt x="27597" y="11658"/>
                </a:lnTo>
                <a:lnTo>
                  <a:pt x="33972" y="14808"/>
                </a:lnTo>
                <a:lnTo>
                  <a:pt x="35471" y="15570"/>
                </a:lnTo>
                <a:lnTo>
                  <a:pt x="37008" y="16852"/>
                </a:lnTo>
                <a:lnTo>
                  <a:pt x="39052" y="19227"/>
                </a:lnTo>
                <a:lnTo>
                  <a:pt x="38709" y="19227"/>
                </a:lnTo>
                <a:lnTo>
                  <a:pt x="36322" y="19329"/>
                </a:lnTo>
                <a:lnTo>
                  <a:pt x="33922" y="19329"/>
                </a:lnTo>
                <a:lnTo>
                  <a:pt x="31559" y="19456"/>
                </a:lnTo>
                <a:lnTo>
                  <a:pt x="28295" y="19583"/>
                </a:lnTo>
                <a:lnTo>
                  <a:pt x="16192" y="21869"/>
                </a:lnTo>
                <a:lnTo>
                  <a:pt x="11353" y="22912"/>
                </a:lnTo>
                <a:lnTo>
                  <a:pt x="16876" y="26854"/>
                </a:lnTo>
                <a:lnTo>
                  <a:pt x="17756" y="27161"/>
                </a:lnTo>
                <a:lnTo>
                  <a:pt x="18288" y="27076"/>
                </a:lnTo>
                <a:lnTo>
                  <a:pt x="51489" y="27076"/>
                </a:lnTo>
                <a:lnTo>
                  <a:pt x="51041" y="24498"/>
                </a:lnTo>
                <a:lnTo>
                  <a:pt x="50978" y="23050"/>
                </a:lnTo>
                <a:lnTo>
                  <a:pt x="50038" y="21590"/>
                </a:lnTo>
                <a:lnTo>
                  <a:pt x="49581" y="21005"/>
                </a:lnTo>
                <a:lnTo>
                  <a:pt x="48672" y="19583"/>
                </a:lnTo>
                <a:lnTo>
                  <a:pt x="48518" y="19227"/>
                </a:lnTo>
                <a:lnTo>
                  <a:pt x="48958" y="16954"/>
                </a:lnTo>
                <a:lnTo>
                  <a:pt x="50165" y="15278"/>
                </a:lnTo>
                <a:lnTo>
                  <a:pt x="54606" y="10815"/>
                </a:lnTo>
                <a:lnTo>
                  <a:pt x="60404" y="7367"/>
                </a:lnTo>
                <a:lnTo>
                  <a:pt x="61921" y="6946"/>
                </a:lnTo>
                <a:close/>
              </a:path>
              <a:path w="69850" h="32384">
                <a:moveTo>
                  <a:pt x="24206" y="0"/>
                </a:moveTo>
                <a:lnTo>
                  <a:pt x="15735" y="0"/>
                </a:lnTo>
                <a:lnTo>
                  <a:pt x="12281" y="304"/>
                </a:lnTo>
                <a:lnTo>
                  <a:pt x="9423" y="1308"/>
                </a:lnTo>
                <a:lnTo>
                  <a:pt x="3894" y="3075"/>
                </a:lnTo>
                <a:lnTo>
                  <a:pt x="0" y="4207"/>
                </a:lnTo>
                <a:lnTo>
                  <a:pt x="508" y="9543"/>
                </a:lnTo>
                <a:lnTo>
                  <a:pt x="1816" y="9232"/>
                </a:lnTo>
                <a:lnTo>
                  <a:pt x="6591" y="8356"/>
                </a:lnTo>
                <a:lnTo>
                  <a:pt x="11900" y="6946"/>
                </a:lnTo>
                <a:lnTo>
                  <a:pt x="61921" y="6946"/>
                </a:lnTo>
                <a:lnTo>
                  <a:pt x="66817" y="5589"/>
                </a:lnTo>
                <a:lnTo>
                  <a:pt x="69206" y="5589"/>
                </a:lnTo>
                <a:lnTo>
                  <a:pt x="68858" y="5075"/>
                </a:lnTo>
                <a:lnTo>
                  <a:pt x="29350" y="571"/>
                </a:lnTo>
                <a:lnTo>
                  <a:pt x="24206" y="0"/>
                </a:lnTo>
                <a:close/>
              </a:path>
              <a:path w="69850" h="32384">
                <a:moveTo>
                  <a:pt x="69206" y="5589"/>
                </a:moveTo>
                <a:lnTo>
                  <a:pt x="66817" y="5589"/>
                </a:lnTo>
                <a:lnTo>
                  <a:pt x="69355" y="5809"/>
                </a:lnTo>
                <a:lnTo>
                  <a:pt x="69206" y="5589"/>
                </a:lnTo>
                <a:close/>
              </a:path>
            </a:pathLst>
          </a:custGeom>
          <a:solidFill>
            <a:srgbClr val="C1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bg object 2440"/>
          <p:cNvSpPr/>
          <p:nvPr/>
        </p:nvSpPr>
        <p:spPr>
          <a:xfrm>
            <a:off x="4263697" y="993622"/>
            <a:ext cx="68580" cy="32384"/>
          </a:xfrm>
          <a:custGeom>
            <a:avLst/>
            <a:gdLst/>
            <a:ahLst/>
            <a:cxnLst/>
            <a:rect l="l" t="t" r="r" b="b"/>
            <a:pathLst>
              <a:path w="68579" h="32384">
                <a:moveTo>
                  <a:pt x="61461" y="6946"/>
                </a:moveTo>
                <a:lnTo>
                  <a:pt x="11439" y="6946"/>
                </a:lnTo>
                <a:lnTo>
                  <a:pt x="21663" y="8559"/>
                </a:lnTo>
                <a:lnTo>
                  <a:pt x="27136" y="11658"/>
                </a:lnTo>
                <a:lnTo>
                  <a:pt x="33512" y="14808"/>
                </a:lnTo>
                <a:lnTo>
                  <a:pt x="35010" y="15570"/>
                </a:lnTo>
                <a:lnTo>
                  <a:pt x="36547" y="16852"/>
                </a:lnTo>
                <a:lnTo>
                  <a:pt x="38592" y="19227"/>
                </a:lnTo>
                <a:lnTo>
                  <a:pt x="38249" y="19227"/>
                </a:lnTo>
                <a:lnTo>
                  <a:pt x="35861" y="19329"/>
                </a:lnTo>
                <a:lnTo>
                  <a:pt x="33461" y="19329"/>
                </a:lnTo>
                <a:lnTo>
                  <a:pt x="31099" y="19456"/>
                </a:lnTo>
                <a:lnTo>
                  <a:pt x="27835" y="19583"/>
                </a:lnTo>
                <a:lnTo>
                  <a:pt x="15732" y="21869"/>
                </a:lnTo>
                <a:lnTo>
                  <a:pt x="11346" y="22814"/>
                </a:lnTo>
                <a:lnTo>
                  <a:pt x="16651" y="26604"/>
                </a:lnTo>
                <a:lnTo>
                  <a:pt x="18008" y="27076"/>
                </a:lnTo>
                <a:lnTo>
                  <a:pt x="21396" y="27228"/>
                </a:lnTo>
                <a:lnTo>
                  <a:pt x="21295" y="28219"/>
                </a:lnTo>
                <a:lnTo>
                  <a:pt x="29841" y="31191"/>
                </a:lnTo>
                <a:lnTo>
                  <a:pt x="41977" y="32046"/>
                </a:lnTo>
                <a:lnTo>
                  <a:pt x="42079" y="30429"/>
                </a:lnTo>
                <a:lnTo>
                  <a:pt x="42529" y="27114"/>
                </a:lnTo>
                <a:lnTo>
                  <a:pt x="51035" y="27114"/>
                </a:lnTo>
                <a:lnTo>
                  <a:pt x="50581" y="24498"/>
                </a:lnTo>
                <a:lnTo>
                  <a:pt x="50517" y="23050"/>
                </a:lnTo>
                <a:lnTo>
                  <a:pt x="49577" y="21590"/>
                </a:lnTo>
                <a:lnTo>
                  <a:pt x="49120" y="21005"/>
                </a:lnTo>
                <a:lnTo>
                  <a:pt x="48211" y="19583"/>
                </a:lnTo>
                <a:lnTo>
                  <a:pt x="59944" y="7367"/>
                </a:lnTo>
                <a:lnTo>
                  <a:pt x="61461" y="6946"/>
                </a:lnTo>
                <a:close/>
              </a:path>
              <a:path w="68579" h="32384">
                <a:moveTo>
                  <a:pt x="51076" y="27266"/>
                </a:moveTo>
                <a:lnTo>
                  <a:pt x="46148" y="27266"/>
                </a:lnTo>
                <a:lnTo>
                  <a:pt x="46872" y="28028"/>
                </a:lnTo>
                <a:lnTo>
                  <a:pt x="47444" y="28930"/>
                </a:lnTo>
                <a:lnTo>
                  <a:pt x="48891" y="30429"/>
                </a:lnTo>
                <a:lnTo>
                  <a:pt x="49586" y="30905"/>
                </a:lnTo>
                <a:lnTo>
                  <a:pt x="53002" y="30159"/>
                </a:lnTo>
                <a:lnTo>
                  <a:pt x="52905" y="29171"/>
                </a:lnTo>
                <a:lnTo>
                  <a:pt x="51647" y="28663"/>
                </a:lnTo>
                <a:lnTo>
                  <a:pt x="51076" y="27266"/>
                </a:lnTo>
                <a:close/>
              </a:path>
              <a:path w="68579" h="32384">
                <a:moveTo>
                  <a:pt x="51035" y="27114"/>
                </a:moveTo>
                <a:lnTo>
                  <a:pt x="42529" y="27114"/>
                </a:lnTo>
                <a:lnTo>
                  <a:pt x="46034" y="27279"/>
                </a:lnTo>
                <a:lnTo>
                  <a:pt x="51076" y="27266"/>
                </a:lnTo>
                <a:lnTo>
                  <a:pt x="51035" y="27114"/>
                </a:lnTo>
                <a:close/>
              </a:path>
              <a:path w="68579" h="32384">
                <a:moveTo>
                  <a:pt x="23745" y="0"/>
                </a:moveTo>
                <a:lnTo>
                  <a:pt x="15275" y="0"/>
                </a:lnTo>
                <a:lnTo>
                  <a:pt x="11820" y="304"/>
                </a:lnTo>
                <a:lnTo>
                  <a:pt x="8963" y="1308"/>
                </a:lnTo>
                <a:lnTo>
                  <a:pt x="3433" y="3075"/>
                </a:lnTo>
                <a:lnTo>
                  <a:pt x="0" y="4073"/>
                </a:lnTo>
                <a:lnTo>
                  <a:pt x="510" y="9433"/>
                </a:lnTo>
                <a:lnTo>
                  <a:pt x="1355" y="9232"/>
                </a:lnTo>
                <a:lnTo>
                  <a:pt x="6131" y="8356"/>
                </a:lnTo>
                <a:lnTo>
                  <a:pt x="11439" y="6946"/>
                </a:lnTo>
                <a:lnTo>
                  <a:pt x="61461" y="6946"/>
                </a:lnTo>
                <a:lnTo>
                  <a:pt x="66356" y="5589"/>
                </a:lnTo>
                <a:lnTo>
                  <a:pt x="68254" y="5589"/>
                </a:lnTo>
                <a:lnTo>
                  <a:pt x="67807" y="4928"/>
                </a:lnTo>
                <a:lnTo>
                  <a:pt x="28889" y="571"/>
                </a:lnTo>
                <a:lnTo>
                  <a:pt x="23745" y="0"/>
                </a:lnTo>
                <a:close/>
              </a:path>
              <a:path w="68579" h="32384">
                <a:moveTo>
                  <a:pt x="68254" y="5589"/>
                </a:moveTo>
                <a:lnTo>
                  <a:pt x="66356" y="5589"/>
                </a:lnTo>
                <a:lnTo>
                  <a:pt x="68372" y="5764"/>
                </a:lnTo>
                <a:lnTo>
                  <a:pt x="68254" y="5589"/>
                </a:lnTo>
                <a:close/>
              </a:path>
            </a:pathLst>
          </a:custGeom>
          <a:solidFill>
            <a:srgbClr val="C0A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bg object 2441"/>
          <p:cNvSpPr/>
          <p:nvPr/>
        </p:nvSpPr>
        <p:spPr>
          <a:xfrm>
            <a:off x="4264146" y="993622"/>
            <a:ext cx="67945" cy="31750"/>
          </a:xfrm>
          <a:custGeom>
            <a:avLst/>
            <a:gdLst/>
            <a:ahLst/>
            <a:cxnLst/>
            <a:rect l="l" t="t" r="r" b="b"/>
            <a:pathLst>
              <a:path w="67945" h="31750">
                <a:moveTo>
                  <a:pt x="61012" y="6946"/>
                </a:moveTo>
                <a:lnTo>
                  <a:pt x="10990" y="6946"/>
                </a:lnTo>
                <a:lnTo>
                  <a:pt x="21214" y="8559"/>
                </a:lnTo>
                <a:lnTo>
                  <a:pt x="26687" y="11658"/>
                </a:lnTo>
                <a:lnTo>
                  <a:pt x="33063" y="14808"/>
                </a:lnTo>
                <a:lnTo>
                  <a:pt x="34561" y="15570"/>
                </a:lnTo>
                <a:lnTo>
                  <a:pt x="36098" y="16852"/>
                </a:lnTo>
                <a:lnTo>
                  <a:pt x="38143" y="19227"/>
                </a:lnTo>
                <a:lnTo>
                  <a:pt x="37800" y="19227"/>
                </a:lnTo>
                <a:lnTo>
                  <a:pt x="35412" y="19329"/>
                </a:lnTo>
                <a:lnTo>
                  <a:pt x="33012" y="19329"/>
                </a:lnTo>
                <a:lnTo>
                  <a:pt x="30650" y="19456"/>
                </a:lnTo>
                <a:lnTo>
                  <a:pt x="27386" y="19583"/>
                </a:lnTo>
                <a:lnTo>
                  <a:pt x="15283" y="21869"/>
                </a:lnTo>
                <a:lnTo>
                  <a:pt x="11359" y="22715"/>
                </a:lnTo>
                <a:lnTo>
                  <a:pt x="16447" y="26349"/>
                </a:lnTo>
                <a:lnTo>
                  <a:pt x="18701" y="27132"/>
                </a:lnTo>
                <a:lnTo>
                  <a:pt x="20947" y="27228"/>
                </a:lnTo>
                <a:lnTo>
                  <a:pt x="20872" y="27888"/>
                </a:lnTo>
                <a:lnTo>
                  <a:pt x="29456" y="30873"/>
                </a:lnTo>
                <a:lnTo>
                  <a:pt x="41533" y="31727"/>
                </a:lnTo>
                <a:lnTo>
                  <a:pt x="41630" y="30429"/>
                </a:lnTo>
                <a:lnTo>
                  <a:pt x="42080" y="27114"/>
                </a:lnTo>
                <a:lnTo>
                  <a:pt x="50586" y="27114"/>
                </a:lnTo>
                <a:lnTo>
                  <a:pt x="50132" y="24498"/>
                </a:lnTo>
                <a:lnTo>
                  <a:pt x="50068" y="23050"/>
                </a:lnTo>
                <a:lnTo>
                  <a:pt x="49128" y="21590"/>
                </a:lnTo>
                <a:lnTo>
                  <a:pt x="48671" y="21005"/>
                </a:lnTo>
                <a:lnTo>
                  <a:pt x="47762" y="19583"/>
                </a:lnTo>
                <a:lnTo>
                  <a:pt x="59495" y="7367"/>
                </a:lnTo>
                <a:lnTo>
                  <a:pt x="61012" y="6946"/>
                </a:lnTo>
                <a:close/>
              </a:path>
              <a:path w="67945" h="31750">
                <a:moveTo>
                  <a:pt x="50628" y="27266"/>
                </a:moveTo>
                <a:lnTo>
                  <a:pt x="45699" y="27266"/>
                </a:lnTo>
                <a:lnTo>
                  <a:pt x="46423" y="28028"/>
                </a:lnTo>
                <a:lnTo>
                  <a:pt x="46995" y="28930"/>
                </a:lnTo>
                <a:lnTo>
                  <a:pt x="48443" y="30429"/>
                </a:lnTo>
                <a:lnTo>
                  <a:pt x="48744" y="30635"/>
                </a:lnTo>
                <a:lnTo>
                  <a:pt x="52519" y="29811"/>
                </a:lnTo>
                <a:lnTo>
                  <a:pt x="52456" y="29171"/>
                </a:lnTo>
                <a:lnTo>
                  <a:pt x="51198" y="28663"/>
                </a:lnTo>
                <a:lnTo>
                  <a:pt x="50628" y="27266"/>
                </a:lnTo>
                <a:close/>
              </a:path>
              <a:path w="67945" h="31750">
                <a:moveTo>
                  <a:pt x="50586" y="27114"/>
                </a:moveTo>
                <a:lnTo>
                  <a:pt x="42080" y="27114"/>
                </a:lnTo>
                <a:lnTo>
                  <a:pt x="45585" y="27279"/>
                </a:lnTo>
                <a:lnTo>
                  <a:pt x="50628" y="27266"/>
                </a:lnTo>
                <a:lnTo>
                  <a:pt x="50586" y="27114"/>
                </a:lnTo>
                <a:close/>
              </a:path>
              <a:path w="67945" h="31750">
                <a:moveTo>
                  <a:pt x="23297" y="0"/>
                </a:moveTo>
                <a:lnTo>
                  <a:pt x="14826" y="0"/>
                </a:lnTo>
                <a:lnTo>
                  <a:pt x="11371" y="304"/>
                </a:lnTo>
                <a:lnTo>
                  <a:pt x="8514" y="1308"/>
                </a:lnTo>
                <a:lnTo>
                  <a:pt x="2984" y="3075"/>
                </a:lnTo>
                <a:lnTo>
                  <a:pt x="0" y="3943"/>
                </a:lnTo>
                <a:lnTo>
                  <a:pt x="513" y="9326"/>
                </a:lnTo>
                <a:lnTo>
                  <a:pt x="906" y="9232"/>
                </a:lnTo>
                <a:lnTo>
                  <a:pt x="5682" y="8356"/>
                </a:lnTo>
                <a:lnTo>
                  <a:pt x="10990" y="6946"/>
                </a:lnTo>
                <a:lnTo>
                  <a:pt x="61012" y="6946"/>
                </a:lnTo>
                <a:lnTo>
                  <a:pt x="65907" y="5589"/>
                </a:lnTo>
                <a:lnTo>
                  <a:pt x="67324" y="5589"/>
                </a:lnTo>
                <a:lnTo>
                  <a:pt x="66778" y="4783"/>
                </a:lnTo>
                <a:lnTo>
                  <a:pt x="28440" y="571"/>
                </a:lnTo>
                <a:lnTo>
                  <a:pt x="23297" y="0"/>
                </a:lnTo>
                <a:close/>
              </a:path>
              <a:path w="67945" h="31750">
                <a:moveTo>
                  <a:pt x="67324" y="5589"/>
                </a:moveTo>
                <a:lnTo>
                  <a:pt x="65907" y="5589"/>
                </a:lnTo>
                <a:lnTo>
                  <a:pt x="67412" y="5719"/>
                </a:lnTo>
                <a:lnTo>
                  <a:pt x="67324" y="5589"/>
                </a:lnTo>
                <a:close/>
              </a:path>
            </a:pathLst>
          </a:custGeom>
          <a:solidFill>
            <a:srgbClr val="BF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bg object 2442"/>
          <p:cNvSpPr/>
          <p:nvPr/>
        </p:nvSpPr>
        <p:spPr>
          <a:xfrm>
            <a:off x="4264596" y="993622"/>
            <a:ext cx="66675" cy="31750"/>
          </a:xfrm>
          <a:custGeom>
            <a:avLst/>
            <a:gdLst/>
            <a:ahLst/>
            <a:cxnLst/>
            <a:rect l="l" t="t" r="r" b="b"/>
            <a:pathLst>
              <a:path w="66675" h="31750">
                <a:moveTo>
                  <a:pt x="66433" y="5676"/>
                </a:moveTo>
                <a:lnTo>
                  <a:pt x="65722" y="4648"/>
                </a:lnTo>
                <a:lnTo>
                  <a:pt x="65125" y="4508"/>
                </a:lnTo>
                <a:lnTo>
                  <a:pt x="62484" y="3835"/>
                </a:lnTo>
                <a:lnTo>
                  <a:pt x="52070" y="2209"/>
                </a:lnTo>
                <a:lnTo>
                  <a:pt x="41579" y="1206"/>
                </a:lnTo>
                <a:lnTo>
                  <a:pt x="32105" y="723"/>
                </a:lnTo>
                <a:lnTo>
                  <a:pt x="27990" y="584"/>
                </a:lnTo>
                <a:lnTo>
                  <a:pt x="22847" y="12"/>
                </a:lnTo>
                <a:lnTo>
                  <a:pt x="14363" y="0"/>
                </a:lnTo>
                <a:lnTo>
                  <a:pt x="10909" y="304"/>
                </a:lnTo>
                <a:lnTo>
                  <a:pt x="8051" y="1308"/>
                </a:lnTo>
                <a:lnTo>
                  <a:pt x="2527" y="3086"/>
                </a:lnTo>
                <a:lnTo>
                  <a:pt x="457" y="3683"/>
                </a:lnTo>
                <a:lnTo>
                  <a:pt x="0" y="3810"/>
                </a:lnTo>
                <a:lnTo>
                  <a:pt x="520" y="9220"/>
                </a:lnTo>
                <a:lnTo>
                  <a:pt x="965" y="9144"/>
                </a:lnTo>
                <a:lnTo>
                  <a:pt x="5232" y="8369"/>
                </a:lnTo>
                <a:lnTo>
                  <a:pt x="10541" y="6959"/>
                </a:lnTo>
                <a:lnTo>
                  <a:pt x="20764" y="8572"/>
                </a:lnTo>
                <a:lnTo>
                  <a:pt x="26238" y="11671"/>
                </a:lnTo>
                <a:lnTo>
                  <a:pt x="32613" y="14820"/>
                </a:lnTo>
                <a:lnTo>
                  <a:pt x="34112" y="15582"/>
                </a:lnTo>
                <a:lnTo>
                  <a:pt x="35636" y="16865"/>
                </a:lnTo>
                <a:lnTo>
                  <a:pt x="37680" y="19227"/>
                </a:lnTo>
                <a:lnTo>
                  <a:pt x="37338" y="19227"/>
                </a:lnTo>
                <a:lnTo>
                  <a:pt x="34950" y="19329"/>
                </a:lnTo>
                <a:lnTo>
                  <a:pt x="32550" y="19329"/>
                </a:lnTo>
                <a:lnTo>
                  <a:pt x="30187" y="19456"/>
                </a:lnTo>
                <a:lnTo>
                  <a:pt x="26924" y="19583"/>
                </a:lnTo>
                <a:lnTo>
                  <a:pt x="14820" y="21869"/>
                </a:lnTo>
                <a:lnTo>
                  <a:pt x="11811" y="22529"/>
                </a:lnTo>
                <a:lnTo>
                  <a:pt x="11366" y="22618"/>
                </a:lnTo>
                <a:lnTo>
                  <a:pt x="16243" y="26111"/>
                </a:lnTo>
                <a:lnTo>
                  <a:pt x="19354" y="27190"/>
                </a:lnTo>
                <a:lnTo>
                  <a:pt x="20421" y="27228"/>
                </a:lnTo>
                <a:lnTo>
                  <a:pt x="20459" y="27571"/>
                </a:lnTo>
                <a:lnTo>
                  <a:pt x="29083" y="30568"/>
                </a:lnTo>
                <a:lnTo>
                  <a:pt x="41084" y="31407"/>
                </a:lnTo>
                <a:lnTo>
                  <a:pt x="41186" y="30365"/>
                </a:lnTo>
                <a:lnTo>
                  <a:pt x="41630" y="27127"/>
                </a:lnTo>
                <a:lnTo>
                  <a:pt x="45135" y="27292"/>
                </a:lnTo>
                <a:lnTo>
                  <a:pt x="45961" y="28028"/>
                </a:lnTo>
                <a:lnTo>
                  <a:pt x="46532" y="28930"/>
                </a:lnTo>
                <a:lnTo>
                  <a:pt x="47917" y="30365"/>
                </a:lnTo>
                <a:lnTo>
                  <a:pt x="52031" y="29464"/>
                </a:lnTo>
                <a:lnTo>
                  <a:pt x="51993" y="29171"/>
                </a:lnTo>
                <a:lnTo>
                  <a:pt x="50749" y="28676"/>
                </a:lnTo>
                <a:lnTo>
                  <a:pt x="50406" y="27838"/>
                </a:lnTo>
                <a:lnTo>
                  <a:pt x="50177" y="27279"/>
                </a:lnTo>
                <a:lnTo>
                  <a:pt x="50126" y="27127"/>
                </a:lnTo>
                <a:lnTo>
                  <a:pt x="50038" y="26670"/>
                </a:lnTo>
                <a:lnTo>
                  <a:pt x="49682" y="24511"/>
                </a:lnTo>
                <a:lnTo>
                  <a:pt x="49618" y="23063"/>
                </a:lnTo>
                <a:lnTo>
                  <a:pt x="48679" y="21602"/>
                </a:lnTo>
                <a:lnTo>
                  <a:pt x="48221" y="21018"/>
                </a:lnTo>
                <a:lnTo>
                  <a:pt x="47879" y="20497"/>
                </a:lnTo>
                <a:lnTo>
                  <a:pt x="47307" y="19596"/>
                </a:lnTo>
                <a:lnTo>
                  <a:pt x="47155" y="19240"/>
                </a:lnTo>
                <a:lnTo>
                  <a:pt x="47599" y="16967"/>
                </a:lnTo>
                <a:lnTo>
                  <a:pt x="65455" y="5600"/>
                </a:lnTo>
                <a:lnTo>
                  <a:pt x="65887" y="5638"/>
                </a:lnTo>
                <a:lnTo>
                  <a:pt x="66433" y="5676"/>
                </a:lnTo>
                <a:close/>
              </a:path>
            </a:pathLst>
          </a:custGeom>
          <a:solidFill>
            <a:srgbClr val="BD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bg object 2443"/>
          <p:cNvSpPr/>
          <p:nvPr/>
        </p:nvSpPr>
        <p:spPr>
          <a:xfrm>
            <a:off x="4265527" y="993622"/>
            <a:ext cx="64769" cy="31115"/>
          </a:xfrm>
          <a:custGeom>
            <a:avLst/>
            <a:gdLst/>
            <a:ahLst/>
            <a:cxnLst/>
            <a:rect l="l" t="t" r="r" b="b"/>
            <a:pathLst>
              <a:path w="64770" h="31115">
                <a:moveTo>
                  <a:pt x="59631" y="6946"/>
                </a:moveTo>
                <a:lnTo>
                  <a:pt x="9609" y="6946"/>
                </a:lnTo>
                <a:lnTo>
                  <a:pt x="19833" y="8559"/>
                </a:lnTo>
                <a:lnTo>
                  <a:pt x="25306" y="11658"/>
                </a:lnTo>
                <a:lnTo>
                  <a:pt x="31682" y="14808"/>
                </a:lnTo>
                <a:lnTo>
                  <a:pt x="33180" y="15570"/>
                </a:lnTo>
                <a:lnTo>
                  <a:pt x="34717" y="16852"/>
                </a:lnTo>
                <a:lnTo>
                  <a:pt x="36762" y="19227"/>
                </a:lnTo>
                <a:lnTo>
                  <a:pt x="36419" y="19227"/>
                </a:lnTo>
                <a:lnTo>
                  <a:pt x="34031" y="19329"/>
                </a:lnTo>
                <a:lnTo>
                  <a:pt x="31631" y="19329"/>
                </a:lnTo>
                <a:lnTo>
                  <a:pt x="29269" y="19456"/>
                </a:lnTo>
                <a:lnTo>
                  <a:pt x="26005" y="19583"/>
                </a:lnTo>
                <a:lnTo>
                  <a:pt x="13902" y="21869"/>
                </a:lnTo>
                <a:lnTo>
                  <a:pt x="11363" y="22416"/>
                </a:lnTo>
                <a:lnTo>
                  <a:pt x="15823" y="25599"/>
                </a:lnTo>
                <a:lnTo>
                  <a:pt x="28291" y="29933"/>
                </a:lnTo>
                <a:lnTo>
                  <a:pt x="40202" y="30773"/>
                </a:lnTo>
                <a:lnTo>
                  <a:pt x="40699" y="27114"/>
                </a:lnTo>
                <a:lnTo>
                  <a:pt x="49205" y="27114"/>
                </a:lnTo>
                <a:lnTo>
                  <a:pt x="48751" y="24498"/>
                </a:lnTo>
                <a:lnTo>
                  <a:pt x="48687" y="23050"/>
                </a:lnTo>
                <a:lnTo>
                  <a:pt x="47747" y="21590"/>
                </a:lnTo>
                <a:lnTo>
                  <a:pt x="47290" y="21005"/>
                </a:lnTo>
                <a:lnTo>
                  <a:pt x="46381" y="19583"/>
                </a:lnTo>
                <a:lnTo>
                  <a:pt x="46228" y="19227"/>
                </a:lnTo>
                <a:lnTo>
                  <a:pt x="46668" y="16954"/>
                </a:lnTo>
                <a:lnTo>
                  <a:pt x="47874" y="15278"/>
                </a:lnTo>
                <a:lnTo>
                  <a:pt x="52315" y="10815"/>
                </a:lnTo>
                <a:lnTo>
                  <a:pt x="58114" y="7367"/>
                </a:lnTo>
                <a:lnTo>
                  <a:pt x="59631" y="6946"/>
                </a:lnTo>
                <a:close/>
              </a:path>
              <a:path w="64770" h="31115">
                <a:moveTo>
                  <a:pt x="49246" y="27266"/>
                </a:moveTo>
                <a:lnTo>
                  <a:pt x="44318" y="27266"/>
                </a:lnTo>
                <a:lnTo>
                  <a:pt x="45042" y="28028"/>
                </a:lnTo>
                <a:lnTo>
                  <a:pt x="45614" y="28930"/>
                </a:lnTo>
                <a:lnTo>
                  <a:pt x="46428" y="29773"/>
                </a:lnTo>
                <a:lnTo>
                  <a:pt x="50410" y="28903"/>
                </a:lnTo>
                <a:lnTo>
                  <a:pt x="49817" y="28663"/>
                </a:lnTo>
                <a:lnTo>
                  <a:pt x="49246" y="27266"/>
                </a:lnTo>
                <a:close/>
              </a:path>
              <a:path w="64770" h="31115">
                <a:moveTo>
                  <a:pt x="49205" y="27114"/>
                </a:moveTo>
                <a:lnTo>
                  <a:pt x="40699" y="27114"/>
                </a:lnTo>
                <a:lnTo>
                  <a:pt x="44204" y="27279"/>
                </a:lnTo>
                <a:lnTo>
                  <a:pt x="49246" y="27266"/>
                </a:lnTo>
                <a:lnTo>
                  <a:pt x="49205" y="27114"/>
                </a:lnTo>
                <a:close/>
              </a:path>
              <a:path w="64770" h="31115">
                <a:moveTo>
                  <a:pt x="21916" y="0"/>
                </a:moveTo>
                <a:lnTo>
                  <a:pt x="13445" y="0"/>
                </a:lnTo>
                <a:lnTo>
                  <a:pt x="9990" y="304"/>
                </a:lnTo>
                <a:lnTo>
                  <a:pt x="7133" y="1308"/>
                </a:lnTo>
                <a:lnTo>
                  <a:pt x="1603" y="3075"/>
                </a:lnTo>
                <a:lnTo>
                  <a:pt x="0" y="3541"/>
                </a:lnTo>
                <a:lnTo>
                  <a:pt x="528" y="9048"/>
                </a:lnTo>
                <a:lnTo>
                  <a:pt x="4301" y="8356"/>
                </a:lnTo>
                <a:lnTo>
                  <a:pt x="9609" y="6946"/>
                </a:lnTo>
                <a:lnTo>
                  <a:pt x="59631" y="6946"/>
                </a:lnTo>
                <a:lnTo>
                  <a:pt x="64490" y="5599"/>
                </a:lnTo>
                <a:lnTo>
                  <a:pt x="63640" y="4345"/>
                </a:lnTo>
                <a:lnTo>
                  <a:pt x="61563" y="3827"/>
                </a:lnTo>
                <a:lnTo>
                  <a:pt x="51145" y="2208"/>
                </a:lnTo>
                <a:lnTo>
                  <a:pt x="40650" y="1195"/>
                </a:lnTo>
                <a:lnTo>
                  <a:pt x="31174" y="711"/>
                </a:lnTo>
                <a:lnTo>
                  <a:pt x="27059" y="571"/>
                </a:lnTo>
                <a:lnTo>
                  <a:pt x="21916" y="0"/>
                </a:lnTo>
                <a:close/>
              </a:path>
            </a:pathLst>
          </a:custGeom>
          <a:solidFill>
            <a:srgbClr val="BCA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bg object 2444"/>
          <p:cNvSpPr/>
          <p:nvPr/>
        </p:nvSpPr>
        <p:spPr>
          <a:xfrm>
            <a:off x="4265988" y="993622"/>
            <a:ext cx="64135" cy="30480"/>
          </a:xfrm>
          <a:custGeom>
            <a:avLst/>
            <a:gdLst/>
            <a:ahLst/>
            <a:cxnLst/>
            <a:rect l="l" t="t" r="r" b="b"/>
            <a:pathLst>
              <a:path w="64135" h="30480">
                <a:moveTo>
                  <a:pt x="59171" y="6946"/>
                </a:moveTo>
                <a:lnTo>
                  <a:pt x="9149" y="6946"/>
                </a:lnTo>
                <a:lnTo>
                  <a:pt x="19373" y="8559"/>
                </a:lnTo>
                <a:lnTo>
                  <a:pt x="24846" y="11658"/>
                </a:lnTo>
                <a:lnTo>
                  <a:pt x="31222" y="14808"/>
                </a:lnTo>
                <a:lnTo>
                  <a:pt x="32720" y="15570"/>
                </a:lnTo>
                <a:lnTo>
                  <a:pt x="34257" y="16852"/>
                </a:lnTo>
                <a:lnTo>
                  <a:pt x="36302" y="19227"/>
                </a:lnTo>
                <a:lnTo>
                  <a:pt x="35959" y="19227"/>
                </a:lnTo>
                <a:lnTo>
                  <a:pt x="33571" y="19329"/>
                </a:lnTo>
                <a:lnTo>
                  <a:pt x="31171" y="19329"/>
                </a:lnTo>
                <a:lnTo>
                  <a:pt x="28809" y="19456"/>
                </a:lnTo>
                <a:lnTo>
                  <a:pt x="25545" y="19583"/>
                </a:lnTo>
                <a:lnTo>
                  <a:pt x="13442" y="21869"/>
                </a:lnTo>
                <a:lnTo>
                  <a:pt x="11367" y="22316"/>
                </a:lnTo>
                <a:lnTo>
                  <a:pt x="15602" y="25342"/>
                </a:lnTo>
                <a:lnTo>
                  <a:pt x="27881" y="29616"/>
                </a:lnTo>
                <a:lnTo>
                  <a:pt x="39785" y="30452"/>
                </a:lnTo>
                <a:lnTo>
                  <a:pt x="40239" y="27114"/>
                </a:lnTo>
                <a:lnTo>
                  <a:pt x="48745" y="27114"/>
                </a:lnTo>
                <a:lnTo>
                  <a:pt x="48290" y="24498"/>
                </a:lnTo>
                <a:lnTo>
                  <a:pt x="48227" y="23050"/>
                </a:lnTo>
                <a:lnTo>
                  <a:pt x="47287" y="21590"/>
                </a:lnTo>
                <a:lnTo>
                  <a:pt x="46830" y="21005"/>
                </a:lnTo>
                <a:lnTo>
                  <a:pt x="45921" y="19583"/>
                </a:lnTo>
                <a:lnTo>
                  <a:pt x="45768" y="19227"/>
                </a:lnTo>
                <a:lnTo>
                  <a:pt x="46208" y="16954"/>
                </a:lnTo>
                <a:lnTo>
                  <a:pt x="47414" y="15278"/>
                </a:lnTo>
                <a:lnTo>
                  <a:pt x="51855" y="10815"/>
                </a:lnTo>
                <a:lnTo>
                  <a:pt x="57654" y="7367"/>
                </a:lnTo>
                <a:lnTo>
                  <a:pt x="59171" y="6946"/>
                </a:lnTo>
                <a:close/>
              </a:path>
              <a:path w="64135" h="30480">
                <a:moveTo>
                  <a:pt x="48786" y="27266"/>
                </a:moveTo>
                <a:lnTo>
                  <a:pt x="43858" y="27266"/>
                </a:lnTo>
                <a:lnTo>
                  <a:pt x="44582" y="28028"/>
                </a:lnTo>
                <a:lnTo>
                  <a:pt x="45154" y="28930"/>
                </a:lnTo>
                <a:lnTo>
                  <a:pt x="45680" y="29475"/>
                </a:lnTo>
                <a:lnTo>
                  <a:pt x="49372" y="28669"/>
                </a:lnTo>
                <a:lnTo>
                  <a:pt x="48786" y="27266"/>
                </a:lnTo>
                <a:close/>
              </a:path>
              <a:path w="64135" h="30480">
                <a:moveTo>
                  <a:pt x="48745" y="27114"/>
                </a:moveTo>
                <a:lnTo>
                  <a:pt x="40239" y="27114"/>
                </a:lnTo>
                <a:lnTo>
                  <a:pt x="43744" y="27279"/>
                </a:lnTo>
                <a:lnTo>
                  <a:pt x="48786" y="27266"/>
                </a:lnTo>
                <a:lnTo>
                  <a:pt x="48745" y="27114"/>
                </a:lnTo>
                <a:close/>
              </a:path>
              <a:path w="64135" h="30480">
                <a:moveTo>
                  <a:pt x="21455" y="0"/>
                </a:moveTo>
                <a:lnTo>
                  <a:pt x="12984" y="0"/>
                </a:lnTo>
                <a:lnTo>
                  <a:pt x="9530" y="304"/>
                </a:lnTo>
                <a:lnTo>
                  <a:pt x="6673" y="1308"/>
                </a:lnTo>
                <a:lnTo>
                  <a:pt x="1143" y="3075"/>
                </a:lnTo>
                <a:lnTo>
                  <a:pt x="0" y="3408"/>
                </a:lnTo>
                <a:lnTo>
                  <a:pt x="529" y="8964"/>
                </a:lnTo>
                <a:lnTo>
                  <a:pt x="3840" y="8356"/>
                </a:lnTo>
                <a:lnTo>
                  <a:pt x="9149" y="6946"/>
                </a:lnTo>
                <a:lnTo>
                  <a:pt x="59171" y="6946"/>
                </a:lnTo>
                <a:lnTo>
                  <a:pt x="63615" y="5714"/>
                </a:lnTo>
                <a:lnTo>
                  <a:pt x="62589" y="4198"/>
                </a:lnTo>
                <a:lnTo>
                  <a:pt x="61103" y="3827"/>
                </a:lnTo>
                <a:lnTo>
                  <a:pt x="50684" y="2208"/>
                </a:lnTo>
                <a:lnTo>
                  <a:pt x="40189" y="1195"/>
                </a:lnTo>
                <a:lnTo>
                  <a:pt x="30714" y="711"/>
                </a:lnTo>
                <a:lnTo>
                  <a:pt x="26599" y="571"/>
                </a:lnTo>
                <a:lnTo>
                  <a:pt x="21455" y="0"/>
                </a:lnTo>
                <a:close/>
              </a:path>
            </a:pathLst>
          </a:custGeom>
          <a:solidFill>
            <a:srgbClr val="BAA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bg object 2445"/>
          <p:cNvSpPr/>
          <p:nvPr/>
        </p:nvSpPr>
        <p:spPr>
          <a:xfrm>
            <a:off x="4266437" y="993622"/>
            <a:ext cx="62865" cy="30480"/>
          </a:xfrm>
          <a:custGeom>
            <a:avLst/>
            <a:gdLst/>
            <a:ahLst/>
            <a:cxnLst/>
            <a:rect l="l" t="t" r="r" b="b"/>
            <a:pathLst>
              <a:path w="62864" h="30480">
                <a:moveTo>
                  <a:pt x="58721" y="6946"/>
                </a:moveTo>
                <a:lnTo>
                  <a:pt x="8700" y="6946"/>
                </a:lnTo>
                <a:lnTo>
                  <a:pt x="18923" y="8559"/>
                </a:lnTo>
                <a:lnTo>
                  <a:pt x="24397" y="11658"/>
                </a:lnTo>
                <a:lnTo>
                  <a:pt x="30772" y="14808"/>
                </a:lnTo>
                <a:lnTo>
                  <a:pt x="32271" y="15570"/>
                </a:lnTo>
                <a:lnTo>
                  <a:pt x="33808" y="16852"/>
                </a:lnTo>
                <a:lnTo>
                  <a:pt x="35852" y="19227"/>
                </a:lnTo>
                <a:lnTo>
                  <a:pt x="35510" y="19227"/>
                </a:lnTo>
                <a:lnTo>
                  <a:pt x="33122" y="19329"/>
                </a:lnTo>
                <a:lnTo>
                  <a:pt x="30722" y="19329"/>
                </a:lnTo>
                <a:lnTo>
                  <a:pt x="28359" y="19456"/>
                </a:lnTo>
                <a:lnTo>
                  <a:pt x="25096" y="19583"/>
                </a:lnTo>
                <a:lnTo>
                  <a:pt x="12992" y="21869"/>
                </a:lnTo>
                <a:lnTo>
                  <a:pt x="11385" y="22215"/>
                </a:lnTo>
                <a:lnTo>
                  <a:pt x="15400" y="25081"/>
                </a:lnTo>
                <a:lnTo>
                  <a:pt x="27509" y="29286"/>
                </a:lnTo>
                <a:lnTo>
                  <a:pt x="39380" y="30128"/>
                </a:lnTo>
                <a:lnTo>
                  <a:pt x="39789" y="27114"/>
                </a:lnTo>
                <a:lnTo>
                  <a:pt x="48296" y="27114"/>
                </a:lnTo>
                <a:lnTo>
                  <a:pt x="47841" y="24498"/>
                </a:lnTo>
                <a:lnTo>
                  <a:pt x="47778" y="23050"/>
                </a:lnTo>
                <a:lnTo>
                  <a:pt x="46838" y="21590"/>
                </a:lnTo>
                <a:lnTo>
                  <a:pt x="46381" y="21005"/>
                </a:lnTo>
                <a:lnTo>
                  <a:pt x="45472" y="19583"/>
                </a:lnTo>
                <a:lnTo>
                  <a:pt x="45318" y="19227"/>
                </a:lnTo>
                <a:lnTo>
                  <a:pt x="45758" y="16954"/>
                </a:lnTo>
                <a:lnTo>
                  <a:pt x="46965" y="15278"/>
                </a:lnTo>
                <a:lnTo>
                  <a:pt x="51406" y="10815"/>
                </a:lnTo>
                <a:lnTo>
                  <a:pt x="57204" y="7367"/>
                </a:lnTo>
                <a:lnTo>
                  <a:pt x="58721" y="6946"/>
                </a:lnTo>
                <a:close/>
              </a:path>
              <a:path w="62864" h="30480">
                <a:moveTo>
                  <a:pt x="48337" y="27266"/>
                </a:moveTo>
                <a:lnTo>
                  <a:pt x="43409" y="27266"/>
                </a:lnTo>
                <a:lnTo>
                  <a:pt x="44133" y="28028"/>
                </a:lnTo>
                <a:lnTo>
                  <a:pt x="44704" y="28930"/>
                </a:lnTo>
                <a:lnTo>
                  <a:pt x="44943" y="29177"/>
                </a:lnTo>
                <a:lnTo>
                  <a:pt x="48776" y="28341"/>
                </a:lnTo>
                <a:lnTo>
                  <a:pt x="48337" y="27266"/>
                </a:lnTo>
                <a:close/>
              </a:path>
              <a:path w="62864" h="30480">
                <a:moveTo>
                  <a:pt x="48296" y="27114"/>
                </a:moveTo>
                <a:lnTo>
                  <a:pt x="39789" y="27114"/>
                </a:lnTo>
                <a:lnTo>
                  <a:pt x="43295" y="27279"/>
                </a:lnTo>
                <a:lnTo>
                  <a:pt x="48337" y="27266"/>
                </a:lnTo>
                <a:lnTo>
                  <a:pt x="48296" y="27114"/>
                </a:lnTo>
                <a:close/>
              </a:path>
              <a:path w="62864" h="30480">
                <a:moveTo>
                  <a:pt x="21006" y="0"/>
                </a:moveTo>
                <a:lnTo>
                  <a:pt x="12535" y="0"/>
                </a:lnTo>
                <a:lnTo>
                  <a:pt x="9081" y="304"/>
                </a:lnTo>
                <a:lnTo>
                  <a:pt x="6223" y="1308"/>
                </a:lnTo>
                <a:lnTo>
                  <a:pt x="694" y="3075"/>
                </a:lnTo>
                <a:lnTo>
                  <a:pt x="0" y="3277"/>
                </a:lnTo>
                <a:lnTo>
                  <a:pt x="538" y="8880"/>
                </a:lnTo>
                <a:lnTo>
                  <a:pt x="3391" y="8356"/>
                </a:lnTo>
                <a:lnTo>
                  <a:pt x="8700" y="6946"/>
                </a:lnTo>
                <a:lnTo>
                  <a:pt x="58721" y="6946"/>
                </a:lnTo>
                <a:lnTo>
                  <a:pt x="62752" y="5829"/>
                </a:lnTo>
                <a:lnTo>
                  <a:pt x="61549" y="4050"/>
                </a:lnTo>
                <a:lnTo>
                  <a:pt x="60654" y="3827"/>
                </a:lnTo>
                <a:lnTo>
                  <a:pt x="50235" y="2208"/>
                </a:lnTo>
                <a:lnTo>
                  <a:pt x="39740" y="1195"/>
                </a:lnTo>
                <a:lnTo>
                  <a:pt x="30264" y="711"/>
                </a:lnTo>
                <a:lnTo>
                  <a:pt x="26150" y="571"/>
                </a:lnTo>
                <a:lnTo>
                  <a:pt x="21006" y="0"/>
                </a:lnTo>
                <a:close/>
              </a:path>
            </a:pathLst>
          </a:custGeom>
          <a:solidFill>
            <a:srgbClr val="B8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bg object 2446"/>
          <p:cNvSpPr/>
          <p:nvPr/>
        </p:nvSpPr>
        <p:spPr>
          <a:xfrm>
            <a:off x="4266896" y="993622"/>
            <a:ext cx="62230" cy="29845"/>
          </a:xfrm>
          <a:custGeom>
            <a:avLst/>
            <a:gdLst/>
            <a:ahLst/>
            <a:cxnLst/>
            <a:rect l="l" t="t" r="r" b="b"/>
            <a:pathLst>
              <a:path w="62229" h="29844">
                <a:moveTo>
                  <a:pt x="58262" y="6946"/>
                </a:moveTo>
                <a:lnTo>
                  <a:pt x="8241" y="6946"/>
                </a:lnTo>
                <a:lnTo>
                  <a:pt x="18464" y="8559"/>
                </a:lnTo>
                <a:lnTo>
                  <a:pt x="23938" y="11658"/>
                </a:lnTo>
                <a:lnTo>
                  <a:pt x="30313" y="14808"/>
                </a:lnTo>
                <a:lnTo>
                  <a:pt x="31812" y="15570"/>
                </a:lnTo>
                <a:lnTo>
                  <a:pt x="33349" y="16852"/>
                </a:lnTo>
                <a:lnTo>
                  <a:pt x="35393" y="19227"/>
                </a:lnTo>
                <a:lnTo>
                  <a:pt x="35050" y="19227"/>
                </a:lnTo>
                <a:lnTo>
                  <a:pt x="32663" y="19329"/>
                </a:lnTo>
                <a:lnTo>
                  <a:pt x="30263" y="19329"/>
                </a:lnTo>
                <a:lnTo>
                  <a:pt x="27900" y="19456"/>
                </a:lnTo>
                <a:lnTo>
                  <a:pt x="24636" y="19583"/>
                </a:lnTo>
                <a:lnTo>
                  <a:pt x="12533" y="21869"/>
                </a:lnTo>
                <a:lnTo>
                  <a:pt x="11375" y="22119"/>
                </a:lnTo>
                <a:lnTo>
                  <a:pt x="15186" y="24838"/>
                </a:lnTo>
                <a:lnTo>
                  <a:pt x="27113" y="28981"/>
                </a:lnTo>
                <a:lnTo>
                  <a:pt x="38963" y="29815"/>
                </a:lnTo>
                <a:lnTo>
                  <a:pt x="39330" y="27114"/>
                </a:lnTo>
                <a:lnTo>
                  <a:pt x="47837" y="27114"/>
                </a:lnTo>
                <a:lnTo>
                  <a:pt x="47441" y="24838"/>
                </a:lnTo>
                <a:lnTo>
                  <a:pt x="47319" y="23050"/>
                </a:lnTo>
                <a:lnTo>
                  <a:pt x="46379" y="21590"/>
                </a:lnTo>
                <a:lnTo>
                  <a:pt x="45922" y="21005"/>
                </a:lnTo>
                <a:lnTo>
                  <a:pt x="45013" y="19583"/>
                </a:lnTo>
                <a:lnTo>
                  <a:pt x="44859" y="19227"/>
                </a:lnTo>
                <a:lnTo>
                  <a:pt x="45299" y="16954"/>
                </a:lnTo>
                <a:lnTo>
                  <a:pt x="46506" y="15278"/>
                </a:lnTo>
                <a:lnTo>
                  <a:pt x="50947" y="10815"/>
                </a:lnTo>
                <a:lnTo>
                  <a:pt x="56745" y="7367"/>
                </a:lnTo>
                <a:lnTo>
                  <a:pt x="58262" y="6946"/>
                </a:lnTo>
                <a:close/>
              </a:path>
              <a:path w="62229" h="29844">
                <a:moveTo>
                  <a:pt x="47878" y="27266"/>
                </a:moveTo>
                <a:lnTo>
                  <a:pt x="42950" y="27266"/>
                </a:lnTo>
                <a:lnTo>
                  <a:pt x="43674" y="28028"/>
                </a:lnTo>
                <a:lnTo>
                  <a:pt x="44214" y="28881"/>
                </a:lnTo>
                <a:lnTo>
                  <a:pt x="48183" y="28013"/>
                </a:lnTo>
                <a:lnTo>
                  <a:pt x="47878" y="27266"/>
                </a:lnTo>
                <a:close/>
              </a:path>
              <a:path w="62229" h="29844">
                <a:moveTo>
                  <a:pt x="47837" y="27114"/>
                </a:moveTo>
                <a:lnTo>
                  <a:pt x="39330" y="27114"/>
                </a:lnTo>
                <a:lnTo>
                  <a:pt x="42836" y="27279"/>
                </a:lnTo>
                <a:lnTo>
                  <a:pt x="47878" y="27266"/>
                </a:lnTo>
                <a:lnTo>
                  <a:pt x="47837" y="27114"/>
                </a:lnTo>
                <a:close/>
              </a:path>
              <a:path w="62229" h="29844">
                <a:moveTo>
                  <a:pt x="20547" y="0"/>
                </a:moveTo>
                <a:lnTo>
                  <a:pt x="12076" y="0"/>
                </a:lnTo>
                <a:lnTo>
                  <a:pt x="8622" y="304"/>
                </a:lnTo>
                <a:lnTo>
                  <a:pt x="5764" y="1308"/>
                </a:lnTo>
                <a:lnTo>
                  <a:pt x="0" y="3144"/>
                </a:lnTo>
                <a:lnTo>
                  <a:pt x="539" y="8795"/>
                </a:lnTo>
                <a:lnTo>
                  <a:pt x="2932" y="8356"/>
                </a:lnTo>
                <a:lnTo>
                  <a:pt x="8241" y="6946"/>
                </a:lnTo>
                <a:lnTo>
                  <a:pt x="58262" y="6946"/>
                </a:lnTo>
                <a:lnTo>
                  <a:pt x="61885" y="5942"/>
                </a:lnTo>
                <a:lnTo>
                  <a:pt x="60505" y="3904"/>
                </a:lnTo>
                <a:lnTo>
                  <a:pt x="60195" y="3827"/>
                </a:lnTo>
                <a:lnTo>
                  <a:pt x="49776" y="2208"/>
                </a:lnTo>
                <a:lnTo>
                  <a:pt x="39281" y="1195"/>
                </a:lnTo>
                <a:lnTo>
                  <a:pt x="29805" y="711"/>
                </a:lnTo>
                <a:lnTo>
                  <a:pt x="25691" y="571"/>
                </a:lnTo>
                <a:lnTo>
                  <a:pt x="20547" y="0"/>
                </a:lnTo>
                <a:close/>
              </a:path>
            </a:pathLst>
          </a:custGeom>
          <a:solidFill>
            <a:srgbClr val="B7A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bg object 2447"/>
          <p:cNvSpPr/>
          <p:nvPr/>
        </p:nvSpPr>
        <p:spPr>
          <a:xfrm>
            <a:off x="4267357" y="993622"/>
            <a:ext cx="61594" cy="29845"/>
          </a:xfrm>
          <a:custGeom>
            <a:avLst/>
            <a:gdLst/>
            <a:ahLst/>
            <a:cxnLst/>
            <a:rect l="l" t="t" r="r" b="b"/>
            <a:pathLst>
              <a:path w="61595" h="29844">
                <a:moveTo>
                  <a:pt x="57802" y="6946"/>
                </a:moveTo>
                <a:lnTo>
                  <a:pt x="7780" y="6946"/>
                </a:lnTo>
                <a:lnTo>
                  <a:pt x="18004" y="8559"/>
                </a:lnTo>
                <a:lnTo>
                  <a:pt x="23477" y="11658"/>
                </a:lnTo>
                <a:lnTo>
                  <a:pt x="29853" y="14808"/>
                </a:lnTo>
                <a:lnTo>
                  <a:pt x="31351" y="15570"/>
                </a:lnTo>
                <a:lnTo>
                  <a:pt x="32888" y="16852"/>
                </a:lnTo>
                <a:lnTo>
                  <a:pt x="34933" y="19227"/>
                </a:lnTo>
                <a:lnTo>
                  <a:pt x="34590" y="19227"/>
                </a:lnTo>
                <a:lnTo>
                  <a:pt x="32202" y="19329"/>
                </a:lnTo>
                <a:lnTo>
                  <a:pt x="29802" y="19329"/>
                </a:lnTo>
                <a:lnTo>
                  <a:pt x="27440" y="19456"/>
                </a:lnTo>
                <a:lnTo>
                  <a:pt x="24176" y="19583"/>
                </a:lnTo>
                <a:lnTo>
                  <a:pt x="12073" y="21869"/>
                </a:lnTo>
                <a:lnTo>
                  <a:pt x="11380" y="22018"/>
                </a:lnTo>
                <a:lnTo>
                  <a:pt x="14967" y="24581"/>
                </a:lnTo>
                <a:lnTo>
                  <a:pt x="26703" y="28664"/>
                </a:lnTo>
                <a:lnTo>
                  <a:pt x="38546" y="29500"/>
                </a:lnTo>
                <a:lnTo>
                  <a:pt x="38870" y="27114"/>
                </a:lnTo>
                <a:lnTo>
                  <a:pt x="47376" y="27114"/>
                </a:lnTo>
                <a:lnTo>
                  <a:pt x="46936" y="24581"/>
                </a:lnTo>
                <a:lnTo>
                  <a:pt x="46858" y="23050"/>
                </a:lnTo>
                <a:lnTo>
                  <a:pt x="45918" y="21590"/>
                </a:lnTo>
                <a:lnTo>
                  <a:pt x="45461" y="21005"/>
                </a:lnTo>
                <a:lnTo>
                  <a:pt x="44552" y="19583"/>
                </a:lnTo>
                <a:lnTo>
                  <a:pt x="44399" y="19227"/>
                </a:lnTo>
                <a:lnTo>
                  <a:pt x="44839" y="16954"/>
                </a:lnTo>
                <a:lnTo>
                  <a:pt x="46045" y="15278"/>
                </a:lnTo>
                <a:lnTo>
                  <a:pt x="50486" y="10815"/>
                </a:lnTo>
                <a:lnTo>
                  <a:pt x="56285" y="7367"/>
                </a:lnTo>
                <a:lnTo>
                  <a:pt x="57802" y="6946"/>
                </a:lnTo>
                <a:close/>
              </a:path>
              <a:path w="61595" h="29844">
                <a:moveTo>
                  <a:pt x="47417" y="27266"/>
                </a:moveTo>
                <a:lnTo>
                  <a:pt x="42489" y="27266"/>
                </a:lnTo>
                <a:lnTo>
                  <a:pt x="43213" y="28028"/>
                </a:lnTo>
                <a:lnTo>
                  <a:pt x="43555" y="28568"/>
                </a:lnTo>
                <a:lnTo>
                  <a:pt x="47589" y="27687"/>
                </a:lnTo>
                <a:lnTo>
                  <a:pt x="47417" y="27266"/>
                </a:lnTo>
                <a:close/>
              </a:path>
              <a:path w="61595" h="29844">
                <a:moveTo>
                  <a:pt x="47376" y="27114"/>
                </a:moveTo>
                <a:lnTo>
                  <a:pt x="38870" y="27114"/>
                </a:lnTo>
                <a:lnTo>
                  <a:pt x="42375" y="27279"/>
                </a:lnTo>
                <a:lnTo>
                  <a:pt x="47417" y="27266"/>
                </a:lnTo>
                <a:lnTo>
                  <a:pt x="47376" y="27114"/>
                </a:lnTo>
                <a:close/>
              </a:path>
              <a:path w="61595" h="29844">
                <a:moveTo>
                  <a:pt x="20086" y="0"/>
                </a:moveTo>
                <a:lnTo>
                  <a:pt x="11615" y="0"/>
                </a:lnTo>
                <a:lnTo>
                  <a:pt x="8161" y="304"/>
                </a:lnTo>
                <a:lnTo>
                  <a:pt x="5304" y="1308"/>
                </a:lnTo>
                <a:lnTo>
                  <a:pt x="0" y="3003"/>
                </a:lnTo>
                <a:lnTo>
                  <a:pt x="545" y="8710"/>
                </a:lnTo>
                <a:lnTo>
                  <a:pt x="2471" y="8356"/>
                </a:lnTo>
                <a:lnTo>
                  <a:pt x="7780" y="6946"/>
                </a:lnTo>
                <a:lnTo>
                  <a:pt x="57802" y="6946"/>
                </a:lnTo>
                <a:lnTo>
                  <a:pt x="61011" y="6057"/>
                </a:lnTo>
                <a:lnTo>
                  <a:pt x="59475" y="3787"/>
                </a:lnTo>
                <a:lnTo>
                  <a:pt x="49315" y="2208"/>
                </a:lnTo>
                <a:lnTo>
                  <a:pt x="38820" y="1195"/>
                </a:lnTo>
                <a:lnTo>
                  <a:pt x="29345" y="711"/>
                </a:lnTo>
                <a:lnTo>
                  <a:pt x="25230" y="571"/>
                </a:lnTo>
                <a:lnTo>
                  <a:pt x="20086" y="0"/>
                </a:lnTo>
                <a:close/>
              </a:path>
            </a:pathLst>
          </a:custGeom>
          <a:solidFill>
            <a:srgbClr val="B49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bg object 2448"/>
          <p:cNvSpPr/>
          <p:nvPr/>
        </p:nvSpPr>
        <p:spPr>
          <a:xfrm>
            <a:off x="4267803" y="993622"/>
            <a:ext cx="60325" cy="29209"/>
          </a:xfrm>
          <a:custGeom>
            <a:avLst/>
            <a:gdLst/>
            <a:ahLst/>
            <a:cxnLst/>
            <a:rect l="l" t="t" r="r" b="b"/>
            <a:pathLst>
              <a:path w="60325" h="29209">
                <a:moveTo>
                  <a:pt x="57355" y="6946"/>
                </a:moveTo>
                <a:lnTo>
                  <a:pt x="7333" y="6946"/>
                </a:lnTo>
                <a:lnTo>
                  <a:pt x="17557" y="8559"/>
                </a:lnTo>
                <a:lnTo>
                  <a:pt x="23031" y="11658"/>
                </a:lnTo>
                <a:lnTo>
                  <a:pt x="29406" y="14808"/>
                </a:lnTo>
                <a:lnTo>
                  <a:pt x="30905" y="15570"/>
                </a:lnTo>
                <a:lnTo>
                  <a:pt x="32441" y="16852"/>
                </a:lnTo>
                <a:lnTo>
                  <a:pt x="34486" y="19227"/>
                </a:lnTo>
                <a:lnTo>
                  <a:pt x="34143" y="19227"/>
                </a:lnTo>
                <a:lnTo>
                  <a:pt x="31756" y="19329"/>
                </a:lnTo>
                <a:lnTo>
                  <a:pt x="29355" y="19329"/>
                </a:lnTo>
                <a:lnTo>
                  <a:pt x="26993" y="19456"/>
                </a:lnTo>
                <a:lnTo>
                  <a:pt x="23729" y="19583"/>
                </a:lnTo>
                <a:lnTo>
                  <a:pt x="11386" y="21921"/>
                </a:lnTo>
                <a:lnTo>
                  <a:pt x="14765" y="24332"/>
                </a:lnTo>
                <a:lnTo>
                  <a:pt x="26320" y="28346"/>
                </a:lnTo>
                <a:lnTo>
                  <a:pt x="38142" y="29181"/>
                </a:lnTo>
                <a:lnTo>
                  <a:pt x="38423" y="27114"/>
                </a:lnTo>
                <a:lnTo>
                  <a:pt x="46929" y="27114"/>
                </a:lnTo>
                <a:lnTo>
                  <a:pt x="46475" y="24498"/>
                </a:lnTo>
                <a:lnTo>
                  <a:pt x="46411" y="23050"/>
                </a:lnTo>
                <a:lnTo>
                  <a:pt x="45472" y="21590"/>
                </a:lnTo>
                <a:lnTo>
                  <a:pt x="45014" y="21005"/>
                </a:lnTo>
                <a:lnTo>
                  <a:pt x="44105" y="19583"/>
                </a:lnTo>
                <a:lnTo>
                  <a:pt x="43952" y="19227"/>
                </a:lnTo>
                <a:lnTo>
                  <a:pt x="44392" y="16954"/>
                </a:lnTo>
                <a:lnTo>
                  <a:pt x="45599" y="15278"/>
                </a:lnTo>
                <a:lnTo>
                  <a:pt x="50040" y="10815"/>
                </a:lnTo>
                <a:lnTo>
                  <a:pt x="55838" y="7367"/>
                </a:lnTo>
                <a:lnTo>
                  <a:pt x="57355" y="6946"/>
                </a:lnTo>
                <a:close/>
              </a:path>
              <a:path w="60325" h="29209">
                <a:moveTo>
                  <a:pt x="46971" y="27266"/>
                </a:moveTo>
                <a:lnTo>
                  <a:pt x="42043" y="27266"/>
                </a:lnTo>
                <a:lnTo>
                  <a:pt x="42766" y="28028"/>
                </a:lnTo>
                <a:lnTo>
                  <a:pt x="42909" y="28253"/>
                </a:lnTo>
                <a:lnTo>
                  <a:pt x="47008" y="27357"/>
                </a:lnTo>
                <a:close/>
              </a:path>
              <a:path w="60325" h="29209">
                <a:moveTo>
                  <a:pt x="46929" y="27114"/>
                </a:moveTo>
                <a:lnTo>
                  <a:pt x="38423" y="27114"/>
                </a:lnTo>
                <a:lnTo>
                  <a:pt x="41928" y="27279"/>
                </a:lnTo>
                <a:lnTo>
                  <a:pt x="46971" y="27266"/>
                </a:lnTo>
                <a:lnTo>
                  <a:pt x="46929" y="27114"/>
                </a:lnTo>
                <a:close/>
              </a:path>
              <a:path w="60325" h="29209">
                <a:moveTo>
                  <a:pt x="19640" y="0"/>
                </a:moveTo>
                <a:lnTo>
                  <a:pt x="11169" y="0"/>
                </a:lnTo>
                <a:lnTo>
                  <a:pt x="7714" y="304"/>
                </a:lnTo>
                <a:lnTo>
                  <a:pt x="4857" y="1308"/>
                </a:lnTo>
                <a:lnTo>
                  <a:pt x="0" y="2860"/>
                </a:lnTo>
                <a:lnTo>
                  <a:pt x="552" y="8626"/>
                </a:lnTo>
                <a:lnTo>
                  <a:pt x="2025" y="8356"/>
                </a:lnTo>
                <a:lnTo>
                  <a:pt x="7333" y="6946"/>
                </a:lnTo>
                <a:lnTo>
                  <a:pt x="57355" y="6946"/>
                </a:lnTo>
                <a:lnTo>
                  <a:pt x="60154" y="6170"/>
                </a:lnTo>
                <a:lnTo>
                  <a:pt x="58482" y="3702"/>
                </a:lnTo>
                <a:lnTo>
                  <a:pt x="48869" y="2208"/>
                </a:lnTo>
                <a:lnTo>
                  <a:pt x="38374" y="1195"/>
                </a:lnTo>
                <a:lnTo>
                  <a:pt x="28898" y="711"/>
                </a:lnTo>
                <a:lnTo>
                  <a:pt x="24783" y="571"/>
                </a:lnTo>
                <a:lnTo>
                  <a:pt x="19640" y="0"/>
                </a:lnTo>
                <a:close/>
              </a:path>
            </a:pathLst>
          </a:custGeom>
          <a:solidFill>
            <a:srgbClr val="B49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bg object 2449"/>
          <p:cNvSpPr/>
          <p:nvPr/>
        </p:nvSpPr>
        <p:spPr>
          <a:xfrm>
            <a:off x="4268262" y="993622"/>
            <a:ext cx="59690" cy="29209"/>
          </a:xfrm>
          <a:custGeom>
            <a:avLst/>
            <a:gdLst/>
            <a:ahLst/>
            <a:cxnLst/>
            <a:rect l="l" t="t" r="r" b="b"/>
            <a:pathLst>
              <a:path w="59689" h="29209">
                <a:moveTo>
                  <a:pt x="56896" y="6946"/>
                </a:moveTo>
                <a:lnTo>
                  <a:pt x="6874" y="6946"/>
                </a:lnTo>
                <a:lnTo>
                  <a:pt x="17098" y="8559"/>
                </a:lnTo>
                <a:lnTo>
                  <a:pt x="22571" y="11658"/>
                </a:lnTo>
                <a:lnTo>
                  <a:pt x="28947" y="14808"/>
                </a:lnTo>
                <a:lnTo>
                  <a:pt x="30445" y="15570"/>
                </a:lnTo>
                <a:lnTo>
                  <a:pt x="31982" y="16852"/>
                </a:lnTo>
                <a:lnTo>
                  <a:pt x="34027" y="19227"/>
                </a:lnTo>
                <a:lnTo>
                  <a:pt x="33684" y="19227"/>
                </a:lnTo>
                <a:lnTo>
                  <a:pt x="31296" y="19329"/>
                </a:lnTo>
                <a:lnTo>
                  <a:pt x="28896" y="19329"/>
                </a:lnTo>
                <a:lnTo>
                  <a:pt x="26534" y="19456"/>
                </a:lnTo>
                <a:lnTo>
                  <a:pt x="23270" y="19583"/>
                </a:lnTo>
                <a:lnTo>
                  <a:pt x="11402" y="21824"/>
                </a:lnTo>
                <a:lnTo>
                  <a:pt x="14558" y="24076"/>
                </a:lnTo>
                <a:lnTo>
                  <a:pt x="25937" y="28029"/>
                </a:lnTo>
                <a:lnTo>
                  <a:pt x="37726" y="28866"/>
                </a:lnTo>
                <a:lnTo>
                  <a:pt x="37964" y="27114"/>
                </a:lnTo>
                <a:lnTo>
                  <a:pt x="46066" y="27114"/>
                </a:lnTo>
                <a:lnTo>
                  <a:pt x="46455" y="27029"/>
                </a:lnTo>
                <a:lnTo>
                  <a:pt x="46016" y="24498"/>
                </a:lnTo>
                <a:lnTo>
                  <a:pt x="45952" y="23050"/>
                </a:lnTo>
                <a:lnTo>
                  <a:pt x="45012" y="21590"/>
                </a:lnTo>
                <a:lnTo>
                  <a:pt x="44555" y="21005"/>
                </a:lnTo>
                <a:lnTo>
                  <a:pt x="43646" y="19583"/>
                </a:lnTo>
                <a:lnTo>
                  <a:pt x="55379" y="7367"/>
                </a:lnTo>
                <a:lnTo>
                  <a:pt x="56896" y="6946"/>
                </a:lnTo>
                <a:close/>
              </a:path>
              <a:path w="59689" h="29209">
                <a:moveTo>
                  <a:pt x="45367" y="27266"/>
                </a:moveTo>
                <a:lnTo>
                  <a:pt x="41595" y="27279"/>
                </a:lnTo>
                <a:lnTo>
                  <a:pt x="42232" y="27950"/>
                </a:lnTo>
                <a:lnTo>
                  <a:pt x="45367" y="27266"/>
                </a:lnTo>
                <a:close/>
              </a:path>
              <a:path w="59689" h="29209">
                <a:moveTo>
                  <a:pt x="46066" y="27114"/>
                </a:moveTo>
                <a:lnTo>
                  <a:pt x="37964" y="27114"/>
                </a:lnTo>
                <a:lnTo>
                  <a:pt x="41469" y="27279"/>
                </a:lnTo>
                <a:lnTo>
                  <a:pt x="45367" y="27266"/>
                </a:lnTo>
                <a:lnTo>
                  <a:pt x="46066" y="27114"/>
                </a:lnTo>
                <a:close/>
              </a:path>
              <a:path w="59689" h="29209">
                <a:moveTo>
                  <a:pt x="19181" y="0"/>
                </a:moveTo>
                <a:lnTo>
                  <a:pt x="10710" y="0"/>
                </a:lnTo>
                <a:lnTo>
                  <a:pt x="7255" y="304"/>
                </a:lnTo>
                <a:lnTo>
                  <a:pt x="4398" y="1308"/>
                </a:lnTo>
                <a:lnTo>
                  <a:pt x="0" y="2714"/>
                </a:lnTo>
                <a:lnTo>
                  <a:pt x="559" y="8541"/>
                </a:lnTo>
                <a:lnTo>
                  <a:pt x="1566" y="8356"/>
                </a:lnTo>
                <a:lnTo>
                  <a:pt x="6874" y="6946"/>
                </a:lnTo>
                <a:lnTo>
                  <a:pt x="56896" y="6946"/>
                </a:lnTo>
                <a:lnTo>
                  <a:pt x="59262" y="6290"/>
                </a:lnTo>
                <a:lnTo>
                  <a:pt x="57471" y="3616"/>
                </a:lnTo>
                <a:lnTo>
                  <a:pt x="48410" y="2208"/>
                </a:lnTo>
                <a:lnTo>
                  <a:pt x="37915" y="1195"/>
                </a:lnTo>
                <a:lnTo>
                  <a:pt x="28439" y="711"/>
                </a:lnTo>
                <a:lnTo>
                  <a:pt x="24324" y="571"/>
                </a:lnTo>
                <a:lnTo>
                  <a:pt x="19181" y="0"/>
                </a:lnTo>
                <a:close/>
              </a:path>
            </a:pathLst>
          </a:custGeom>
          <a:solidFill>
            <a:srgbClr val="B29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bg object 2450"/>
          <p:cNvSpPr/>
          <p:nvPr/>
        </p:nvSpPr>
        <p:spPr>
          <a:xfrm>
            <a:off x="4268721" y="993622"/>
            <a:ext cx="58419" cy="28575"/>
          </a:xfrm>
          <a:custGeom>
            <a:avLst/>
            <a:gdLst/>
            <a:ahLst/>
            <a:cxnLst/>
            <a:rect l="l" t="t" r="r" b="b"/>
            <a:pathLst>
              <a:path w="58420" h="28575">
                <a:moveTo>
                  <a:pt x="56437" y="6946"/>
                </a:moveTo>
                <a:lnTo>
                  <a:pt x="6416" y="6946"/>
                </a:lnTo>
                <a:lnTo>
                  <a:pt x="16639" y="8559"/>
                </a:lnTo>
                <a:lnTo>
                  <a:pt x="22113" y="11658"/>
                </a:lnTo>
                <a:lnTo>
                  <a:pt x="28488" y="14808"/>
                </a:lnTo>
                <a:lnTo>
                  <a:pt x="29987" y="15570"/>
                </a:lnTo>
                <a:lnTo>
                  <a:pt x="31524" y="16852"/>
                </a:lnTo>
                <a:lnTo>
                  <a:pt x="33568" y="19227"/>
                </a:lnTo>
                <a:lnTo>
                  <a:pt x="33225" y="19227"/>
                </a:lnTo>
                <a:lnTo>
                  <a:pt x="30838" y="19329"/>
                </a:lnTo>
                <a:lnTo>
                  <a:pt x="28438" y="19329"/>
                </a:lnTo>
                <a:lnTo>
                  <a:pt x="26075" y="19456"/>
                </a:lnTo>
                <a:lnTo>
                  <a:pt x="22811" y="19583"/>
                </a:lnTo>
                <a:lnTo>
                  <a:pt x="11410" y="21736"/>
                </a:lnTo>
                <a:lnTo>
                  <a:pt x="14345" y="23832"/>
                </a:lnTo>
                <a:lnTo>
                  <a:pt x="25542" y="27724"/>
                </a:lnTo>
                <a:lnTo>
                  <a:pt x="37310" y="28554"/>
                </a:lnTo>
                <a:lnTo>
                  <a:pt x="37505" y="27114"/>
                </a:lnTo>
                <a:lnTo>
                  <a:pt x="43973" y="27114"/>
                </a:lnTo>
                <a:lnTo>
                  <a:pt x="45937" y="26685"/>
                </a:lnTo>
                <a:lnTo>
                  <a:pt x="45557" y="24498"/>
                </a:lnTo>
                <a:lnTo>
                  <a:pt x="45494" y="23050"/>
                </a:lnTo>
                <a:lnTo>
                  <a:pt x="44554" y="21590"/>
                </a:lnTo>
                <a:lnTo>
                  <a:pt x="44097" y="21005"/>
                </a:lnTo>
                <a:lnTo>
                  <a:pt x="43188" y="19583"/>
                </a:lnTo>
                <a:lnTo>
                  <a:pt x="54920" y="7367"/>
                </a:lnTo>
                <a:lnTo>
                  <a:pt x="56437" y="6946"/>
                </a:lnTo>
                <a:close/>
              </a:path>
              <a:path w="58420" h="28575">
                <a:moveTo>
                  <a:pt x="43275" y="27266"/>
                </a:moveTo>
                <a:lnTo>
                  <a:pt x="41136" y="27278"/>
                </a:lnTo>
                <a:lnTo>
                  <a:pt x="41494" y="27655"/>
                </a:lnTo>
                <a:lnTo>
                  <a:pt x="43275" y="27266"/>
                </a:lnTo>
                <a:close/>
              </a:path>
              <a:path w="58420" h="28575">
                <a:moveTo>
                  <a:pt x="43973" y="27114"/>
                </a:moveTo>
                <a:lnTo>
                  <a:pt x="37505" y="27114"/>
                </a:lnTo>
                <a:lnTo>
                  <a:pt x="41011" y="27279"/>
                </a:lnTo>
                <a:lnTo>
                  <a:pt x="43275" y="27266"/>
                </a:lnTo>
                <a:lnTo>
                  <a:pt x="43973" y="27114"/>
                </a:lnTo>
                <a:close/>
              </a:path>
              <a:path w="58420" h="28575">
                <a:moveTo>
                  <a:pt x="18722" y="0"/>
                </a:moveTo>
                <a:lnTo>
                  <a:pt x="10251" y="0"/>
                </a:lnTo>
                <a:lnTo>
                  <a:pt x="6797" y="304"/>
                </a:lnTo>
                <a:lnTo>
                  <a:pt x="3939" y="1308"/>
                </a:lnTo>
                <a:lnTo>
                  <a:pt x="0" y="2567"/>
                </a:lnTo>
                <a:lnTo>
                  <a:pt x="561" y="8456"/>
                </a:lnTo>
                <a:lnTo>
                  <a:pt x="1107" y="8356"/>
                </a:lnTo>
                <a:lnTo>
                  <a:pt x="6416" y="6946"/>
                </a:lnTo>
                <a:lnTo>
                  <a:pt x="56437" y="6946"/>
                </a:lnTo>
                <a:lnTo>
                  <a:pt x="58342" y="6418"/>
                </a:lnTo>
                <a:lnTo>
                  <a:pt x="56462" y="3531"/>
                </a:lnTo>
                <a:lnTo>
                  <a:pt x="47951" y="2208"/>
                </a:lnTo>
                <a:lnTo>
                  <a:pt x="37456" y="1195"/>
                </a:lnTo>
                <a:lnTo>
                  <a:pt x="27980" y="711"/>
                </a:lnTo>
                <a:lnTo>
                  <a:pt x="23866" y="571"/>
                </a:lnTo>
                <a:lnTo>
                  <a:pt x="18722" y="0"/>
                </a:lnTo>
                <a:close/>
              </a:path>
            </a:pathLst>
          </a:custGeom>
          <a:solidFill>
            <a:srgbClr val="B19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bg object 2451"/>
          <p:cNvSpPr/>
          <p:nvPr/>
        </p:nvSpPr>
        <p:spPr>
          <a:xfrm>
            <a:off x="4269167" y="993622"/>
            <a:ext cx="57785" cy="28575"/>
          </a:xfrm>
          <a:custGeom>
            <a:avLst/>
            <a:gdLst/>
            <a:ahLst/>
            <a:cxnLst/>
            <a:rect l="l" t="t" r="r" b="b"/>
            <a:pathLst>
              <a:path w="57785" h="28575">
                <a:moveTo>
                  <a:pt x="55991" y="6946"/>
                </a:moveTo>
                <a:lnTo>
                  <a:pt x="5969" y="6946"/>
                </a:lnTo>
                <a:lnTo>
                  <a:pt x="16193" y="8559"/>
                </a:lnTo>
                <a:lnTo>
                  <a:pt x="21666" y="11658"/>
                </a:lnTo>
                <a:lnTo>
                  <a:pt x="28042" y="14808"/>
                </a:lnTo>
                <a:lnTo>
                  <a:pt x="29540" y="15570"/>
                </a:lnTo>
                <a:lnTo>
                  <a:pt x="31077" y="16852"/>
                </a:lnTo>
                <a:lnTo>
                  <a:pt x="33122" y="19227"/>
                </a:lnTo>
                <a:lnTo>
                  <a:pt x="32779" y="19227"/>
                </a:lnTo>
                <a:lnTo>
                  <a:pt x="30391" y="19329"/>
                </a:lnTo>
                <a:lnTo>
                  <a:pt x="27991" y="19329"/>
                </a:lnTo>
                <a:lnTo>
                  <a:pt x="25629" y="19456"/>
                </a:lnTo>
                <a:lnTo>
                  <a:pt x="22365" y="19583"/>
                </a:lnTo>
                <a:lnTo>
                  <a:pt x="11435" y="21647"/>
                </a:lnTo>
                <a:lnTo>
                  <a:pt x="14137" y="23576"/>
                </a:lnTo>
                <a:lnTo>
                  <a:pt x="25146" y="27406"/>
                </a:lnTo>
                <a:lnTo>
                  <a:pt x="36778" y="28229"/>
                </a:lnTo>
                <a:lnTo>
                  <a:pt x="36911" y="28200"/>
                </a:lnTo>
                <a:lnTo>
                  <a:pt x="37059" y="27114"/>
                </a:lnTo>
                <a:lnTo>
                  <a:pt x="41886" y="27114"/>
                </a:lnTo>
                <a:lnTo>
                  <a:pt x="45431" y="26340"/>
                </a:lnTo>
                <a:lnTo>
                  <a:pt x="45111" y="24498"/>
                </a:lnTo>
                <a:lnTo>
                  <a:pt x="45047" y="23050"/>
                </a:lnTo>
                <a:lnTo>
                  <a:pt x="44107" y="21590"/>
                </a:lnTo>
                <a:lnTo>
                  <a:pt x="43650" y="21005"/>
                </a:lnTo>
                <a:lnTo>
                  <a:pt x="42741" y="19583"/>
                </a:lnTo>
                <a:lnTo>
                  <a:pt x="54474" y="7367"/>
                </a:lnTo>
                <a:lnTo>
                  <a:pt x="55991" y="6946"/>
                </a:lnTo>
                <a:close/>
              </a:path>
              <a:path w="57785" h="28575">
                <a:moveTo>
                  <a:pt x="41187" y="27266"/>
                </a:moveTo>
                <a:lnTo>
                  <a:pt x="40688" y="27277"/>
                </a:lnTo>
                <a:lnTo>
                  <a:pt x="41187" y="27266"/>
                </a:lnTo>
                <a:close/>
              </a:path>
              <a:path w="57785" h="28575">
                <a:moveTo>
                  <a:pt x="41886" y="27114"/>
                </a:moveTo>
                <a:lnTo>
                  <a:pt x="37059" y="27114"/>
                </a:lnTo>
                <a:lnTo>
                  <a:pt x="40564" y="27279"/>
                </a:lnTo>
                <a:lnTo>
                  <a:pt x="41187" y="27266"/>
                </a:lnTo>
                <a:lnTo>
                  <a:pt x="41886" y="27114"/>
                </a:lnTo>
                <a:close/>
              </a:path>
              <a:path w="57785" h="28575">
                <a:moveTo>
                  <a:pt x="18276" y="0"/>
                </a:moveTo>
                <a:lnTo>
                  <a:pt x="9805" y="0"/>
                </a:lnTo>
                <a:lnTo>
                  <a:pt x="6350" y="304"/>
                </a:lnTo>
                <a:lnTo>
                  <a:pt x="3493" y="1308"/>
                </a:lnTo>
                <a:lnTo>
                  <a:pt x="0" y="2424"/>
                </a:lnTo>
                <a:lnTo>
                  <a:pt x="569" y="8373"/>
                </a:lnTo>
                <a:lnTo>
                  <a:pt x="5969" y="6946"/>
                </a:lnTo>
                <a:lnTo>
                  <a:pt x="55991" y="6946"/>
                </a:lnTo>
                <a:lnTo>
                  <a:pt x="57437" y="6545"/>
                </a:lnTo>
                <a:lnTo>
                  <a:pt x="57416" y="6320"/>
                </a:lnTo>
                <a:lnTo>
                  <a:pt x="55470" y="3446"/>
                </a:lnTo>
                <a:lnTo>
                  <a:pt x="47505" y="2208"/>
                </a:lnTo>
                <a:lnTo>
                  <a:pt x="37010" y="1195"/>
                </a:lnTo>
                <a:lnTo>
                  <a:pt x="27534" y="711"/>
                </a:lnTo>
                <a:lnTo>
                  <a:pt x="23419" y="571"/>
                </a:lnTo>
                <a:lnTo>
                  <a:pt x="18276" y="0"/>
                </a:lnTo>
                <a:close/>
              </a:path>
            </a:pathLst>
          </a:custGeom>
          <a:solidFill>
            <a:srgbClr val="AF9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bg object 2452"/>
          <p:cNvSpPr/>
          <p:nvPr/>
        </p:nvSpPr>
        <p:spPr>
          <a:xfrm>
            <a:off x="4269731" y="993622"/>
            <a:ext cx="56515" cy="27940"/>
          </a:xfrm>
          <a:custGeom>
            <a:avLst/>
            <a:gdLst/>
            <a:ahLst/>
            <a:cxnLst/>
            <a:rect l="l" t="t" r="r" b="b"/>
            <a:pathLst>
              <a:path w="56514" h="27940">
                <a:moveTo>
                  <a:pt x="55427" y="6946"/>
                </a:moveTo>
                <a:lnTo>
                  <a:pt x="5405" y="6946"/>
                </a:lnTo>
                <a:lnTo>
                  <a:pt x="15629" y="8559"/>
                </a:lnTo>
                <a:lnTo>
                  <a:pt x="21103" y="11658"/>
                </a:lnTo>
                <a:lnTo>
                  <a:pt x="27478" y="14808"/>
                </a:lnTo>
                <a:lnTo>
                  <a:pt x="28977" y="15570"/>
                </a:lnTo>
                <a:lnTo>
                  <a:pt x="30513" y="16852"/>
                </a:lnTo>
                <a:lnTo>
                  <a:pt x="32558" y="19227"/>
                </a:lnTo>
                <a:lnTo>
                  <a:pt x="32215" y="19227"/>
                </a:lnTo>
                <a:lnTo>
                  <a:pt x="29828" y="19329"/>
                </a:lnTo>
                <a:lnTo>
                  <a:pt x="27427" y="19329"/>
                </a:lnTo>
                <a:lnTo>
                  <a:pt x="25065" y="19456"/>
                </a:lnTo>
                <a:lnTo>
                  <a:pt x="21801" y="19583"/>
                </a:lnTo>
                <a:lnTo>
                  <a:pt x="11357" y="21556"/>
                </a:lnTo>
                <a:lnTo>
                  <a:pt x="13826" y="23319"/>
                </a:lnTo>
                <a:lnTo>
                  <a:pt x="24621" y="27076"/>
                </a:lnTo>
                <a:lnTo>
                  <a:pt x="36098" y="27894"/>
                </a:lnTo>
                <a:lnTo>
                  <a:pt x="36398" y="27828"/>
                </a:lnTo>
                <a:lnTo>
                  <a:pt x="36495" y="27114"/>
                </a:lnTo>
                <a:lnTo>
                  <a:pt x="39668" y="27114"/>
                </a:lnTo>
                <a:lnTo>
                  <a:pt x="44806" y="25992"/>
                </a:lnTo>
                <a:lnTo>
                  <a:pt x="44547" y="24498"/>
                </a:lnTo>
                <a:lnTo>
                  <a:pt x="44483" y="23050"/>
                </a:lnTo>
                <a:lnTo>
                  <a:pt x="43517" y="21556"/>
                </a:lnTo>
                <a:lnTo>
                  <a:pt x="43086" y="21005"/>
                </a:lnTo>
                <a:lnTo>
                  <a:pt x="42177" y="19583"/>
                </a:lnTo>
                <a:lnTo>
                  <a:pt x="53910" y="7367"/>
                </a:lnTo>
                <a:lnTo>
                  <a:pt x="55427" y="6946"/>
                </a:lnTo>
                <a:close/>
              </a:path>
              <a:path w="56514" h="27940">
                <a:moveTo>
                  <a:pt x="39668" y="27114"/>
                </a:moveTo>
                <a:lnTo>
                  <a:pt x="36495" y="27114"/>
                </a:lnTo>
                <a:lnTo>
                  <a:pt x="39105" y="27237"/>
                </a:lnTo>
                <a:lnTo>
                  <a:pt x="39668" y="27114"/>
                </a:lnTo>
                <a:close/>
              </a:path>
              <a:path w="56514" h="27940">
                <a:moveTo>
                  <a:pt x="17712" y="0"/>
                </a:moveTo>
                <a:lnTo>
                  <a:pt x="9241" y="0"/>
                </a:lnTo>
                <a:lnTo>
                  <a:pt x="5786" y="304"/>
                </a:lnTo>
                <a:lnTo>
                  <a:pt x="2929" y="1308"/>
                </a:lnTo>
                <a:lnTo>
                  <a:pt x="113" y="2208"/>
                </a:lnTo>
                <a:lnTo>
                  <a:pt x="0" y="3362"/>
                </a:lnTo>
                <a:lnTo>
                  <a:pt x="468" y="8257"/>
                </a:lnTo>
                <a:lnTo>
                  <a:pt x="5405" y="6946"/>
                </a:lnTo>
                <a:lnTo>
                  <a:pt x="55427" y="6946"/>
                </a:lnTo>
                <a:lnTo>
                  <a:pt x="56418" y="6672"/>
                </a:lnTo>
                <a:lnTo>
                  <a:pt x="56387" y="6344"/>
                </a:lnTo>
                <a:lnTo>
                  <a:pt x="54366" y="3362"/>
                </a:lnTo>
                <a:lnTo>
                  <a:pt x="46941" y="2208"/>
                </a:lnTo>
                <a:lnTo>
                  <a:pt x="36446" y="1195"/>
                </a:lnTo>
                <a:lnTo>
                  <a:pt x="26970" y="711"/>
                </a:lnTo>
                <a:lnTo>
                  <a:pt x="22855" y="571"/>
                </a:lnTo>
                <a:lnTo>
                  <a:pt x="17712" y="0"/>
                </a:lnTo>
                <a:close/>
              </a:path>
            </a:pathLst>
          </a:custGeom>
          <a:solidFill>
            <a:srgbClr val="AF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bg object 2453"/>
          <p:cNvSpPr/>
          <p:nvPr/>
        </p:nvSpPr>
        <p:spPr>
          <a:xfrm>
            <a:off x="4270195" y="993622"/>
            <a:ext cx="55880" cy="27940"/>
          </a:xfrm>
          <a:custGeom>
            <a:avLst/>
            <a:gdLst/>
            <a:ahLst/>
            <a:cxnLst/>
            <a:rect l="l" t="t" r="r" b="b"/>
            <a:pathLst>
              <a:path w="55879" h="27940">
                <a:moveTo>
                  <a:pt x="54963" y="6946"/>
                </a:moveTo>
                <a:lnTo>
                  <a:pt x="4941" y="6946"/>
                </a:lnTo>
                <a:lnTo>
                  <a:pt x="15165" y="8559"/>
                </a:lnTo>
                <a:lnTo>
                  <a:pt x="20638" y="11658"/>
                </a:lnTo>
                <a:lnTo>
                  <a:pt x="27014" y="14808"/>
                </a:lnTo>
                <a:lnTo>
                  <a:pt x="28512" y="15570"/>
                </a:lnTo>
                <a:lnTo>
                  <a:pt x="30049" y="16852"/>
                </a:lnTo>
                <a:lnTo>
                  <a:pt x="32094" y="19227"/>
                </a:lnTo>
                <a:lnTo>
                  <a:pt x="31751" y="19227"/>
                </a:lnTo>
                <a:lnTo>
                  <a:pt x="29363" y="19329"/>
                </a:lnTo>
                <a:lnTo>
                  <a:pt x="26963" y="19329"/>
                </a:lnTo>
                <a:lnTo>
                  <a:pt x="24601" y="19456"/>
                </a:lnTo>
                <a:lnTo>
                  <a:pt x="21337" y="19583"/>
                </a:lnTo>
                <a:lnTo>
                  <a:pt x="11356" y="21468"/>
                </a:lnTo>
                <a:lnTo>
                  <a:pt x="13602" y="23070"/>
                </a:lnTo>
                <a:lnTo>
                  <a:pt x="24258" y="26771"/>
                </a:lnTo>
                <a:lnTo>
                  <a:pt x="35505" y="27564"/>
                </a:lnTo>
                <a:lnTo>
                  <a:pt x="35984" y="27459"/>
                </a:lnTo>
                <a:lnTo>
                  <a:pt x="36031" y="27114"/>
                </a:lnTo>
                <a:lnTo>
                  <a:pt x="37564" y="27114"/>
                </a:lnTo>
                <a:lnTo>
                  <a:pt x="44282" y="25647"/>
                </a:lnTo>
                <a:lnTo>
                  <a:pt x="44083" y="24498"/>
                </a:lnTo>
                <a:lnTo>
                  <a:pt x="44019" y="23050"/>
                </a:lnTo>
                <a:lnTo>
                  <a:pt x="43079" y="21590"/>
                </a:lnTo>
                <a:lnTo>
                  <a:pt x="42622" y="21005"/>
                </a:lnTo>
                <a:lnTo>
                  <a:pt x="41713" y="19583"/>
                </a:lnTo>
                <a:lnTo>
                  <a:pt x="53446" y="7367"/>
                </a:lnTo>
                <a:lnTo>
                  <a:pt x="54963" y="6946"/>
                </a:lnTo>
                <a:close/>
              </a:path>
              <a:path w="55879" h="27940">
                <a:moveTo>
                  <a:pt x="37564" y="27114"/>
                </a:moveTo>
                <a:lnTo>
                  <a:pt x="36031" y="27114"/>
                </a:lnTo>
                <a:lnTo>
                  <a:pt x="37292" y="27173"/>
                </a:lnTo>
                <a:lnTo>
                  <a:pt x="37564" y="27114"/>
                </a:lnTo>
                <a:close/>
              </a:path>
              <a:path w="55879" h="27940">
                <a:moveTo>
                  <a:pt x="17247" y="0"/>
                </a:moveTo>
                <a:lnTo>
                  <a:pt x="8777" y="0"/>
                </a:lnTo>
                <a:lnTo>
                  <a:pt x="5322" y="304"/>
                </a:lnTo>
                <a:lnTo>
                  <a:pt x="2465" y="1308"/>
                </a:lnTo>
                <a:lnTo>
                  <a:pt x="169" y="2041"/>
                </a:lnTo>
                <a:lnTo>
                  <a:pt x="78" y="2208"/>
                </a:lnTo>
                <a:lnTo>
                  <a:pt x="0" y="3276"/>
                </a:lnTo>
                <a:lnTo>
                  <a:pt x="461" y="8136"/>
                </a:lnTo>
                <a:lnTo>
                  <a:pt x="4941" y="6946"/>
                </a:lnTo>
                <a:lnTo>
                  <a:pt x="54963" y="6946"/>
                </a:lnTo>
                <a:lnTo>
                  <a:pt x="55492" y="6800"/>
                </a:lnTo>
                <a:lnTo>
                  <a:pt x="55452" y="6382"/>
                </a:lnTo>
                <a:lnTo>
                  <a:pt x="53348" y="3276"/>
                </a:lnTo>
                <a:lnTo>
                  <a:pt x="46477" y="2208"/>
                </a:lnTo>
                <a:lnTo>
                  <a:pt x="35982" y="1195"/>
                </a:lnTo>
                <a:lnTo>
                  <a:pt x="26506" y="711"/>
                </a:lnTo>
                <a:lnTo>
                  <a:pt x="22391" y="571"/>
                </a:lnTo>
                <a:lnTo>
                  <a:pt x="17247" y="0"/>
                </a:lnTo>
                <a:close/>
              </a:path>
            </a:pathLst>
          </a:custGeom>
          <a:solidFill>
            <a:srgbClr val="AD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bg object 2454"/>
          <p:cNvSpPr/>
          <p:nvPr/>
        </p:nvSpPr>
        <p:spPr>
          <a:xfrm>
            <a:off x="4270616" y="993622"/>
            <a:ext cx="54610" cy="27305"/>
          </a:xfrm>
          <a:custGeom>
            <a:avLst/>
            <a:gdLst/>
            <a:ahLst/>
            <a:cxnLst/>
            <a:rect l="l" t="t" r="r" b="b"/>
            <a:pathLst>
              <a:path w="54610" h="27305">
                <a:moveTo>
                  <a:pt x="54542" y="6946"/>
                </a:moveTo>
                <a:lnTo>
                  <a:pt x="4521" y="6946"/>
                </a:lnTo>
                <a:lnTo>
                  <a:pt x="14744" y="8559"/>
                </a:lnTo>
                <a:lnTo>
                  <a:pt x="20218" y="11658"/>
                </a:lnTo>
                <a:lnTo>
                  <a:pt x="26593" y="14808"/>
                </a:lnTo>
                <a:lnTo>
                  <a:pt x="28092" y="15570"/>
                </a:lnTo>
                <a:lnTo>
                  <a:pt x="29628" y="16852"/>
                </a:lnTo>
                <a:lnTo>
                  <a:pt x="31673" y="19227"/>
                </a:lnTo>
                <a:lnTo>
                  <a:pt x="31330" y="19227"/>
                </a:lnTo>
                <a:lnTo>
                  <a:pt x="28943" y="19329"/>
                </a:lnTo>
                <a:lnTo>
                  <a:pt x="26542" y="19329"/>
                </a:lnTo>
                <a:lnTo>
                  <a:pt x="24180" y="19456"/>
                </a:lnTo>
                <a:lnTo>
                  <a:pt x="20916" y="19583"/>
                </a:lnTo>
                <a:lnTo>
                  <a:pt x="11430" y="21375"/>
                </a:lnTo>
                <a:lnTo>
                  <a:pt x="13448" y="22814"/>
                </a:lnTo>
                <a:lnTo>
                  <a:pt x="23914" y="26454"/>
                </a:lnTo>
                <a:lnTo>
                  <a:pt x="34966" y="27235"/>
                </a:lnTo>
                <a:lnTo>
                  <a:pt x="43802" y="25306"/>
                </a:lnTo>
                <a:lnTo>
                  <a:pt x="43662" y="24498"/>
                </a:lnTo>
                <a:lnTo>
                  <a:pt x="43598" y="23050"/>
                </a:lnTo>
                <a:lnTo>
                  <a:pt x="42659" y="21590"/>
                </a:lnTo>
                <a:lnTo>
                  <a:pt x="42201" y="21005"/>
                </a:lnTo>
                <a:lnTo>
                  <a:pt x="41292" y="19583"/>
                </a:lnTo>
                <a:lnTo>
                  <a:pt x="53025" y="7367"/>
                </a:lnTo>
                <a:lnTo>
                  <a:pt x="54542" y="6946"/>
                </a:lnTo>
                <a:close/>
              </a:path>
              <a:path w="54610" h="27305">
                <a:moveTo>
                  <a:pt x="16827" y="0"/>
                </a:moveTo>
                <a:lnTo>
                  <a:pt x="8356" y="0"/>
                </a:lnTo>
                <a:lnTo>
                  <a:pt x="4902" y="304"/>
                </a:lnTo>
                <a:lnTo>
                  <a:pt x="2044" y="1308"/>
                </a:lnTo>
                <a:lnTo>
                  <a:pt x="416" y="1828"/>
                </a:lnTo>
                <a:lnTo>
                  <a:pt x="0" y="2590"/>
                </a:lnTo>
                <a:lnTo>
                  <a:pt x="519" y="8009"/>
                </a:lnTo>
                <a:lnTo>
                  <a:pt x="4521" y="6946"/>
                </a:lnTo>
                <a:lnTo>
                  <a:pt x="54542" y="6946"/>
                </a:lnTo>
                <a:lnTo>
                  <a:pt x="21970" y="571"/>
                </a:lnTo>
                <a:lnTo>
                  <a:pt x="16827" y="0"/>
                </a:lnTo>
                <a:close/>
              </a:path>
            </a:pathLst>
          </a:custGeom>
          <a:solidFill>
            <a:srgbClr val="AD9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bg object 2455"/>
          <p:cNvSpPr/>
          <p:nvPr/>
        </p:nvSpPr>
        <p:spPr>
          <a:xfrm>
            <a:off x="4271086" y="993622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5">
                <a:moveTo>
                  <a:pt x="53686" y="6946"/>
                </a:moveTo>
                <a:lnTo>
                  <a:pt x="4051" y="6946"/>
                </a:lnTo>
                <a:lnTo>
                  <a:pt x="14274" y="8559"/>
                </a:lnTo>
                <a:lnTo>
                  <a:pt x="19748" y="11658"/>
                </a:lnTo>
                <a:lnTo>
                  <a:pt x="26123" y="14808"/>
                </a:lnTo>
                <a:lnTo>
                  <a:pt x="27622" y="15570"/>
                </a:lnTo>
                <a:lnTo>
                  <a:pt x="29159" y="16852"/>
                </a:lnTo>
                <a:lnTo>
                  <a:pt x="31203" y="19227"/>
                </a:lnTo>
                <a:lnTo>
                  <a:pt x="30861" y="19227"/>
                </a:lnTo>
                <a:lnTo>
                  <a:pt x="28473" y="19329"/>
                </a:lnTo>
                <a:lnTo>
                  <a:pt x="26073" y="19329"/>
                </a:lnTo>
                <a:lnTo>
                  <a:pt x="23710" y="19456"/>
                </a:lnTo>
                <a:lnTo>
                  <a:pt x="20447" y="19583"/>
                </a:lnTo>
                <a:lnTo>
                  <a:pt x="11432" y="21286"/>
                </a:lnTo>
                <a:lnTo>
                  <a:pt x="13215" y="22558"/>
                </a:lnTo>
                <a:lnTo>
                  <a:pt x="23507" y="26136"/>
                </a:lnTo>
                <a:lnTo>
                  <a:pt x="34369" y="26905"/>
                </a:lnTo>
                <a:lnTo>
                  <a:pt x="43273" y="24960"/>
                </a:lnTo>
                <a:lnTo>
                  <a:pt x="43192" y="24498"/>
                </a:lnTo>
                <a:lnTo>
                  <a:pt x="43129" y="23050"/>
                </a:lnTo>
                <a:lnTo>
                  <a:pt x="42189" y="21590"/>
                </a:lnTo>
                <a:lnTo>
                  <a:pt x="41732" y="21005"/>
                </a:lnTo>
                <a:lnTo>
                  <a:pt x="40823" y="19583"/>
                </a:lnTo>
                <a:lnTo>
                  <a:pt x="53696" y="7051"/>
                </a:lnTo>
                <a:close/>
              </a:path>
              <a:path w="53975" h="27305">
                <a:moveTo>
                  <a:pt x="16357" y="0"/>
                </a:moveTo>
                <a:lnTo>
                  <a:pt x="7886" y="0"/>
                </a:lnTo>
                <a:lnTo>
                  <a:pt x="4432" y="304"/>
                </a:lnTo>
                <a:lnTo>
                  <a:pt x="1574" y="1308"/>
                </a:lnTo>
                <a:lnTo>
                  <a:pt x="575" y="1627"/>
                </a:lnTo>
                <a:lnTo>
                  <a:pt x="0" y="2679"/>
                </a:lnTo>
                <a:lnTo>
                  <a:pt x="496" y="7890"/>
                </a:lnTo>
                <a:lnTo>
                  <a:pt x="4051" y="6946"/>
                </a:lnTo>
                <a:lnTo>
                  <a:pt x="53686" y="6946"/>
                </a:lnTo>
                <a:lnTo>
                  <a:pt x="21501" y="571"/>
                </a:lnTo>
                <a:lnTo>
                  <a:pt x="16357" y="0"/>
                </a:lnTo>
                <a:close/>
              </a:path>
            </a:pathLst>
          </a:custGeom>
          <a:solidFill>
            <a:srgbClr val="AB9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bg object 2456"/>
          <p:cNvSpPr/>
          <p:nvPr/>
        </p:nvSpPr>
        <p:spPr>
          <a:xfrm>
            <a:off x="4271568" y="993622"/>
            <a:ext cx="53340" cy="26670"/>
          </a:xfrm>
          <a:custGeom>
            <a:avLst/>
            <a:gdLst/>
            <a:ahLst/>
            <a:cxnLst/>
            <a:rect l="l" t="t" r="r" b="b"/>
            <a:pathLst>
              <a:path w="53339" h="26669">
                <a:moveTo>
                  <a:pt x="52729" y="6946"/>
                </a:moveTo>
                <a:lnTo>
                  <a:pt x="3568" y="6946"/>
                </a:lnTo>
                <a:lnTo>
                  <a:pt x="13792" y="8559"/>
                </a:lnTo>
                <a:lnTo>
                  <a:pt x="19265" y="11658"/>
                </a:lnTo>
                <a:lnTo>
                  <a:pt x="25641" y="14808"/>
                </a:lnTo>
                <a:lnTo>
                  <a:pt x="27139" y="15570"/>
                </a:lnTo>
                <a:lnTo>
                  <a:pt x="28676" y="16852"/>
                </a:lnTo>
                <a:lnTo>
                  <a:pt x="30721" y="19227"/>
                </a:lnTo>
                <a:lnTo>
                  <a:pt x="30378" y="19227"/>
                </a:lnTo>
                <a:lnTo>
                  <a:pt x="27990" y="19329"/>
                </a:lnTo>
                <a:lnTo>
                  <a:pt x="25590" y="19329"/>
                </a:lnTo>
                <a:lnTo>
                  <a:pt x="23228" y="19456"/>
                </a:lnTo>
                <a:lnTo>
                  <a:pt x="19964" y="19583"/>
                </a:lnTo>
                <a:lnTo>
                  <a:pt x="11421" y="21196"/>
                </a:lnTo>
                <a:lnTo>
                  <a:pt x="12980" y="22309"/>
                </a:lnTo>
                <a:lnTo>
                  <a:pt x="23088" y="25819"/>
                </a:lnTo>
                <a:lnTo>
                  <a:pt x="33761" y="26577"/>
                </a:lnTo>
                <a:lnTo>
                  <a:pt x="42731" y="24619"/>
                </a:lnTo>
                <a:lnTo>
                  <a:pt x="42646" y="23050"/>
                </a:lnTo>
                <a:lnTo>
                  <a:pt x="41706" y="21590"/>
                </a:lnTo>
                <a:lnTo>
                  <a:pt x="41249" y="21005"/>
                </a:lnTo>
                <a:lnTo>
                  <a:pt x="40340" y="19583"/>
                </a:lnTo>
                <a:lnTo>
                  <a:pt x="52751" y="7179"/>
                </a:lnTo>
                <a:lnTo>
                  <a:pt x="52729" y="6946"/>
                </a:lnTo>
                <a:close/>
              </a:path>
              <a:path w="53339" h="26669">
                <a:moveTo>
                  <a:pt x="15875" y="0"/>
                </a:moveTo>
                <a:lnTo>
                  <a:pt x="7404" y="0"/>
                </a:lnTo>
                <a:lnTo>
                  <a:pt x="3949" y="304"/>
                </a:lnTo>
                <a:lnTo>
                  <a:pt x="745" y="1419"/>
                </a:lnTo>
                <a:lnTo>
                  <a:pt x="0" y="2781"/>
                </a:lnTo>
                <a:lnTo>
                  <a:pt x="475" y="7768"/>
                </a:lnTo>
                <a:lnTo>
                  <a:pt x="3568" y="6946"/>
                </a:lnTo>
                <a:lnTo>
                  <a:pt x="52729" y="6946"/>
                </a:lnTo>
                <a:lnTo>
                  <a:pt x="21018" y="571"/>
                </a:lnTo>
                <a:lnTo>
                  <a:pt x="15875" y="0"/>
                </a:lnTo>
                <a:close/>
              </a:path>
            </a:pathLst>
          </a:custGeom>
          <a:solidFill>
            <a:srgbClr val="AA9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bg object 2457"/>
          <p:cNvSpPr/>
          <p:nvPr/>
        </p:nvSpPr>
        <p:spPr>
          <a:xfrm>
            <a:off x="4272038" y="993622"/>
            <a:ext cx="52069" cy="26670"/>
          </a:xfrm>
          <a:custGeom>
            <a:avLst/>
            <a:gdLst/>
            <a:ahLst/>
            <a:cxnLst/>
            <a:rect l="l" t="t" r="r" b="b"/>
            <a:pathLst>
              <a:path w="52070" h="26669">
                <a:moveTo>
                  <a:pt x="51791" y="6946"/>
                </a:moveTo>
                <a:lnTo>
                  <a:pt x="3098" y="6946"/>
                </a:lnTo>
                <a:lnTo>
                  <a:pt x="13322" y="8559"/>
                </a:lnTo>
                <a:lnTo>
                  <a:pt x="18795" y="11658"/>
                </a:lnTo>
                <a:lnTo>
                  <a:pt x="25171" y="14808"/>
                </a:lnTo>
                <a:lnTo>
                  <a:pt x="26669" y="15570"/>
                </a:lnTo>
                <a:lnTo>
                  <a:pt x="28206" y="16852"/>
                </a:lnTo>
                <a:lnTo>
                  <a:pt x="30251" y="19227"/>
                </a:lnTo>
                <a:lnTo>
                  <a:pt x="29908" y="19227"/>
                </a:lnTo>
                <a:lnTo>
                  <a:pt x="27520" y="19329"/>
                </a:lnTo>
                <a:lnTo>
                  <a:pt x="25120" y="19329"/>
                </a:lnTo>
                <a:lnTo>
                  <a:pt x="22758" y="19456"/>
                </a:lnTo>
                <a:lnTo>
                  <a:pt x="19494" y="19583"/>
                </a:lnTo>
                <a:lnTo>
                  <a:pt x="11415" y="21109"/>
                </a:lnTo>
                <a:lnTo>
                  <a:pt x="12751" y="22064"/>
                </a:lnTo>
                <a:lnTo>
                  <a:pt x="22669" y="25514"/>
                </a:lnTo>
                <a:lnTo>
                  <a:pt x="33159" y="26254"/>
                </a:lnTo>
                <a:lnTo>
                  <a:pt x="42230" y="24275"/>
                </a:lnTo>
                <a:lnTo>
                  <a:pt x="42176" y="23050"/>
                </a:lnTo>
                <a:lnTo>
                  <a:pt x="41236" y="21590"/>
                </a:lnTo>
                <a:lnTo>
                  <a:pt x="40779" y="21005"/>
                </a:lnTo>
                <a:lnTo>
                  <a:pt x="39870" y="19583"/>
                </a:lnTo>
                <a:lnTo>
                  <a:pt x="51826" y="7305"/>
                </a:lnTo>
                <a:lnTo>
                  <a:pt x="51791" y="6946"/>
                </a:lnTo>
                <a:close/>
              </a:path>
              <a:path w="52070" h="26669">
                <a:moveTo>
                  <a:pt x="15404" y="0"/>
                </a:moveTo>
                <a:lnTo>
                  <a:pt x="6934" y="0"/>
                </a:lnTo>
                <a:lnTo>
                  <a:pt x="3479" y="304"/>
                </a:lnTo>
                <a:lnTo>
                  <a:pt x="917" y="1204"/>
                </a:lnTo>
                <a:lnTo>
                  <a:pt x="0" y="2883"/>
                </a:lnTo>
                <a:lnTo>
                  <a:pt x="459" y="7647"/>
                </a:lnTo>
                <a:lnTo>
                  <a:pt x="3098" y="6946"/>
                </a:lnTo>
                <a:lnTo>
                  <a:pt x="51791" y="6946"/>
                </a:lnTo>
                <a:lnTo>
                  <a:pt x="20548" y="571"/>
                </a:lnTo>
                <a:lnTo>
                  <a:pt x="15404" y="0"/>
                </a:lnTo>
                <a:close/>
              </a:path>
            </a:pathLst>
          </a:custGeom>
          <a:solidFill>
            <a:srgbClr val="A99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bg object 2458"/>
          <p:cNvSpPr/>
          <p:nvPr/>
        </p:nvSpPr>
        <p:spPr>
          <a:xfrm>
            <a:off x="4272521" y="993622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5" h="26034">
                <a:moveTo>
                  <a:pt x="50840" y="6946"/>
                </a:moveTo>
                <a:lnTo>
                  <a:pt x="2616" y="6946"/>
                </a:lnTo>
                <a:lnTo>
                  <a:pt x="12839" y="8559"/>
                </a:lnTo>
                <a:lnTo>
                  <a:pt x="18313" y="11658"/>
                </a:lnTo>
                <a:lnTo>
                  <a:pt x="24688" y="14808"/>
                </a:lnTo>
                <a:lnTo>
                  <a:pt x="26187" y="15570"/>
                </a:lnTo>
                <a:lnTo>
                  <a:pt x="27724" y="16852"/>
                </a:lnTo>
                <a:lnTo>
                  <a:pt x="29768" y="19227"/>
                </a:lnTo>
                <a:lnTo>
                  <a:pt x="29425" y="19227"/>
                </a:lnTo>
                <a:lnTo>
                  <a:pt x="27038" y="19329"/>
                </a:lnTo>
                <a:lnTo>
                  <a:pt x="24637" y="19329"/>
                </a:lnTo>
                <a:lnTo>
                  <a:pt x="22275" y="19456"/>
                </a:lnTo>
                <a:lnTo>
                  <a:pt x="19011" y="19583"/>
                </a:lnTo>
                <a:lnTo>
                  <a:pt x="11409" y="21019"/>
                </a:lnTo>
                <a:lnTo>
                  <a:pt x="12514" y="21808"/>
                </a:lnTo>
                <a:lnTo>
                  <a:pt x="22250" y="25197"/>
                </a:lnTo>
                <a:lnTo>
                  <a:pt x="32545" y="25924"/>
                </a:lnTo>
                <a:lnTo>
                  <a:pt x="41471" y="23974"/>
                </a:lnTo>
                <a:lnTo>
                  <a:pt x="41727" y="23810"/>
                </a:lnTo>
                <a:lnTo>
                  <a:pt x="41694" y="23050"/>
                </a:lnTo>
                <a:lnTo>
                  <a:pt x="40754" y="21590"/>
                </a:lnTo>
                <a:lnTo>
                  <a:pt x="40297" y="21005"/>
                </a:lnTo>
                <a:lnTo>
                  <a:pt x="39387" y="19583"/>
                </a:lnTo>
                <a:lnTo>
                  <a:pt x="50854" y="7526"/>
                </a:lnTo>
                <a:lnTo>
                  <a:pt x="50840" y="6946"/>
                </a:lnTo>
                <a:close/>
              </a:path>
              <a:path w="51435" h="26034">
                <a:moveTo>
                  <a:pt x="14922" y="0"/>
                </a:moveTo>
                <a:lnTo>
                  <a:pt x="6451" y="0"/>
                </a:lnTo>
                <a:lnTo>
                  <a:pt x="2997" y="304"/>
                </a:lnTo>
                <a:lnTo>
                  <a:pt x="1101" y="970"/>
                </a:lnTo>
                <a:lnTo>
                  <a:pt x="0" y="2984"/>
                </a:lnTo>
                <a:lnTo>
                  <a:pt x="435" y="7526"/>
                </a:lnTo>
                <a:lnTo>
                  <a:pt x="2616" y="6946"/>
                </a:lnTo>
                <a:lnTo>
                  <a:pt x="50840" y="6946"/>
                </a:lnTo>
                <a:lnTo>
                  <a:pt x="20065" y="571"/>
                </a:lnTo>
                <a:lnTo>
                  <a:pt x="14922" y="0"/>
                </a:lnTo>
                <a:close/>
              </a:path>
            </a:pathLst>
          </a:custGeom>
          <a:solidFill>
            <a:srgbClr val="A89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bg object 2459"/>
          <p:cNvSpPr/>
          <p:nvPr/>
        </p:nvSpPr>
        <p:spPr>
          <a:xfrm>
            <a:off x="4273003" y="993622"/>
            <a:ext cx="50165" cy="26034"/>
          </a:xfrm>
          <a:custGeom>
            <a:avLst/>
            <a:gdLst/>
            <a:ahLst/>
            <a:cxnLst/>
            <a:rect l="l" t="t" r="r" b="b"/>
            <a:pathLst>
              <a:path w="50164" h="26034">
                <a:moveTo>
                  <a:pt x="49882" y="6946"/>
                </a:moveTo>
                <a:lnTo>
                  <a:pt x="2133" y="6946"/>
                </a:lnTo>
                <a:lnTo>
                  <a:pt x="12357" y="8559"/>
                </a:lnTo>
                <a:lnTo>
                  <a:pt x="17830" y="11658"/>
                </a:lnTo>
                <a:lnTo>
                  <a:pt x="24206" y="14808"/>
                </a:lnTo>
                <a:lnTo>
                  <a:pt x="25704" y="15570"/>
                </a:lnTo>
                <a:lnTo>
                  <a:pt x="27241" y="16852"/>
                </a:lnTo>
                <a:lnTo>
                  <a:pt x="29286" y="19227"/>
                </a:lnTo>
                <a:lnTo>
                  <a:pt x="28943" y="19227"/>
                </a:lnTo>
                <a:lnTo>
                  <a:pt x="26555" y="19329"/>
                </a:lnTo>
                <a:lnTo>
                  <a:pt x="24155" y="19329"/>
                </a:lnTo>
                <a:lnTo>
                  <a:pt x="21793" y="19456"/>
                </a:lnTo>
                <a:lnTo>
                  <a:pt x="18529" y="19583"/>
                </a:lnTo>
                <a:lnTo>
                  <a:pt x="11400" y="20929"/>
                </a:lnTo>
                <a:lnTo>
                  <a:pt x="12283" y="21560"/>
                </a:lnTo>
                <a:lnTo>
                  <a:pt x="21844" y="24879"/>
                </a:lnTo>
                <a:lnTo>
                  <a:pt x="31939" y="25595"/>
                </a:lnTo>
                <a:lnTo>
                  <a:pt x="40695" y="23684"/>
                </a:lnTo>
                <a:lnTo>
                  <a:pt x="41224" y="23344"/>
                </a:lnTo>
                <a:lnTo>
                  <a:pt x="41211" y="23050"/>
                </a:lnTo>
                <a:lnTo>
                  <a:pt x="40248" y="21560"/>
                </a:lnTo>
                <a:lnTo>
                  <a:pt x="39765" y="20929"/>
                </a:lnTo>
                <a:lnTo>
                  <a:pt x="38905" y="19583"/>
                </a:lnTo>
                <a:lnTo>
                  <a:pt x="49961" y="7769"/>
                </a:lnTo>
                <a:lnTo>
                  <a:pt x="49882" y="6946"/>
                </a:lnTo>
                <a:close/>
              </a:path>
              <a:path w="50164" h="26034">
                <a:moveTo>
                  <a:pt x="14439" y="0"/>
                </a:moveTo>
                <a:lnTo>
                  <a:pt x="5968" y="0"/>
                </a:lnTo>
                <a:lnTo>
                  <a:pt x="2514" y="304"/>
                </a:lnTo>
                <a:lnTo>
                  <a:pt x="1283" y="737"/>
                </a:lnTo>
                <a:lnTo>
                  <a:pt x="0" y="3086"/>
                </a:lnTo>
                <a:lnTo>
                  <a:pt x="413" y="7403"/>
                </a:lnTo>
                <a:lnTo>
                  <a:pt x="2133" y="6946"/>
                </a:lnTo>
                <a:lnTo>
                  <a:pt x="49882" y="6946"/>
                </a:lnTo>
                <a:lnTo>
                  <a:pt x="19583" y="571"/>
                </a:lnTo>
                <a:lnTo>
                  <a:pt x="14439" y="0"/>
                </a:lnTo>
                <a:close/>
              </a:path>
            </a:pathLst>
          </a:custGeom>
          <a:solidFill>
            <a:srgbClr val="A79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bg object 2460"/>
          <p:cNvSpPr/>
          <p:nvPr/>
        </p:nvSpPr>
        <p:spPr>
          <a:xfrm>
            <a:off x="4273473" y="993622"/>
            <a:ext cx="49530" cy="25400"/>
          </a:xfrm>
          <a:custGeom>
            <a:avLst/>
            <a:gdLst/>
            <a:ahLst/>
            <a:cxnLst/>
            <a:rect l="l" t="t" r="r" b="b"/>
            <a:pathLst>
              <a:path w="49529" h="25400">
                <a:moveTo>
                  <a:pt x="48940" y="6946"/>
                </a:moveTo>
                <a:lnTo>
                  <a:pt x="1663" y="6946"/>
                </a:lnTo>
                <a:lnTo>
                  <a:pt x="11887" y="8559"/>
                </a:lnTo>
                <a:lnTo>
                  <a:pt x="17361" y="11658"/>
                </a:lnTo>
                <a:lnTo>
                  <a:pt x="23736" y="14808"/>
                </a:lnTo>
                <a:lnTo>
                  <a:pt x="25235" y="15570"/>
                </a:lnTo>
                <a:lnTo>
                  <a:pt x="26771" y="16852"/>
                </a:lnTo>
                <a:lnTo>
                  <a:pt x="28816" y="19227"/>
                </a:lnTo>
                <a:lnTo>
                  <a:pt x="28473" y="19227"/>
                </a:lnTo>
                <a:lnTo>
                  <a:pt x="26085" y="19329"/>
                </a:lnTo>
                <a:lnTo>
                  <a:pt x="23685" y="19329"/>
                </a:lnTo>
                <a:lnTo>
                  <a:pt x="21323" y="19456"/>
                </a:lnTo>
                <a:lnTo>
                  <a:pt x="18059" y="19583"/>
                </a:lnTo>
                <a:lnTo>
                  <a:pt x="11408" y="20839"/>
                </a:lnTo>
                <a:lnTo>
                  <a:pt x="12046" y="21294"/>
                </a:lnTo>
                <a:lnTo>
                  <a:pt x="21424" y="24561"/>
                </a:lnTo>
                <a:lnTo>
                  <a:pt x="31342" y="25259"/>
                </a:lnTo>
                <a:lnTo>
                  <a:pt x="39936" y="23383"/>
                </a:lnTo>
                <a:lnTo>
                  <a:pt x="40657" y="22920"/>
                </a:lnTo>
                <a:lnTo>
                  <a:pt x="39801" y="21590"/>
                </a:lnTo>
                <a:lnTo>
                  <a:pt x="39344" y="21005"/>
                </a:lnTo>
                <a:lnTo>
                  <a:pt x="38435" y="19583"/>
                </a:lnTo>
                <a:lnTo>
                  <a:pt x="49043" y="8036"/>
                </a:lnTo>
                <a:lnTo>
                  <a:pt x="48940" y="6946"/>
                </a:lnTo>
                <a:close/>
              </a:path>
              <a:path w="49529" h="25400">
                <a:moveTo>
                  <a:pt x="13970" y="0"/>
                </a:moveTo>
                <a:lnTo>
                  <a:pt x="5499" y="0"/>
                </a:lnTo>
                <a:lnTo>
                  <a:pt x="2044" y="304"/>
                </a:lnTo>
                <a:lnTo>
                  <a:pt x="1459" y="510"/>
                </a:lnTo>
                <a:lnTo>
                  <a:pt x="0" y="3174"/>
                </a:lnTo>
                <a:lnTo>
                  <a:pt x="391" y="7284"/>
                </a:lnTo>
                <a:lnTo>
                  <a:pt x="1663" y="6946"/>
                </a:lnTo>
                <a:lnTo>
                  <a:pt x="48940" y="6946"/>
                </a:lnTo>
                <a:lnTo>
                  <a:pt x="19113" y="571"/>
                </a:lnTo>
                <a:lnTo>
                  <a:pt x="13970" y="0"/>
                </a:lnTo>
                <a:close/>
              </a:path>
            </a:pathLst>
          </a:custGeom>
          <a:solidFill>
            <a:srgbClr val="A6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bg object 2461"/>
          <p:cNvSpPr/>
          <p:nvPr/>
        </p:nvSpPr>
        <p:spPr>
          <a:xfrm>
            <a:off x="4273956" y="993622"/>
            <a:ext cx="48260" cy="25400"/>
          </a:xfrm>
          <a:custGeom>
            <a:avLst/>
            <a:gdLst/>
            <a:ahLst/>
            <a:cxnLst/>
            <a:rect l="l" t="t" r="r" b="b"/>
            <a:pathLst>
              <a:path w="48260" h="25400">
                <a:moveTo>
                  <a:pt x="47989" y="6946"/>
                </a:moveTo>
                <a:lnTo>
                  <a:pt x="1180" y="6946"/>
                </a:lnTo>
                <a:lnTo>
                  <a:pt x="11404" y="8559"/>
                </a:lnTo>
                <a:lnTo>
                  <a:pt x="16878" y="11658"/>
                </a:lnTo>
                <a:lnTo>
                  <a:pt x="23253" y="14808"/>
                </a:lnTo>
                <a:lnTo>
                  <a:pt x="24752" y="15570"/>
                </a:lnTo>
                <a:lnTo>
                  <a:pt x="26288" y="16852"/>
                </a:lnTo>
                <a:lnTo>
                  <a:pt x="28333" y="19227"/>
                </a:lnTo>
                <a:lnTo>
                  <a:pt x="27990" y="19227"/>
                </a:lnTo>
                <a:lnTo>
                  <a:pt x="25603" y="19329"/>
                </a:lnTo>
                <a:lnTo>
                  <a:pt x="23202" y="19329"/>
                </a:lnTo>
                <a:lnTo>
                  <a:pt x="20840" y="19456"/>
                </a:lnTo>
                <a:lnTo>
                  <a:pt x="17576" y="19583"/>
                </a:lnTo>
                <a:lnTo>
                  <a:pt x="11400" y="20749"/>
                </a:lnTo>
                <a:lnTo>
                  <a:pt x="11815" y="21046"/>
                </a:lnTo>
                <a:lnTo>
                  <a:pt x="21018" y="24243"/>
                </a:lnTo>
                <a:lnTo>
                  <a:pt x="30729" y="24929"/>
                </a:lnTo>
                <a:lnTo>
                  <a:pt x="39152" y="23089"/>
                </a:lnTo>
                <a:lnTo>
                  <a:pt x="39953" y="22575"/>
                </a:lnTo>
                <a:lnTo>
                  <a:pt x="39319" y="21590"/>
                </a:lnTo>
                <a:lnTo>
                  <a:pt x="38861" y="21005"/>
                </a:lnTo>
                <a:lnTo>
                  <a:pt x="37952" y="19583"/>
                </a:lnTo>
                <a:lnTo>
                  <a:pt x="48118" y="8299"/>
                </a:lnTo>
                <a:lnTo>
                  <a:pt x="47989" y="6946"/>
                </a:lnTo>
                <a:close/>
              </a:path>
              <a:path w="48260" h="25400">
                <a:moveTo>
                  <a:pt x="13487" y="0"/>
                </a:moveTo>
                <a:lnTo>
                  <a:pt x="5016" y="0"/>
                </a:lnTo>
                <a:lnTo>
                  <a:pt x="1628" y="298"/>
                </a:lnTo>
                <a:lnTo>
                  <a:pt x="0" y="3276"/>
                </a:lnTo>
                <a:lnTo>
                  <a:pt x="370" y="7162"/>
                </a:lnTo>
                <a:lnTo>
                  <a:pt x="1180" y="6946"/>
                </a:lnTo>
                <a:lnTo>
                  <a:pt x="47989" y="6946"/>
                </a:lnTo>
                <a:lnTo>
                  <a:pt x="18630" y="571"/>
                </a:lnTo>
                <a:lnTo>
                  <a:pt x="13487" y="0"/>
                </a:lnTo>
                <a:close/>
              </a:path>
            </a:pathLst>
          </a:custGeom>
          <a:solidFill>
            <a:srgbClr val="A48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bg object 2462"/>
          <p:cNvSpPr/>
          <p:nvPr/>
        </p:nvSpPr>
        <p:spPr>
          <a:xfrm>
            <a:off x="4274439" y="993622"/>
            <a:ext cx="47625" cy="24765"/>
          </a:xfrm>
          <a:custGeom>
            <a:avLst/>
            <a:gdLst/>
            <a:ahLst/>
            <a:cxnLst/>
            <a:rect l="l" t="t" r="r" b="b"/>
            <a:pathLst>
              <a:path w="47625" h="24765">
                <a:moveTo>
                  <a:pt x="47032" y="6946"/>
                </a:moveTo>
                <a:lnTo>
                  <a:pt x="698" y="6946"/>
                </a:lnTo>
                <a:lnTo>
                  <a:pt x="10932" y="8565"/>
                </a:lnTo>
                <a:lnTo>
                  <a:pt x="16395" y="11658"/>
                </a:lnTo>
                <a:lnTo>
                  <a:pt x="22771" y="14808"/>
                </a:lnTo>
                <a:lnTo>
                  <a:pt x="24269" y="15570"/>
                </a:lnTo>
                <a:lnTo>
                  <a:pt x="25806" y="16852"/>
                </a:lnTo>
                <a:lnTo>
                  <a:pt x="27851" y="19227"/>
                </a:lnTo>
                <a:lnTo>
                  <a:pt x="27508" y="19227"/>
                </a:lnTo>
                <a:lnTo>
                  <a:pt x="25120" y="19329"/>
                </a:lnTo>
                <a:lnTo>
                  <a:pt x="22720" y="19329"/>
                </a:lnTo>
                <a:lnTo>
                  <a:pt x="20358" y="19456"/>
                </a:lnTo>
                <a:lnTo>
                  <a:pt x="17094" y="19583"/>
                </a:lnTo>
                <a:lnTo>
                  <a:pt x="11383" y="20661"/>
                </a:lnTo>
                <a:lnTo>
                  <a:pt x="11580" y="20802"/>
                </a:lnTo>
                <a:lnTo>
                  <a:pt x="20599" y="23939"/>
                </a:lnTo>
                <a:lnTo>
                  <a:pt x="30117" y="24607"/>
                </a:lnTo>
                <a:lnTo>
                  <a:pt x="38374" y="22801"/>
                </a:lnTo>
                <a:lnTo>
                  <a:pt x="39253" y="22237"/>
                </a:lnTo>
                <a:lnTo>
                  <a:pt x="38836" y="21590"/>
                </a:lnTo>
                <a:lnTo>
                  <a:pt x="38379" y="21005"/>
                </a:lnTo>
                <a:lnTo>
                  <a:pt x="37470" y="19583"/>
                </a:lnTo>
                <a:lnTo>
                  <a:pt x="47186" y="8559"/>
                </a:lnTo>
                <a:lnTo>
                  <a:pt x="47032" y="6946"/>
                </a:lnTo>
                <a:close/>
              </a:path>
              <a:path w="47625" h="24765">
                <a:moveTo>
                  <a:pt x="13004" y="0"/>
                </a:moveTo>
                <a:lnTo>
                  <a:pt x="4533" y="0"/>
                </a:lnTo>
                <a:lnTo>
                  <a:pt x="1711" y="249"/>
                </a:lnTo>
                <a:lnTo>
                  <a:pt x="0" y="3378"/>
                </a:lnTo>
                <a:lnTo>
                  <a:pt x="349" y="7039"/>
                </a:lnTo>
                <a:lnTo>
                  <a:pt x="698" y="6946"/>
                </a:lnTo>
                <a:lnTo>
                  <a:pt x="47032" y="6946"/>
                </a:lnTo>
                <a:lnTo>
                  <a:pt x="18148" y="571"/>
                </a:lnTo>
                <a:lnTo>
                  <a:pt x="13004" y="0"/>
                </a:lnTo>
                <a:close/>
              </a:path>
            </a:pathLst>
          </a:custGeom>
          <a:solidFill>
            <a:srgbClr val="A28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bg object 2463"/>
          <p:cNvSpPr/>
          <p:nvPr/>
        </p:nvSpPr>
        <p:spPr>
          <a:xfrm>
            <a:off x="4274908" y="993622"/>
            <a:ext cx="46355" cy="24765"/>
          </a:xfrm>
          <a:custGeom>
            <a:avLst/>
            <a:gdLst/>
            <a:ahLst/>
            <a:cxnLst/>
            <a:rect l="l" t="t" r="r" b="b"/>
            <a:pathLst>
              <a:path w="46354" h="24765">
                <a:moveTo>
                  <a:pt x="12534" y="0"/>
                </a:moveTo>
                <a:lnTo>
                  <a:pt x="4064" y="0"/>
                </a:lnTo>
                <a:lnTo>
                  <a:pt x="1789" y="200"/>
                </a:lnTo>
                <a:lnTo>
                  <a:pt x="0" y="3466"/>
                </a:lnTo>
                <a:lnTo>
                  <a:pt x="334" y="6963"/>
                </a:lnTo>
                <a:lnTo>
                  <a:pt x="10452" y="8559"/>
                </a:lnTo>
                <a:lnTo>
                  <a:pt x="15925" y="11658"/>
                </a:lnTo>
                <a:lnTo>
                  <a:pt x="22301" y="14808"/>
                </a:lnTo>
                <a:lnTo>
                  <a:pt x="23799" y="15570"/>
                </a:lnTo>
                <a:lnTo>
                  <a:pt x="25336" y="16852"/>
                </a:lnTo>
                <a:lnTo>
                  <a:pt x="27381" y="19227"/>
                </a:lnTo>
                <a:lnTo>
                  <a:pt x="27038" y="19227"/>
                </a:lnTo>
                <a:lnTo>
                  <a:pt x="24650" y="19329"/>
                </a:lnTo>
                <a:lnTo>
                  <a:pt x="22250" y="19329"/>
                </a:lnTo>
                <a:lnTo>
                  <a:pt x="19888" y="19456"/>
                </a:lnTo>
                <a:lnTo>
                  <a:pt x="16624" y="19583"/>
                </a:lnTo>
                <a:lnTo>
                  <a:pt x="11426" y="20565"/>
                </a:lnTo>
                <a:lnTo>
                  <a:pt x="20193" y="23609"/>
                </a:lnTo>
                <a:lnTo>
                  <a:pt x="29518" y="24271"/>
                </a:lnTo>
                <a:lnTo>
                  <a:pt x="37611" y="22504"/>
                </a:lnTo>
                <a:lnTo>
                  <a:pt x="38562" y="21893"/>
                </a:lnTo>
                <a:lnTo>
                  <a:pt x="38366" y="21590"/>
                </a:lnTo>
                <a:lnTo>
                  <a:pt x="37909" y="21005"/>
                </a:lnTo>
                <a:lnTo>
                  <a:pt x="37000" y="19583"/>
                </a:lnTo>
                <a:lnTo>
                  <a:pt x="46281" y="8825"/>
                </a:lnTo>
                <a:lnTo>
                  <a:pt x="46078" y="6700"/>
                </a:lnTo>
                <a:lnTo>
                  <a:pt x="17678" y="571"/>
                </a:lnTo>
                <a:lnTo>
                  <a:pt x="12534" y="0"/>
                </a:lnTo>
                <a:close/>
              </a:path>
            </a:pathLst>
          </a:custGeom>
          <a:solidFill>
            <a:srgbClr val="A28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bg object 2464"/>
          <p:cNvSpPr/>
          <p:nvPr/>
        </p:nvSpPr>
        <p:spPr>
          <a:xfrm>
            <a:off x="4275404" y="993622"/>
            <a:ext cx="45720" cy="24130"/>
          </a:xfrm>
          <a:custGeom>
            <a:avLst/>
            <a:gdLst/>
            <a:ahLst/>
            <a:cxnLst/>
            <a:rect l="l" t="t" r="r" b="b"/>
            <a:pathLst>
              <a:path w="45720" h="24130">
                <a:moveTo>
                  <a:pt x="12039" y="0"/>
                </a:moveTo>
                <a:lnTo>
                  <a:pt x="3568" y="0"/>
                </a:lnTo>
                <a:lnTo>
                  <a:pt x="1868" y="150"/>
                </a:lnTo>
                <a:lnTo>
                  <a:pt x="0" y="3568"/>
                </a:lnTo>
                <a:lnTo>
                  <a:pt x="332" y="7041"/>
                </a:lnTo>
                <a:lnTo>
                  <a:pt x="9956" y="8559"/>
                </a:lnTo>
                <a:lnTo>
                  <a:pt x="15430" y="11658"/>
                </a:lnTo>
                <a:lnTo>
                  <a:pt x="21805" y="14808"/>
                </a:lnTo>
                <a:lnTo>
                  <a:pt x="23304" y="15570"/>
                </a:lnTo>
                <a:lnTo>
                  <a:pt x="24841" y="16852"/>
                </a:lnTo>
                <a:lnTo>
                  <a:pt x="26885" y="19227"/>
                </a:lnTo>
                <a:lnTo>
                  <a:pt x="26543" y="19227"/>
                </a:lnTo>
                <a:lnTo>
                  <a:pt x="24155" y="19329"/>
                </a:lnTo>
                <a:lnTo>
                  <a:pt x="21755" y="19329"/>
                </a:lnTo>
                <a:lnTo>
                  <a:pt x="19392" y="19456"/>
                </a:lnTo>
                <a:lnTo>
                  <a:pt x="16129" y="19583"/>
                </a:lnTo>
                <a:lnTo>
                  <a:pt x="11555" y="20447"/>
                </a:lnTo>
                <a:lnTo>
                  <a:pt x="19773" y="23304"/>
                </a:lnTo>
                <a:lnTo>
                  <a:pt x="28912" y="23947"/>
                </a:lnTo>
                <a:lnTo>
                  <a:pt x="36837" y="22215"/>
                </a:lnTo>
                <a:lnTo>
                  <a:pt x="37851" y="21564"/>
                </a:lnTo>
                <a:lnTo>
                  <a:pt x="37414" y="21005"/>
                </a:lnTo>
                <a:lnTo>
                  <a:pt x="36505" y="19583"/>
                </a:lnTo>
                <a:lnTo>
                  <a:pt x="45349" y="9085"/>
                </a:lnTo>
                <a:lnTo>
                  <a:pt x="45123" y="6732"/>
                </a:lnTo>
                <a:lnTo>
                  <a:pt x="17183" y="571"/>
                </a:lnTo>
                <a:lnTo>
                  <a:pt x="12039" y="0"/>
                </a:lnTo>
                <a:close/>
              </a:path>
            </a:pathLst>
          </a:custGeom>
          <a:solidFill>
            <a:srgbClr val="A18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bg object 2465"/>
          <p:cNvSpPr/>
          <p:nvPr/>
        </p:nvSpPr>
        <p:spPr>
          <a:xfrm>
            <a:off x="4275886" y="993622"/>
            <a:ext cx="44450" cy="24130"/>
          </a:xfrm>
          <a:custGeom>
            <a:avLst/>
            <a:gdLst/>
            <a:ahLst/>
            <a:cxnLst/>
            <a:rect l="l" t="t" r="r" b="b"/>
            <a:pathLst>
              <a:path w="44450" h="24130">
                <a:moveTo>
                  <a:pt x="11557" y="0"/>
                </a:moveTo>
                <a:lnTo>
                  <a:pt x="3086" y="0"/>
                </a:lnTo>
                <a:lnTo>
                  <a:pt x="1955" y="99"/>
                </a:lnTo>
                <a:lnTo>
                  <a:pt x="0" y="3683"/>
                </a:lnTo>
                <a:lnTo>
                  <a:pt x="326" y="7116"/>
                </a:lnTo>
                <a:lnTo>
                  <a:pt x="9474" y="8559"/>
                </a:lnTo>
                <a:lnTo>
                  <a:pt x="14948" y="11658"/>
                </a:lnTo>
                <a:lnTo>
                  <a:pt x="21323" y="14808"/>
                </a:lnTo>
                <a:lnTo>
                  <a:pt x="22822" y="15570"/>
                </a:lnTo>
                <a:lnTo>
                  <a:pt x="24358" y="16852"/>
                </a:lnTo>
                <a:lnTo>
                  <a:pt x="26403" y="19227"/>
                </a:lnTo>
                <a:lnTo>
                  <a:pt x="26060" y="19227"/>
                </a:lnTo>
                <a:lnTo>
                  <a:pt x="23672" y="19329"/>
                </a:lnTo>
                <a:lnTo>
                  <a:pt x="21272" y="19329"/>
                </a:lnTo>
                <a:lnTo>
                  <a:pt x="18910" y="19456"/>
                </a:lnTo>
                <a:lnTo>
                  <a:pt x="15646" y="19583"/>
                </a:lnTo>
                <a:lnTo>
                  <a:pt x="11683" y="20331"/>
                </a:lnTo>
                <a:lnTo>
                  <a:pt x="19354" y="22999"/>
                </a:lnTo>
                <a:lnTo>
                  <a:pt x="28300" y="23625"/>
                </a:lnTo>
                <a:lnTo>
                  <a:pt x="36058" y="21928"/>
                </a:lnTo>
                <a:lnTo>
                  <a:pt x="37120" y="21246"/>
                </a:lnTo>
                <a:lnTo>
                  <a:pt x="36931" y="21005"/>
                </a:lnTo>
                <a:lnTo>
                  <a:pt x="36022" y="19583"/>
                </a:lnTo>
                <a:lnTo>
                  <a:pt x="44409" y="9356"/>
                </a:lnTo>
                <a:lnTo>
                  <a:pt x="44164" y="6775"/>
                </a:lnTo>
                <a:lnTo>
                  <a:pt x="16700" y="571"/>
                </a:lnTo>
                <a:lnTo>
                  <a:pt x="11557" y="0"/>
                </a:lnTo>
                <a:close/>
              </a:path>
            </a:pathLst>
          </a:custGeom>
          <a:solidFill>
            <a:srgbClr val="9F8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bg object 2466"/>
          <p:cNvSpPr/>
          <p:nvPr/>
        </p:nvSpPr>
        <p:spPr>
          <a:xfrm>
            <a:off x="4276356" y="99362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4" h="23494">
                <a:moveTo>
                  <a:pt x="11086" y="0"/>
                </a:moveTo>
                <a:lnTo>
                  <a:pt x="2616" y="0"/>
                </a:lnTo>
                <a:lnTo>
                  <a:pt x="2037" y="51"/>
                </a:lnTo>
                <a:lnTo>
                  <a:pt x="0" y="3771"/>
                </a:lnTo>
                <a:lnTo>
                  <a:pt x="325" y="7190"/>
                </a:lnTo>
                <a:lnTo>
                  <a:pt x="9004" y="8559"/>
                </a:lnTo>
                <a:lnTo>
                  <a:pt x="14477" y="11658"/>
                </a:lnTo>
                <a:lnTo>
                  <a:pt x="20853" y="14808"/>
                </a:lnTo>
                <a:lnTo>
                  <a:pt x="22351" y="15570"/>
                </a:lnTo>
                <a:lnTo>
                  <a:pt x="23888" y="16852"/>
                </a:lnTo>
                <a:lnTo>
                  <a:pt x="25933" y="19227"/>
                </a:lnTo>
                <a:lnTo>
                  <a:pt x="25590" y="19227"/>
                </a:lnTo>
                <a:lnTo>
                  <a:pt x="23202" y="19329"/>
                </a:lnTo>
                <a:lnTo>
                  <a:pt x="20802" y="19329"/>
                </a:lnTo>
                <a:lnTo>
                  <a:pt x="18440" y="19456"/>
                </a:lnTo>
                <a:lnTo>
                  <a:pt x="15176" y="19583"/>
                </a:lnTo>
                <a:lnTo>
                  <a:pt x="11857" y="20210"/>
                </a:lnTo>
                <a:lnTo>
                  <a:pt x="18935" y="22669"/>
                </a:lnTo>
                <a:lnTo>
                  <a:pt x="27691" y="23289"/>
                </a:lnTo>
                <a:lnTo>
                  <a:pt x="35286" y="21630"/>
                </a:lnTo>
                <a:lnTo>
                  <a:pt x="36403" y="20914"/>
                </a:lnTo>
                <a:lnTo>
                  <a:pt x="35552" y="19583"/>
                </a:lnTo>
                <a:lnTo>
                  <a:pt x="35399" y="19227"/>
                </a:lnTo>
                <a:lnTo>
                  <a:pt x="35839" y="16954"/>
                </a:lnTo>
                <a:lnTo>
                  <a:pt x="37045" y="15278"/>
                </a:lnTo>
                <a:lnTo>
                  <a:pt x="41486" y="10815"/>
                </a:lnTo>
                <a:lnTo>
                  <a:pt x="43490" y="9623"/>
                </a:lnTo>
                <a:lnTo>
                  <a:pt x="43222" y="6804"/>
                </a:lnTo>
                <a:lnTo>
                  <a:pt x="40096" y="2187"/>
                </a:lnTo>
                <a:lnTo>
                  <a:pt x="29821" y="1195"/>
                </a:lnTo>
                <a:lnTo>
                  <a:pt x="20345" y="711"/>
                </a:lnTo>
                <a:lnTo>
                  <a:pt x="16230" y="571"/>
                </a:lnTo>
                <a:lnTo>
                  <a:pt x="11086" y="0"/>
                </a:lnTo>
                <a:close/>
              </a:path>
            </a:pathLst>
          </a:custGeom>
          <a:solidFill>
            <a:srgbClr val="9E8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bg object 2467"/>
          <p:cNvSpPr/>
          <p:nvPr/>
        </p:nvSpPr>
        <p:spPr>
          <a:xfrm>
            <a:off x="4276839" y="993622"/>
            <a:ext cx="43180" cy="23495"/>
          </a:xfrm>
          <a:custGeom>
            <a:avLst/>
            <a:gdLst/>
            <a:ahLst/>
            <a:cxnLst/>
            <a:rect l="l" t="t" r="r" b="b"/>
            <a:pathLst>
              <a:path w="43179" h="23494">
                <a:moveTo>
                  <a:pt x="10604" y="0"/>
                </a:moveTo>
                <a:lnTo>
                  <a:pt x="2117" y="1"/>
                </a:lnTo>
                <a:lnTo>
                  <a:pt x="0" y="3873"/>
                </a:lnTo>
                <a:lnTo>
                  <a:pt x="326" y="7266"/>
                </a:lnTo>
                <a:lnTo>
                  <a:pt x="8521" y="8559"/>
                </a:lnTo>
                <a:lnTo>
                  <a:pt x="13995" y="11658"/>
                </a:lnTo>
                <a:lnTo>
                  <a:pt x="20370" y="14808"/>
                </a:lnTo>
                <a:lnTo>
                  <a:pt x="21869" y="15570"/>
                </a:lnTo>
                <a:lnTo>
                  <a:pt x="23406" y="16852"/>
                </a:lnTo>
                <a:lnTo>
                  <a:pt x="25450" y="19227"/>
                </a:lnTo>
                <a:lnTo>
                  <a:pt x="25107" y="19227"/>
                </a:lnTo>
                <a:lnTo>
                  <a:pt x="22720" y="19329"/>
                </a:lnTo>
                <a:lnTo>
                  <a:pt x="20319" y="19329"/>
                </a:lnTo>
                <a:lnTo>
                  <a:pt x="17957" y="19456"/>
                </a:lnTo>
                <a:lnTo>
                  <a:pt x="14693" y="19583"/>
                </a:lnTo>
                <a:lnTo>
                  <a:pt x="11994" y="20093"/>
                </a:lnTo>
                <a:lnTo>
                  <a:pt x="18516" y="22365"/>
                </a:lnTo>
                <a:lnTo>
                  <a:pt x="27085" y="22967"/>
                </a:lnTo>
                <a:lnTo>
                  <a:pt x="34515" y="21342"/>
                </a:lnTo>
                <a:lnTo>
                  <a:pt x="35705" y="20578"/>
                </a:lnTo>
                <a:lnTo>
                  <a:pt x="35070" y="19583"/>
                </a:lnTo>
                <a:lnTo>
                  <a:pt x="34916" y="19227"/>
                </a:lnTo>
                <a:lnTo>
                  <a:pt x="35356" y="16954"/>
                </a:lnTo>
                <a:lnTo>
                  <a:pt x="36563" y="15278"/>
                </a:lnTo>
                <a:lnTo>
                  <a:pt x="41004" y="10815"/>
                </a:lnTo>
                <a:lnTo>
                  <a:pt x="42572" y="9882"/>
                </a:lnTo>
                <a:lnTo>
                  <a:pt x="42281" y="6837"/>
                </a:lnTo>
                <a:lnTo>
                  <a:pt x="39099" y="2137"/>
                </a:lnTo>
                <a:lnTo>
                  <a:pt x="29338" y="1195"/>
                </a:lnTo>
                <a:lnTo>
                  <a:pt x="19862" y="711"/>
                </a:lnTo>
                <a:lnTo>
                  <a:pt x="15747" y="571"/>
                </a:lnTo>
                <a:lnTo>
                  <a:pt x="10604" y="0"/>
                </a:lnTo>
                <a:close/>
              </a:path>
            </a:pathLst>
          </a:custGeom>
          <a:solidFill>
            <a:srgbClr val="9D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bg object 2468"/>
          <p:cNvSpPr/>
          <p:nvPr/>
        </p:nvSpPr>
        <p:spPr>
          <a:xfrm>
            <a:off x="4277321" y="993622"/>
            <a:ext cx="41910" cy="22860"/>
          </a:xfrm>
          <a:custGeom>
            <a:avLst/>
            <a:gdLst/>
            <a:ahLst/>
            <a:cxnLst/>
            <a:rect l="l" t="t" r="r" b="b"/>
            <a:pathLst>
              <a:path w="41910" h="22859">
                <a:moveTo>
                  <a:pt x="10121" y="0"/>
                </a:moveTo>
                <a:lnTo>
                  <a:pt x="2164" y="0"/>
                </a:lnTo>
                <a:lnTo>
                  <a:pt x="0" y="3962"/>
                </a:lnTo>
                <a:lnTo>
                  <a:pt x="322" y="7342"/>
                </a:lnTo>
                <a:lnTo>
                  <a:pt x="8039" y="8559"/>
                </a:lnTo>
                <a:lnTo>
                  <a:pt x="13512" y="11658"/>
                </a:lnTo>
                <a:lnTo>
                  <a:pt x="19888" y="14808"/>
                </a:lnTo>
                <a:lnTo>
                  <a:pt x="21386" y="15570"/>
                </a:lnTo>
                <a:lnTo>
                  <a:pt x="22923" y="16852"/>
                </a:lnTo>
                <a:lnTo>
                  <a:pt x="24968" y="19227"/>
                </a:lnTo>
                <a:lnTo>
                  <a:pt x="24625" y="19227"/>
                </a:lnTo>
                <a:lnTo>
                  <a:pt x="22237" y="19329"/>
                </a:lnTo>
                <a:lnTo>
                  <a:pt x="19837" y="19329"/>
                </a:lnTo>
                <a:lnTo>
                  <a:pt x="17475" y="19456"/>
                </a:lnTo>
                <a:lnTo>
                  <a:pt x="14211" y="19583"/>
                </a:lnTo>
                <a:lnTo>
                  <a:pt x="12167" y="19969"/>
                </a:lnTo>
                <a:lnTo>
                  <a:pt x="18110" y="22034"/>
                </a:lnTo>
                <a:lnTo>
                  <a:pt x="26478" y="22625"/>
                </a:lnTo>
                <a:lnTo>
                  <a:pt x="33739" y="21040"/>
                </a:lnTo>
                <a:lnTo>
                  <a:pt x="35001" y="20230"/>
                </a:lnTo>
                <a:lnTo>
                  <a:pt x="34587" y="19583"/>
                </a:lnTo>
                <a:lnTo>
                  <a:pt x="34434" y="19227"/>
                </a:lnTo>
                <a:lnTo>
                  <a:pt x="34874" y="16954"/>
                </a:lnTo>
                <a:lnTo>
                  <a:pt x="36080" y="15278"/>
                </a:lnTo>
                <a:lnTo>
                  <a:pt x="40521" y="10815"/>
                </a:lnTo>
                <a:lnTo>
                  <a:pt x="41641" y="10149"/>
                </a:lnTo>
                <a:lnTo>
                  <a:pt x="41328" y="6861"/>
                </a:lnTo>
                <a:lnTo>
                  <a:pt x="38096" y="2087"/>
                </a:lnTo>
                <a:lnTo>
                  <a:pt x="28856" y="1195"/>
                </a:lnTo>
                <a:lnTo>
                  <a:pt x="19380" y="711"/>
                </a:lnTo>
                <a:lnTo>
                  <a:pt x="15265" y="571"/>
                </a:lnTo>
                <a:lnTo>
                  <a:pt x="10121" y="0"/>
                </a:lnTo>
                <a:close/>
              </a:path>
            </a:pathLst>
          </a:custGeom>
          <a:solidFill>
            <a:srgbClr val="9C8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bg object 2469"/>
          <p:cNvSpPr/>
          <p:nvPr/>
        </p:nvSpPr>
        <p:spPr>
          <a:xfrm>
            <a:off x="4277804" y="993622"/>
            <a:ext cx="41275" cy="22860"/>
          </a:xfrm>
          <a:custGeom>
            <a:avLst/>
            <a:gdLst/>
            <a:ahLst/>
            <a:cxnLst/>
            <a:rect l="l" t="t" r="r" b="b"/>
            <a:pathLst>
              <a:path w="41275" h="22859">
                <a:moveTo>
                  <a:pt x="9639" y="0"/>
                </a:moveTo>
                <a:lnTo>
                  <a:pt x="2215" y="0"/>
                </a:lnTo>
                <a:lnTo>
                  <a:pt x="0" y="4063"/>
                </a:lnTo>
                <a:lnTo>
                  <a:pt x="320" y="7418"/>
                </a:lnTo>
                <a:lnTo>
                  <a:pt x="7556" y="8559"/>
                </a:lnTo>
                <a:lnTo>
                  <a:pt x="13030" y="11658"/>
                </a:lnTo>
                <a:lnTo>
                  <a:pt x="19405" y="14808"/>
                </a:lnTo>
                <a:lnTo>
                  <a:pt x="20904" y="15570"/>
                </a:lnTo>
                <a:lnTo>
                  <a:pt x="22441" y="16852"/>
                </a:lnTo>
                <a:lnTo>
                  <a:pt x="24485" y="19227"/>
                </a:lnTo>
                <a:lnTo>
                  <a:pt x="24142" y="19227"/>
                </a:lnTo>
                <a:lnTo>
                  <a:pt x="21755" y="19329"/>
                </a:lnTo>
                <a:lnTo>
                  <a:pt x="19354" y="19329"/>
                </a:lnTo>
                <a:lnTo>
                  <a:pt x="16992" y="19456"/>
                </a:lnTo>
                <a:lnTo>
                  <a:pt x="13728" y="19583"/>
                </a:lnTo>
                <a:lnTo>
                  <a:pt x="12304" y="19852"/>
                </a:lnTo>
                <a:lnTo>
                  <a:pt x="17703" y="21729"/>
                </a:lnTo>
                <a:lnTo>
                  <a:pt x="25874" y="22302"/>
                </a:lnTo>
                <a:lnTo>
                  <a:pt x="32969" y="20753"/>
                </a:lnTo>
                <a:lnTo>
                  <a:pt x="34305" y="19896"/>
                </a:lnTo>
                <a:lnTo>
                  <a:pt x="34104" y="19583"/>
                </a:lnTo>
                <a:lnTo>
                  <a:pt x="33951" y="19227"/>
                </a:lnTo>
                <a:lnTo>
                  <a:pt x="34391" y="16954"/>
                </a:lnTo>
                <a:lnTo>
                  <a:pt x="35598" y="15278"/>
                </a:lnTo>
                <a:lnTo>
                  <a:pt x="40039" y="10815"/>
                </a:lnTo>
                <a:lnTo>
                  <a:pt x="40721" y="10409"/>
                </a:lnTo>
                <a:lnTo>
                  <a:pt x="40385" y="6898"/>
                </a:lnTo>
                <a:lnTo>
                  <a:pt x="37092" y="2036"/>
                </a:lnTo>
                <a:lnTo>
                  <a:pt x="28373" y="1195"/>
                </a:lnTo>
                <a:lnTo>
                  <a:pt x="18897" y="711"/>
                </a:lnTo>
                <a:lnTo>
                  <a:pt x="14782" y="571"/>
                </a:lnTo>
                <a:lnTo>
                  <a:pt x="9639" y="0"/>
                </a:lnTo>
                <a:close/>
              </a:path>
            </a:pathLst>
          </a:custGeom>
          <a:solidFill>
            <a:srgbClr val="9A8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bg object 2470"/>
          <p:cNvSpPr/>
          <p:nvPr/>
        </p:nvSpPr>
        <p:spPr>
          <a:xfrm>
            <a:off x="4278274" y="993622"/>
            <a:ext cx="40005" cy="22225"/>
          </a:xfrm>
          <a:custGeom>
            <a:avLst/>
            <a:gdLst/>
            <a:ahLst/>
            <a:cxnLst/>
            <a:rect l="l" t="t" r="r" b="b"/>
            <a:pathLst>
              <a:path w="40004" h="22225">
                <a:moveTo>
                  <a:pt x="9169" y="0"/>
                </a:moveTo>
                <a:lnTo>
                  <a:pt x="2278" y="0"/>
                </a:lnTo>
                <a:lnTo>
                  <a:pt x="0" y="4165"/>
                </a:lnTo>
                <a:lnTo>
                  <a:pt x="319" y="7492"/>
                </a:lnTo>
                <a:lnTo>
                  <a:pt x="7086" y="8559"/>
                </a:lnTo>
                <a:lnTo>
                  <a:pt x="12560" y="11658"/>
                </a:lnTo>
                <a:lnTo>
                  <a:pt x="18935" y="14808"/>
                </a:lnTo>
                <a:lnTo>
                  <a:pt x="20434" y="15570"/>
                </a:lnTo>
                <a:lnTo>
                  <a:pt x="21970" y="16852"/>
                </a:lnTo>
                <a:lnTo>
                  <a:pt x="24015" y="19227"/>
                </a:lnTo>
                <a:lnTo>
                  <a:pt x="23672" y="19227"/>
                </a:lnTo>
                <a:lnTo>
                  <a:pt x="21285" y="19329"/>
                </a:lnTo>
                <a:lnTo>
                  <a:pt x="18884" y="19329"/>
                </a:lnTo>
                <a:lnTo>
                  <a:pt x="16522" y="19456"/>
                </a:lnTo>
                <a:lnTo>
                  <a:pt x="13258" y="19583"/>
                </a:lnTo>
                <a:lnTo>
                  <a:pt x="12478" y="19730"/>
                </a:lnTo>
                <a:lnTo>
                  <a:pt x="17284" y="21399"/>
                </a:lnTo>
                <a:lnTo>
                  <a:pt x="25268" y="21968"/>
                </a:lnTo>
                <a:lnTo>
                  <a:pt x="32196" y="20461"/>
                </a:lnTo>
                <a:lnTo>
                  <a:pt x="33564" y="19583"/>
                </a:lnTo>
                <a:lnTo>
                  <a:pt x="33481" y="19227"/>
                </a:lnTo>
                <a:lnTo>
                  <a:pt x="33921" y="16954"/>
                </a:lnTo>
                <a:lnTo>
                  <a:pt x="35128" y="15278"/>
                </a:lnTo>
                <a:lnTo>
                  <a:pt x="39569" y="10815"/>
                </a:lnTo>
                <a:lnTo>
                  <a:pt x="39794" y="10681"/>
                </a:lnTo>
                <a:lnTo>
                  <a:pt x="39441" y="6946"/>
                </a:lnTo>
                <a:lnTo>
                  <a:pt x="36097" y="1986"/>
                </a:lnTo>
                <a:lnTo>
                  <a:pt x="27903" y="1195"/>
                </a:lnTo>
                <a:lnTo>
                  <a:pt x="18427" y="711"/>
                </a:lnTo>
                <a:lnTo>
                  <a:pt x="14312" y="571"/>
                </a:lnTo>
                <a:lnTo>
                  <a:pt x="9169" y="0"/>
                </a:lnTo>
                <a:close/>
              </a:path>
            </a:pathLst>
          </a:custGeom>
          <a:solidFill>
            <a:srgbClr val="9A82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bg object 2471"/>
          <p:cNvSpPr/>
          <p:nvPr/>
        </p:nvSpPr>
        <p:spPr>
          <a:xfrm>
            <a:off x="4278757" y="993622"/>
            <a:ext cx="39370" cy="22225"/>
          </a:xfrm>
          <a:custGeom>
            <a:avLst/>
            <a:gdLst/>
            <a:ahLst/>
            <a:cxnLst/>
            <a:rect l="l" t="t" r="r" b="b"/>
            <a:pathLst>
              <a:path w="39370" h="22225">
                <a:moveTo>
                  <a:pt x="255" y="6946"/>
                </a:moveTo>
                <a:lnTo>
                  <a:pt x="314" y="7567"/>
                </a:lnTo>
                <a:lnTo>
                  <a:pt x="6603" y="8559"/>
                </a:lnTo>
                <a:lnTo>
                  <a:pt x="12077" y="11658"/>
                </a:lnTo>
                <a:lnTo>
                  <a:pt x="18453" y="14808"/>
                </a:lnTo>
                <a:lnTo>
                  <a:pt x="19951" y="15570"/>
                </a:lnTo>
                <a:lnTo>
                  <a:pt x="21488" y="16852"/>
                </a:lnTo>
                <a:lnTo>
                  <a:pt x="23533" y="19227"/>
                </a:lnTo>
                <a:lnTo>
                  <a:pt x="23190" y="19227"/>
                </a:lnTo>
                <a:lnTo>
                  <a:pt x="20802" y="19329"/>
                </a:lnTo>
                <a:lnTo>
                  <a:pt x="18402" y="19329"/>
                </a:lnTo>
                <a:lnTo>
                  <a:pt x="16040" y="19456"/>
                </a:lnTo>
                <a:lnTo>
                  <a:pt x="12776" y="19583"/>
                </a:lnTo>
                <a:lnTo>
                  <a:pt x="12614" y="19613"/>
                </a:lnTo>
                <a:lnTo>
                  <a:pt x="16865" y="21094"/>
                </a:lnTo>
                <a:lnTo>
                  <a:pt x="24662" y="21642"/>
                </a:lnTo>
                <a:lnTo>
                  <a:pt x="31422" y="20162"/>
                </a:lnTo>
                <a:lnTo>
                  <a:pt x="33016" y="19139"/>
                </a:lnTo>
                <a:lnTo>
                  <a:pt x="33439" y="16954"/>
                </a:lnTo>
                <a:lnTo>
                  <a:pt x="34645" y="15278"/>
                </a:lnTo>
                <a:lnTo>
                  <a:pt x="38871" y="11031"/>
                </a:lnTo>
                <a:lnTo>
                  <a:pt x="38484" y="6957"/>
                </a:lnTo>
                <a:lnTo>
                  <a:pt x="255" y="6946"/>
                </a:lnTo>
                <a:close/>
              </a:path>
              <a:path w="39370" h="22225">
                <a:moveTo>
                  <a:pt x="8686" y="0"/>
                </a:moveTo>
                <a:lnTo>
                  <a:pt x="2322" y="0"/>
                </a:lnTo>
                <a:lnTo>
                  <a:pt x="0" y="4254"/>
                </a:lnTo>
                <a:lnTo>
                  <a:pt x="255" y="6946"/>
                </a:lnTo>
                <a:lnTo>
                  <a:pt x="38477" y="6946"/>
                </a:lnTo>
                <a:lnTo>
                  <a:pt x="13830" y="571"/>
                </a:lnTo>
                <a:lnTo>
                  <a:pt x="8686" y="0"/>
                </a:lnTo>
                <a:close/>
              </a:path>
            </a:pathLst>
          </a:custGeom>
          <a:solidFill>
            <a:srgbClr val="998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bg object 2472"/>
          <p:cNvSpPr/>
          <p:nvPr/>
        </p:nvSpPr>
        <p:spPr>
          <a:xfrm>
            <a:off x="4278593" y="993622"/>
            <a:ext cx="40640" cy="23495"/>
          </a:xfrm>
          <a:custGeom>
            <a:avLst/>
            <a:gdLst/>
            <a:ahLst/>
            <a:cxnLst/>
            <a:rect l="l" t="t" r="r" b="b"/>
            <a:pathLst>
              <a:path w="40639" h="23494">
                <a:moveTo>
                  <a:pt x="8849" y="0"/>
                </a:moveTo>
                <a:lnTo>
                  <a:pt x="1534" y="0"/>
                </a:lnTo>
                <a:lnTo>
                  <a:pt x="0" y="7492"/>
                </a:lnTo>
                <a:lnTo>
                  <a:pt x="6767" y="8559"/>
                </a:lnTo>
                <a:lnTo>
                  <a:pt x="12240" y="11658"/>
                </a:lnTo>
                <a:lnTo>
                  <a:pt x="18616" y="14808"/>
                </a:lnTo>
                <a:lnTo>
                  <a:pt x="20114" y="15570"/>
                </a:lnTo>
                <a:lnTo>
                  <a:pt x="21651" y="16852"/>
                </a:lnTo>
                <a:lnTo>
                  <a:pt x="23696" y="19227"/>
                </a:lnTo>
                <a:lnTo>
                  <a:pt x="23353" y="19227"/>
                </a:lnTo>
                <a:lnTo>
                  <a:pt x="20965" y="19329"/>
                </a:lnTo>
                <a:lnTo>
                  <a:pt x="18565" y="19329"/>
                </a:lnTo>
                <a:lnTo>
                  <a:pt x="16203" y="19456"/>
                </a:lnTo>
                <a:lnTo>
                  <a:pt x="12939" y="19583"/>
                </a:lnTo>
                <a:lnTo>
                  <a:pt x="12077" y="19746"/>
                </a:lnTo>
                <a:lnTo>
                  <a:pt x="27582" y="22936"/>
                </a:lnTo>
                <a:lnTo>
                  <a:pt x="33858" y="20432"/>
                </a:lnTo>
                <a:lnTo>
                  <a:pt x="33315" y="19583"/>
                </a:lnTo>
                <a:lnTo>
                  <a:pt x="33162" y="19227"/>
                </a:lnTo>
                <a:lnTo>
                  <a:pt x="33602" y="16954"/>
                </a:lnTo>
                <a:lnTo>
                  <a:pt x="34808" y="15278"/>
                </a:lnTo>
                <a:lnTo>
                  <a:pt x="38868" y="11197"/>
                </a:lnTo>
                <a:lnTo>
                  <a:pt x="40091" y="5257"/>
                </a:lnTo>
                <a:lnTo>
                  <a:pt x="36925" y="2096"/>
                </a:lnTo>
                <a:lnTo>
                  <a:pt x="27583" y="1195"/>
                </a:lnTo>
                <a:lnTo>
                  <a:pt x="18108" y="711"/>
                </a:lnTo>
                <a:lnTo>
                  <a:pt x="13993" y="571"/>
                </a:lnTo>
                <a:lnTo>
                  <a:pt x="8849" y="0"/>
                </a:lnTo>
                <a:close/>
              </a:path>
            </a:pathLst>
          </a:custGeom>
          <a:solidFill>
            <a:srgbClr val="988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bg object 2473"/>
          <p:cNvSpPr/>
          <p:nvPr/>
        </p:nvSpPr>
        <p:spPr>
          <a:xfrm>
            <a:off x="4279075" y="993622"/>
            <a:ext cx="39370" cy="22860"/>
          </a:xfrm>
          <a:custGeom>
            <a:avLst/>
            <a:gdLst/>
            <a:ahLst/>
            <a:cxnLst/>
            <a:rect l="l" t="t" r="r" b="b"/>
            <a:pathLst>
              <a:path w="39370" h="22859">
                <a:moveTo>
                  <a:pt x="8368" y="0"/>
                </a:moveTo>
                <a:lnTo>
                  <a:pt x="1548" y="0"/>
                </a:lnTo>
                <a:lnTo>
                  <a:pt x="0" y="7568"/>
                </a:lnTo>
                <a:lnTo>
                  <a:pt x="6285" y="8559"/>
                </a:lnTo>
                <a:lnTo>
                  <a:pt x="11759" y="11658"/>
                </a:lnTo>
                <a:lnTo>
                  <a:pt x="18134" y="14808"/>
                </a:lnTo>
                <a:lnTo>
                  <a:pt x="19633" y="15570"/>
                </a:lnTo>
                <a:lnTo>
                  <a:pt x="21169" y="16852"/>
                </a:lnTo>
                <a:lnTo>
                  <a:pt x="23214" y="19227"/>
                </a:lnTo>
                <a:lnTo>
                  <a:pt x="22871" y="19227"/>
                </a:lnTo>
                <a:lnTo>
                  <a:pt x="20484" y="19329"/>
                </a:lnTo>
                <a:lnTo>
                  <a:pt x="18083" y="19329"/>
                </a:lnTo>
                <a:lnTo>
                  <a:pt x="15721" y="19456"/>
                </a:lnTo>
                <a:lnTo>
                  <a:pt x="12435" y="19587"/>
                </a:lnTo>
                <a:lnTo>
                  <a:pt x="26897" y="22555"/>
                </a:lnTo>
                <a:lnTo>
                  <a:pt x="33144" y="20069"/>
                </a:lnTo>
                <a:lnTo>
                  <a:pt x="32836" y="19587"/>
                </a:lnTo>
                <a:lnTo>
                  <a:pt x="32680" y="19227"/>
                </a:lnTo>
                <a:lnTo>
                  <a:pt x="33120" y="16954"/>
                </a:lnTo>
                <a:lnTo>
                  <a:pt x="34327" y="15278"/>
                </a:lnTo>
                <a:lnTo>
                  <a:pt x="37752" y="11836"/>
                </a:lnTo>
                <a:lnTo>
                  <a:pt x="39089" y="5333"/>
                </a:lnTo>
                <a:lnTo>
                  <a:pt x="35795" y="2034"/>
                </a:lnTo>
                <a:lnTo>
                  <a:pt x="27102" y="1195"/>
                </a:lnTo>
                <a:lnTo>
                  <a:pt x="17626" y="711"/>
                </a:lnTo>
                <a:lnTo>
                  <a:pt x="13511" y="571"/>
                </a:lnTo>
                <a:lnTo>
                  <a:pt x="8368" y="0"/>
                </a:lnTo>
                <a:close/>
              </a:path>
            </a:pathLst>
          </a:custGeom>
          <a:solidFill>
            <a:srgbClr val="977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bg object 2474"/>
          <p:cNvSpPr/>
          <p:nvPr/>
        </p:nvSpPr>
        <p:spPr>
          <a:xfrm>
            <a:off x="4279559" y="993622"/>
            <a:ext cx="38100" cy="22225"/>
          </a:xfrm>
          <a:custGeom>
            <a:avLst/>
            <a:gdLst/>
            <a:ahLst/>
            <a:cxnLst/>
            <a:rect l="l" t="t" r="r" b="b"/>
            <a:pathLst>
              <a:path w="38100" h="22225">
                <a:moveTo>
                  <a:pt x="7884" y="0"/>
                </a:moveTo>
                <a:lnTo>
                  <a:pt x="1558" y="0"/>
                </a:lnTo>
                <a:lnTo>
                  <a:pt x="0" y="7644"/>
                </a:lnTo>
                <a:lnTo>
                  <a:pt x="5801" y="8559"/>
                </a:lnTo>
                <a:lnTo>
                  <a:pt x="11275" y="11658"/>
                </a:lnTo>
                <a:lnTo>
                  <a:pt x="17650" y="14808"/>
                </a:lnTo>
                <a:lnTo>
                  <a:pt x="19149" y="15570"/>
                </a:lnTo>
                <a:lnTo>
                  <a:pt x="20685" y="16852"/>
                </a:lnTo>
                <a:lnTo>
                  <a:pt x="22730" y="19227"/>
                </a:lnTo>
                <a:lnTo>
                  <a:pt x="22387" y="19227"/>
                </a:lnTo>
                <a:lnTo>
                  <a:pt x="19999" y="19329"/>
                </a:lnTo>
                <a:lnTo>
                  <a:pt x="17599" y="19329"/>
                </a:lnTo>
                <a:lnTo>
                  <a:pt x="15237" y="19456"/>
                </a:lnTo>
                <a:lnTo>
                  <a:pt x="13234" y="19534"/>
                </a:lnTo>
                <a:lnTo>
                  <a:pt x="26223" y="22199"/>
                </a:lnTo>
                <a:lnTo>
                  <a:pt x="32439" y="19723"/>
                </a:lnTo>
                <a:lnTo>
                  <a:pt x="32318" y="19534"/>
                </a:lnTo>
                <a:lnTo>
                  <a:pt x="32196" y="19227"/>
                </a:lnTo>
                <a:lnTo>
                  <a:pt x="32636" y="16954"/>
                </a:lnTo>
                <a:lnTo>
                  <a:pt x="33842" y="15278"/>
                </a:lnTo>
                <a:lnTo>
                  <a:pt x="36653" y="12453"/>
                </a:lnTo>
                <a:lnTo>
                  <a:pt x="38097" y="5409"/>
                </a:lnTo>
                <a:lnTo>
                  <a:pt x="34645" y="1970"/>
                </a:lnTo>
                <a:lnTo>
                  <a:pt x="26618" y="1195"/>
                </a:lnTo>
                <a:lnTo>
                  <a:pt x="17142" y="711"/>
                </a:lnTo>
                <a:lnTo>
                  <a:pt x="13027" y="571"/>
                </a:lnTo>
                <a:lnTo>
                  <a:pt x="7884" y="0"/>
                </a:lnTo>
                <a:close/>
              </a:path>
            </a:pathLst>
          </a:custGeom>
          <a:solidFill>
            <a:srgbClr val="967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bg object 2475"/>
          <p:cNvSpPr/>
          <p:nvPr/>
        </p:nvSpPr>
        <p:spPr>
          <a:xfrm>
            <a:off x="4280035" y="993622"/>
            <a:ext cx="37465" cy="22225"/>
          </a:xfrm>
          <a:custGeom>
            <a:avLst/>
            <a:gdLst/>
            <a:ahLst/>
            <a:cxnLst/>
            <a:rect l="l" t="t" r="r" b="b"/>
            <a:pathLst>
              <a:path w="37464" h="22225">
                <a:moveTo>
                  <a:pt x="7408" y="0"/>
                </a:moveTo>
                <a:lnTo>
                  <a:pt x="1590" y="0"/>
                </a:lnTo>
                <a:lnTo>
                  <a:pt x="0" y="7719"/>
                </a:lnTo>
                <a:lnTo>
                  <a:pt x="5325" y="8559"/>
                </a:lnTo>
                <a:lnTo>
                  <a:pt x="10799" y="11658"/>
                </a:lnTo>
                <a:lnTo>
                  <a:pt x="17174" y="14808"/>
                </a:lnTo>
                <a:lnTo>
                  <a:pt x="18673" y="15570"/>
                </a:lnTo>
                <a:lnTo>
                  <a:pt x="20209" y="16852"/>
                </a:lnTo>
                <a:lnTo>
                  <a:pt x="22254" y="19227"/>
                </a:lnTo>
                <a:lnTo>
                  <a:pt x="21911" y="19227"/>
                </a:lnTo>
                <a:lnTo>
                  <a:pt x="19524" y="19329"/>
                </a:lnTo>
                <a:lnTo>
                  <a:pt x="17123" y="19329"/>
                </a:lnTo>
                <a:lnTo>
                  <a:pt x="14102" y="19482"/>
                </a:lnTo>
                <a:lnTo>
                  <a:pt x="25556" y="21831"/>
                </a:lnTo>
                <a:lnTo>
                  <a:pt x="31762" y="19359"/>
                </a:lnTo>
                <a:lnTo>
                  <a:pt x="31720" y="19227"/>
                </a:lnTo>
                <a:lnTo>
                  <a:pt x="32160" y="16954"/>
                </a:lnTo>
                <a:lnTo>
                  <a:pt x="33367" y="15278"/>
                </a:lnTo>
                <a:lnTo>
                  <a:pt x="35557" y="13077"/>
                </a:lnTo>
                <a:lnTo>
                  <a:pt x="37100" y="5486"/>
                </a:lnTo>
                <a:lnTo>
                  <a:pt x="33522" y="1907"/>
                </a:lnTo>
                <a:lnTo>
                  <a:pt x="26142" y="1195"/>
                </a:lnTo>
                <a:lnTo>
                  <a:pt x="16666" y="711"/>
                </a:lnTo>
                <a:lnTo>
                  <a:pt x="12551" y="571"/>
                </a:lnTo>
                <a:lnTo>
                  <a:pt x="7408" y="0"/>
                </a:lnTo>
                <a:close/>
              </a:path>
            </a:pathLst>
          </a:custGeom>
          <a:solidFill>
            <a:srgbClr val="957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bg object 2476"/>
          <p:cNvSpPr/>
          <p:nvPr/>
        </p:nvSpPr>
        <p:spPr>
          <a:xfrm>
            <a:off x="4280533" y="993622"/>
            <a:ext cx="36195" cy="21590"/>
          </a:xfrm>
          <a:custGeom>
            <a:avLst/>
            <a:gdLst/>
            <a:ahLst/>
            <a:cxnLst/>
            <a:rect l="l" t="t" r="r" b="b"/>
            <a:pathLst>
              <a:path w="36195" h="21590">
                <a:moveTo>
                  <a:pt x="6909" y="0"/>
                </a:moveTo>
                <a:lnTo>
                  <a:pt x="1604" y="0"/>
                </a:lnTo>
                <a:lnTo>
                  <a:pt x="0" y="7798"/>
                </a:lnTo>
                <a:lnTo>
                  <a:pt x="4827" y="8559"/>
                </a:lnTo>
                <a:lnTo>
                  <a:pt x="10300" y="11658"/>
                </a:lnTo>
                <a:lnTo>
                  <a:pt x="16676" y="14808"/>
                </a:lnTo>
                <a:lnTo>
                  <a:pt x="18174" y="15570"/>
                </a:lnTo>
                <a:lnTo>
                  <a:pt x="19711" y="16852"/>
                </a:lnTo>
                <a:lnTo>
                  <a:pt x="21756" y="19227"/>
                </a:lnTo>
                <a:lnTo>
                  <a:pt x="21413" y="19227"/>
                </a:lnTo>
                <a:lnTo>
                  <a:pt x="19025" y="19329"/>
                </a:lnTo>
                <a:lnTo>
                  <a:pt x="16625" y="19329"/>
                </a:lnTo>
                <a:lnTo>
                  <a:pt x="14983" y="19417"/>
                </a:lnTo>
                <a:lnTo>
                  <a:pt x="24867" y="21450"/>
                </a:lnTo>
                <a:lnTo>
                  <a:pt x="31288" y="18887"/>
                </a:lnTo>
                <a:lnTo>
                  <a:pt x="31662" y="16954"/>
                </a:lnTo>
                <a:lnTo>
                  <a:pt x="32868" y="15278"/>
                </a:lnTo>
                <a:lnTo>
                  <a:pt x="34428" y="13710"/>
                </a:lnTo>
                <a:lnTo>
                  <a:pt x="36094" y="5562"/>
                </a:lnTo>
                <a:lnTo>
                  <a:pt x="32369" y="1844"/>
                </a:lnTo>
                <a:lnTo>
                  <a:pt x="25644" y="1195"/>
                </a:lnTo>
                <a:lnTo>
                  <a:pt x="16168" y="711"/>
                </a:lnTo>
                <a:lnTo>
                  <a:pt x="12053" y="571"/>
                </a:lnTo>
                <a:lnTo>
                  <a:pt x="6909" y="0"/>
                </a:lnTo>
                <a:close/>
              </a:path>
            </a:pathLst>
          </a:custGeom>
          <a:solidFill>
            <a:srgbClr val="947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bg object 2477"/>
          <p:cNvSpPr/>
          <p:nvPr/>
        </p:nvSpPr>
        <p:spPr>
          <a:xfrm>
            <a:off x="4281017" y="993622"/>
            <a:ext cx="35560" cy="21590"/>
          </a:xfrm>
          <a:custGeom>
            <a:avLst/>
            <a:gdLst/>
            <a:ahLst/>
            <a:cxnLst/>
            <a:rect l="l" t="t" r="r" b="b"/>
            <a:pathLst>
              <a:path w="35560" h="21590">
                <a:moveTo>
                  <a:pt x="6426" y="0"/>
                </a:moveTo>
                <a:lnTo>
                  <a:pt x="1621" y="0"/>
                </a:lnTo>
                <a:lnTo>
                  <a:pt x="0" y="7874"/>
                </a:lnTo>
                <a:lnTo>
                  <a:pt x="4343" y="8559"/>
                </a:lnTo>
                <a:lnTo>
                  <a:pt x="9817" y="11658"/>
                </a:lnTo>
                <a:lnTo>
                  <a:pt x="16192" y="14808"/>
                </a:lnTo>
                <a:lnTo>
                  <a:pt x="17691" y="15570"/>
                </a:lnTo>
                <a:lnTo>
                  <a:pt x="19228" y="16852"/>
                </a:lnTo>
                <a:lnTo>
                  <a:pt x="21272" y="19227"/>
                </a:lnTo>
                <a:lnTo>
                  <a:pt x="20929" y="19227"/>
                </a:lnTo>
                <a:lnTo>
                  <a:pt x="18542" y="19329"/>
                </a:lnTo>
                <a:lnTo>
                  <a:pt x="16141" y="19329"/>
                </a:lnTo>
                <a:lnTo>
                  <a:pt x="15727" y="19351"/>
                </a:lnTo>
                <a:lnTo>
                  <a:pt x="24168" y="21081"/>
                </a:lnTo>
                <a:lnTo>
                  <a:pt x="30898" y="18404"/>
                </a:lnTo>
                <a:lnTo>
                  <a:pt x="31178" y="16954"/>
                </a:lnTo>
                <a:lnTo>
                  <a:pt x="32385" y="15278"/>
                </a:lnTo>
                <a:lnTo>
                  <a:pt x="33315" y="14343"/>
                </a:lnTo>
                <a:lnTo>
                  <a:pt x="35102" y="5638"/>
                </a:lnTo>
                <a:lnTo>
                  <a:pt x="31238" y="1782"/>
                </a:lnTo>
                <a:lnTo>
                  <a:pt x="25160" y="1195"/>
                </a:lnTo>
                <a:lnTo>
                  <a:pt x="15684" y="711"/>
                </a:lnTo>
                <a:lnTo>
                  <a:pt x="11569" y="571"/>
                </a:lnTo>
                <a:lnTo>
                  <a:pt x="6426" y="0"/>
                </a:lnTo>
                <a:close/>
              </a:path>
            </a:pathLst>
          </a:custGeom>
          <a:solidFill>
            <a:srgbClr val="937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bg object 2478"/>
          <p:cNvSpPr/>
          <p:nvPr/>
        </p:nvSpPr>
        <p:spPr>
          <a:xfrm>
            <a:off x="4281492" y="993622"/>
            <a:ext cx="34290" cy="20955"/>
          </a:xfrm>
          <a:custGeom>
            <a:avLst/>
            <a:gdLst/>
            <a:ahLst/>
            <a:cxnLst/>
            <a:rect l="l" t="t" r="r" b="b"/>
            <a:pathLst>
              <a:path w="34289" h="20955">
                <a:moveTo>
                  <a:pt x="5951" y="0"/>
                </a:moveTo>
                <a:lnTo>
                  <a:pt x="1646" y="0"/>
                </a:lnTo>
                <a:lnTo>
                  <a:pt x="0" y="7949"/>
                </a:lnTo>
                <a:lnTo>
                  <a:pt x="3868" y="8559"/>
                </a:lnTo>
                <a:lnTo>
                  <a:pt x="9342" y="11658"/>
                </a:lnTo>
                <a:lnTo>
                  <a:pt x="15717" y="14808"/>
                </a:lnTo>
                <a:lnTo>
                  <a:pt x="17216" y="15570"/>
                </a:lnTo>
                <a:lnTo>
                  <a:pt x="18752" y="16852"/>
                </a:lnTo>
                <a:lnTo>
                  <a:pt x="20797" y="19227"/>
                </a:lnTo>
                <a:lnTo>
                  <a:pt x="20454" y="19227"/>
                </a:lnTo>
                <a:lnTo>
                  <a:pt x="18067" y="19329"/>
                </a:lnTo>
                <a:lnTo>
                  <a:pt x="16755" y="19329"/>
                </a:lnTo>
                <a:lnTo>
                  <a:pt x="23502" y="20713"/>
                </a:lnTo>
                <a:lnTo>
                  <a:pt x="30519" y="17907"/>
                </a:lnTo>
                <a:lnTo>
                  <a:pt x="30703" y="16954"/>
                </a:lnTo>
                <a:lnTo>
                  <a:pt x="31910" y="15278"/>
                </a:lnTo>
                <a:lnTo>
                  <a:pt x="32197" y="14989"/>
                </a:lnTo>
                <a:lnTo>
                  <a:pt x="34120" y="5714"/>
                </a:lnTo>
                <a:lnTo>
                  <a:pt x="30116" y="1719"/>
                </a:lnTo>
                <a:lnTo>
                  <a:pt x="24685" y="1195"/>
                </a:lnTo>
                <a:lnTo>
                  <a:pt x="15209" y="711"/>
                </a:lnTo>
                <a:lnTo>
                  <a:pt x="11094" y="571"/>
                </a:lnTo>
                <a:lnTo>
                  <a:pt x="5951" y="0"/>
                </a:lnTo>
                <a:close/>
              </a:path>
            </a:pathLst>
          </a:custGeom>
          <a:solidFill>
            <a:srgbClr val="947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bg object 2479"/>
          <p:cNvSpPr/>
          <p:nvPr/>
        </p:nvSpPr>
        <p:spPr>
          <a:xfrm>
            <a:off x="4281979" y="993622"/>
            <a:ext cx="33655" cy="20955"/>
          </a:xfrm>
          <a:custGeom>
            <a:avLst/>
            <a:gdLst/>
            <a:ahLst/>
            <a:cxnLst/>
            <a:rect l="l" t="t" r="r" b="b"/>
            <a:pathLst>
              <a:path w="33654" h="20955">
                <a:moveTo>
                  <a:pt x="5464" y="0"/>
                </a:moveTo>
                <a:lnTo>
                  <a:pt x="1648" y="0"/>
                </a:lnTo>
                <a:lnTo>
                  <a:pt x="0" y="8026"/>
                </a:lnTo>
                <a:lnTo>
                  <a:pt x="3381" y="8559"/>
                </a:lnTo>
                <a:lnTo>
                  <a:pt x="8855" y="11658"/>
                </a:lnTo>
                <a:lnTo>
                  <a:pt x="15230" y="14808"/>
                </a:lnTo>
                <a:lnTo>
                  <a:pt x="16729" y="15570"/>
                </a:lnTo>
                <a:lnTo>
                  <a:pt x="18265" y="16852"/>
                </a:lnTo>
                <a:lnTo>
                  <a:pt x="20310" y="19227"/>
                </a:lnTo>
                <a:lnTo>
                  <a:pt x="17820" y="19319"/>
                </a:lnTo>
                <a:lnTo>
                  <a:pt x="22812" y="20345"/>
                </a:lnTo>
                <a:lnTo>
                  <a:pt x="30124" y="17430"/>
                </a:lnTo>
                <a:lnTo>
                  <a:pt x="30216" y="16954"/>
                </a:lnTo>
                <a:lnTo>
                  <a:pt x="31060" y="15781"/>
                </a:lnTo>
                <a:lnTo>
                  <a:pt x="10607" y="571"/>
                </a:lnTo>
                <a:lnTo>
                  <a:pt x="5464" y="0"/>
                </a:lnTo>
                <a:close/>
              </a:path>
            </a:pathLst>
          </a:custGeom>
          <a:solidFill>
            <a:srgbClr val="927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bg object 2480"/>
          <p:cNvSpPr/>
          <p:nvPr/>
        </p:nvSpPr>
        <p:spPr>
          <a:xfrm>
            <a:off x="4282469" y="993622"/>
            <a:ext cx="32384" cy="20320"/>
          </a:xfrm>
          <a:custGeom>
            <a:avLst/>
            <a:gdLst/>
            <a:ahLst/>
            <a:cxnLst/>
            <a:rect l="l" t="t" r="r" b="b"/>
            <a:pathLst>
              <a:path w="32385" h="20319">
                <a:moveTo>
                  <a:pt x="4974" y="0"/>
                </a:moveTo>
                <a:lnTo>
                  <a:pt x="1660" y="0"/>
                </a:lnTo>
                <a:lnTo>
                  <a:pt x="0" y="8103"/>
                </a:lnTo>
                <a:lnTo>
                  <a:pt x="2891" y="8559"/>
                </a:lnTo>
                <a:lnTo>
                  <a:pt x="8365" y="11658"/>
                </a:lnTo>
                <a:lnTo>
                  <a:pt x="14740" y="14808"/>
                </a:lnTo>
                <a:lnTo>
                  <a:pt x="16239" y="15570"/>
                </a:lnTo>
                <a:lnTo>
                  <a:pt x="17776" y="16852"/>
                </a:lnTo>
                <a:lnTo>
                  <a:pt x="19820" y="19227"/>
                </a:lnTo>
                <a:lnTo>
                  <a:pt x="18683" y="19261"/>
                </a:lnTo>
                <a:lnTo>
                  <a:pt x="22119" y="19964"/>
                </a:lnTo>
                <a:lnTo>
                  <a:pt x="29732" y="16946"/>
                </a:lnTo>
                <a:lnTo>
                  <a:pt x="29871" y="16752"/>
                </a:lnTo>
                <a:lnTo>
                  <a:pt x="32101" y="5867"/>
                </a:lnTo>
                <a:lnTo>
                  <a:pt x="27817" y="1592"/>
                </a:lnTo>
                <a:lnTo>
                  <a:pt x="23708" y="1195"/>
                </a:lnTo>
                <a:lnTo>
                  <a:pt x="14232" y="711"/>
                </a:lnTo>
                <a:lnTo>
                  <a:pt x="10117" y="571"/>
                </a:lnTo>
                <a:lnTo>
                  <a:pt x="4974" y="0"/>
                </a:lnTo>
                <a:close/>
              </a:path>
            </a:pathLst>
          </a:custGeom>
          <a:solidFill>
            <a:srgbClr val="927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bg object 2481"/>
          <p:cNvSpPr/>
          <p:nvPr/>
        </p:nvSpPr>
        <p:spPr>
          <a:xfrm>
            <a:off x="4282946" y="993622"/>
            <a:ext cx="31115" cy="19685"/>
          </a:xfrm>
          <a:custGeom>
            <a:avLst/>
            <a:gdLst/>
            <a:ahLst/>
            <a:cxnLst/>
            <a:rect l="l" t="t" r="r" b="b"/>
            <a:pathLst>
              <a:path w="31114" h="19684">
                <a:moveTo>
                  <a:pt x="4497" y="0"/>
                </a:moveTo>
                <a:lnTo>
                  <a:pt x="1684" y="0"/>
                </a:lnTo>
                <a:lnTo>
                  <a:pt x="0" y="8178"/>
                </a:lnTo>
                <a:lnTo>
                  <a:pt x="2414" y="8559"/>
                </a:lnTo>
                <a:lnTo>
                  <a:pt x="7888" y="11658"/>
                </a:lnTo>
                <a:lnTo>
                  <a:pt x="14263" y="14808"/>
                </a:lnTo>
                <a:lnTo>
                  <a:pt x="15762" y="15570"/>
                </a:lnTo>
                <a:lnTo>
                  <a:pt x="17298" y="16852"/>
                </a:lnTo>
                <a:lnTo>
                  <a:pt x="19290" y="19166"/>
                </a:lnTo>
                <a:lnTo>
                  <a:pt x="21451" y="19608"/>
                </a:lnTo>
                <a:lnTo>
                  <a:pt x="28906" y="16636"/>
                </a:lnTo>
                <a:lnTo>
                  <a:pt x="31103" y="5956"/>
                </a:lnTo>
                <a:lnTo>
                  <a:pt x="26675" y="1528"/>
                </a:lnTo>
                <a:lnTo>
                  <a:pt x="23231" y="1195"/>
                </a:lnTo>
                <a:lnTo>
                  <a:pt x="13755" y="711"/>
                </a:lnTo>
                <a:lnTo>
                  <a:pt x="9640" y="571"/>
                </a:lnTo>
                <a:lnTo>
                  <a:pt x="4497" y="0"/>
                </a:lnTo>
                <a:close/>
              </a:path>
            </a:pathLst>
          </a:custGeom>
          <a:solidFill>
            <a:srgbClr val="907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bg object 2482"/>
          <p:cNvSpPr/>
          <p:nvPr/>
        </p:nvSpPr>
        <p:spPr>
          <a:xfrm>
            <a:off x="4283434" y="993622"/>
            <a:ext cx="30480" cy="19685"/>
          </a:xfrm>
          <a:custGeom>
            <a:avLst/>
            <a:gdLst/>
            <a:ahLst/>
            <a:cxnLst/>
            <a:rect l="l" t="t" r="r" b="b"/>
            <a:pathLst>
              <a:path w="30479" h="19684">
                <a:moveTo>
                  <a:pt x="4009" y="0"/>
                </a:moveTo>
                <a:lnTo>
                  <a:pt x="2093" y="0"/>
                </a:lnTo>
                <a:lnTo>
                  <a:pt x="1647" y="177"/>
                </a:lnTo>
                <a:lnTo>
                  <a:pt x="0" y="8255"/>
                </a:lnTo>
                <a:lnTo>
                  <a:pt x="1926" y="8559"/>
                </a:lnTo>
                <a:lnTo>
                  <a:pt x="7400" y="11658"/>
                </a:lnTo>
                <a:lnTo>
                  <a:pt x="13775" y="14808"/>
                </a:lnTo>
                <a:lnTo>
                  <a:pt x="15274" y="15570"/>
                </a:lnTo>
                <a:lnTo>
                  <a:pt x="16811" y="16852"/>
                </a:lnTo>
                <a:lnTo>
                  <a:pt x="18462" y="18770"/>
                </a:lnTo>
                <a:lnTo>
                  <a:pt x="20748" y="19240"/>
                </a:lnTo>
                <a:lnTo>
                  <a:pt x="27974" y="16357"/>
                </a:lnTo>
                <a:lnTo>
                  <a:pt x="30108" y="6019"/>
                </a:lnTo>
                <a:lnTo>
                  <a:pt x="25543" y="1466"/>
                </a:lnTo>
                <a:lnTo>
                  <a:pt x="22743" y="1195"/>
                </a:lnTo>
                <a:lnTo>
                  <a:pt x="13267" y="711"/>
                </a:lnTo>
                <a:lnTo>
                  <a:pt x="9152" y="571"/>
                </a:lnTo>
                <a:lnTo>
                  <a:pt x="4009" y="0"/>
                </a:lnTo>
                <a:close/>
              </a:path>
            </a:pathLst>
          </a:custGeom>
          <a:solidFill>
            <a:srgbClr val="907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bg object 2483"/>
          <p:cNvSpPr/>
          <p:nvPr/>
        </p:nvSpPr>
        <p:spPr>
          <a:xfrm>
            <a:off x="4283913" y="993635"/>
            <a:ext cx="29209" cy="19050"/>
          </a:xfrm>
          <a:custGeom>
            <a:avLst/>
            <a:gdLst/>
            <a:ahLst/>
            <a:cxnLst/>
            <a:rect l="l" t="t" r="r" b="b"/>
            <a:pathLst>
              <a:path w="29210" h="19050">
                <a:moveTo>
                  <a:pt x="29108" y="6083"/>
                </a:moveTo>
                <a:lnTo>
                  <a:pt x="24396" y="1397"/>
                </a:lnTo>
                <a:lnTo>
                  <a:pt x="23749" y="1346"/>
                </a:lnTo>
                <a:lnTo>
                  <a:pt x="22263" y="1193"/>
                </a:lnTo>
                <a:lnTo>
                  <a:pt x="12776" y="711"/>
                </a:lnTo>
                <a:lnTo>
                  <a:pt x="8661" y="571"/>
                </a:lnTo>
                <a:lnTo>
                  <a:pt x="3784" y="25"/>
                </a:lnTo>
                <a:lnTo>
                  <a:pt x="3517" y="0"/>
                </a:lnTo>
                <a:lnTo>
                  <a:pt x="2768" y="0"/>
                </a:lnTo>
                <a:lnTo>
                  <a:pt x="1625" y="444"/>
                </a:lnTo>
                <a:lnTo>
                  <a:pt x="0" y="8331"/>
                </a:lnTo>
                <a:lnTo>
                  <a:pt x="1435" y="8559"/>
                </a:lnTo>
                <a:lnTo>
                  <a:pt x="6908" y="11658"/>
                </a:lnTo>
                <a:lnTo>
                  <a:pt x="13284" y="14808"/>
                </a:lnTo>
                <a:lnTo>
                  <a:pt x="14782" y="15570"/>
                </a:lnTo>
                <a:lnTo>
                  <a:pt x="16319" y="16852"/>
                </a:lnTo>
                <a:lnTo>
                  <a:pt x="17627" y="18364"/>
                </a:lnTo>
                <a:lnTo>
                  <a:pt x="20078" y="18859"/>
                </a:lnTo>
                <a:lnTo>
                  <a:pt x="27051" y="16065"/>
                </a:lnTo>
                <a:lnTo>
                  <a:pt x="29108" y="6083"/>
                </a:lnTo>
                <a:close/>
              </a:path>
            </a:pathLst>
          </a:custGeom>
          <a:solidFill>
            <a:srgbClr val="8F7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bg object 2484"/>
          <p:cNvSpPr/>
          <p:nvPr/>
        </p:nvSpPr>
        <p:spPr>
          <a:xfrm>
            <a:off x="4284891" y="993749"/>
            <a:ext cx="27305" cy="18415"/>
          </a:xfrm>
          <a:custGeom>
            <a:avLst/>
            <a:gdLst/>
            <a:ahLst/>
            <a:cxnLst/>
            <a:rect l="l" t="t" r="r" b="b"/>
            <a:pathLst>
              <a:path w="27304" h="18415">
                <a:moveTo>
                  <a:pt x="3691" y="0"/>
                </a:moveTo>
                <a:lnTo>
                  <a:pt x="1523" y="864"/>
                </a:lnTo>
                <a:lnTo>
                  <a:pt x="0" y="8359"/>
                </a:lnTo>
                <a:lnTo>
                  <a:pt x="469" y="8433"/>
                </a:lnTo>
                <a:lnTo>
                  <a:pt x="5942" y="11531"/>
                </a:lnTo>
                <a:lnTo>
                  <a:pt x="12318" y="14681"/>
                </a:lnTo>
                <a:lnTo>
                  <a:pt x="13816" y="15443"/>
                </a:lnTo>
                <a:lnTo>
                  <a:pt x="15353" y="16726"/>
                </a:lnTo>
                <a:lnTo>
                  <a:pt x="15965" y="17436"/>
                </a:lnTo>
                <a:lnTo>
                  <a:pt x="18693" y="17996"/>
                </a:lnTo>
                <a:lnTo>
                  <a:pt x="25183" y="15405"/>
                </a:lnTo>
                <a:lnTo>
                  <a:pt x="27100" y="6121"/>
                </a:lnTo>
                <a:lnTo>
                  <a:pt x="22135" y="1181"/>
                </a:lnTo>
                <a:lnTo>
                  <a:pt x="21861" y="1124"/>
                </a:lnTo>
                <a:lnTo>
                  <a:pt x="21286" y="1069"/>
                </a:lnTo>
                <a:lnTo>
                  <a:pt x="11810" y="584"/>
                </a:lnTo>
                <a:lnTo>
                  <a:pt x="7695" y="444"/>
                </a:lnTo>
                <a:lnTo>
                  <a:pt x="3691" y="0"/>
                </a:lnTo>
                <a:close/>
              </a:path>
            </a:pathLst>
          </a:custGeom>
          <a:solidFill>
            <a:srgbClr val="8E7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bg object 2485"/>
          <p:cNvSpPr/>
          <p:nvPr/>
        </p:nvSpPr>
        <p:spPr>
          <a:xfrm>
            <a:off x="4285379" y="993848"/>
            <a:ext cx="26670" cy="17780"/>
          </a:xfrm>
          <a:custGeom>
            <a:avLst/>
            <a:gdLst/>
            <a:ahLst/>
            <a:cxnLst/>
            <a:rect l="l" t="t" r="r" b="b"/>
            <a:pathLst>
              <a:path w="26670" h="17780">
                <a:moveTo>
                  <a:pt x="4100" y="0"/>
                </a:moveTo>
                <a:lnTo>
                  <a:pt x="1493" y="1043"/>
                </a:lnTo>
                <a:lnTo>
                  <a:pt x="0" y="8343"/>
                </a:lnTo>
                <a:lnTo>
                  <a:pt x="5455" y="11432"/>
                </a:lnTo>
                <a:lnTo>
                  <a:pt x="11831" y="14582"/>
                </a:lnTo>
                <a:lnTo>
                  <a:pt x="13329" y="15344"/>
                </a:lnTo>
                <a:lnTo>
                  <a:pt x="14866" y="16626"/>
                </a:lnTo>
                <a:lnTo>
                  <a:pt x="15132" y="16935"/>
                </a:lnTo>
                <a:lnTo>
                  <a:pt x="18015" y="17528"/>
                </a:lnTo>
                <a:lnTo>
                  <a:pt x="24264" y="15039"/>
                </a:lnTo>
                <a:lnTo>
                  <a:pt x="26105" y="6098"/>
                </a:lnTo>
                <a:lnTo>
                  <a:pt x="21343" y="1335"/>
                </a:lnTo>
                <a:lnTo>
                  <a:pt x="19126" y="884"/>
                </a:lnTo>
                <a:lnTo>
                  <a:pt x="11323" y="485"/>
                </a:lnTo>
                <a:lnTo>
                  <a:pt x="7208" y="345"/>
                </a:lnTo>
                <a:lnTo>
                  <a:pt x="4100" y="0"/>
                </a:lnTo>
                <a:close/>
              </a:path>
            </a:pathLst>
          </a:custGeom>
          <a:solidFill>
            <a:srgbClr val="8D7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bg object 2486"/>
          <p:cNvSpPr/>
          <p:nvPr/>
        </p:nvSpPr>
        <p:spPr>
          <a:xfrm>
            <a:off x="4285830" y="993947"/>
            <a:ext cx="25400" cy="17145"/>
          </a:xfrm>
          <a:custGeom>
            <a:avLst/>
            <a:gdLst/>
            <a:ahLst/>
            <a:cxnLst/>
            <a:rect l="l" t="t" r="r" b="b"/>
            <a:pathLst>
              <a:path w="25400" h="17144">
                <a:moveTo>
                  <a:pt x="4536" y="0"/>
                </a:moveTo>
                <a:lnTo>
                  <a:pt x="1473" y="1212"/>
                </a:lnTo>
                <a:lnTo>
                  <a:pt x="0" y="8500"/>
                </a:lnTo>
                <a:lnTo>
                  <a:pt x="5003" y="11333"/>
                </a:lnTo>
                <a:lnTo>
                  <a:pt x="11379" y="14483"/>
                </a:lnTo>
                <a:lnTo>
                  <a:pt x="12877" y="15245"/>
                </a:lnTo>
                <a:lnTo>
                  <a:pt x="14296" y="16429"/>
                </a:lnTo>
                <a:lnTo>
                  <a:pt x="17361" y="17061"/>
                </a:lnTo>
                <a:lnTo>
                  <a:pt x="23380" y="14661"/>
                </a:lnTo>
                <a:lnTo>
                  <a:pt x="24244" y="10368"/>
                </a:lnTo>
                <a:lnTo>
                  <a:pt x="25146" y="6063"/>
                </a:lnTo>
                <a:lnTo>
                  <a:pt x="20548" y="1504"/>
                </a:lnTo>
                <a:lnTo>
                  <a:pt x="16543" y="676"/>
                </a:lnTo>
                <a:lnTo>
                  <a:pt x="10871" y="386"/>
                </a:lnTo>
                <a:lnTo>
                  <a:pt x="6756" y="246"/>
                </a:lnTo>
                <a:lnTo>
                  <a:pt x="4536" y="0"/>
                </a:lnTo>
                <a:close/>
              </a:path>
            </a:pathLst>
          </a:custGeom>
          <a:solidFill>
            <a:srgbClr val="8C7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bg object 2487"/>
          <p:cNvSpPr/>
          <p:nvPr/>
        </p:nvSpPr>
        <p:spPr>
          <a:xfrm>
            <a:off x="4286272" y="994046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4" h="17144">
                <a:moveTo>
                  <a:pt x="4982" y="0"/>
                </a:moveTo>
                <a:lnTo>
                  <a:pt x="1488" y="1392"/>
                </a:lnTo>
                <a:lnTo>
                  <a:pt x="0" y="8652"/>
                </a:lnTo>
                <a:lnTo>
                  <a:pt x="4562" y="11235"/>
                </a:lnTo>
                <a:lnTo>
                  <a:pt x="10937" y="14384"/>
                </a:lnTo>
                <a:lnTo>
                  <a:pt x="12436" y="15146"/>
                </a:lnTo>
                <a:lnTo>
                  <a:pt x="13340" y="15901"/>
                </a:lnTo>
                <a:lnTo>
                  <a:pt x="16728" y="16594"/>
                </a:lnTo>
                <a:lnTo>
                  <a:pt x="22482" y="14295"/>
                </a:lnTo>
                <a:lnTo>
                  <a:pt x="24183" y="6053"/>
                </a:lnTo>
                <a:lnTo>
                  <a:pt x="19789" y="1672"/>
                </a:lnTo>
                <a:lnTo>
                  <a:pt x="13883" y="464"/>
                </a:lnTo>
                <a:lnTo>
                  <a:pt x="10429" y="287"/>
                </a:lnTo>
                <a:lnTo>
                  <a:pt x="6314" y="148"/>
                </a:lnTo>
                <a:lnTo>
                  <a:pt x="4982" y="0"/>
                </a:lnTo>
                <a:close/>
              </a:path>
            </a:pathLst>
          </a:custGeom>
          <a:solidFill>
            <a:srgbClr val="8C7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bg object 2488"/>
          <p:cNvSpPr/>
          <p:nvPr/>
        </p:nvSpPr>
        <p:spPr>
          <a:xfrm>
            <a:off x="4286717" y="994145"/>
            <a:ext cx="23495" cy="16510"/>
          </a:xfrm>
          <a:custGeom>
            <a:avLst/>
            <a:gdLst/>
            <a:ahLst/>
            <a:cxnLst/>
            <a:rect l="l" t="t" r="r" b="b"/>
            <a:pathLst>
              <a:path w="23495" h="16509">
                <a:moveTo>
                  <a:pt x="5427" y="0"/>
                </a:moveTo>
                <a:lnTo>
                  <a:pt x="1462" y="1560"/>
                </a:lnTo>
                <a:lnTo>
                  <a:pt x="0" y="8805"/>
                </a:lnTo>
                <a:lnTo>
                  <a:pt x="4117" y="11136"/>
                </a:lnTo>
                <a:lnTo>
                  <a:pt x="10492" y="14285"/>
                </a:lnTo>
                <a:lnTo>
                  <a:pt x="11991" y="15047"/>
                </a:lnTo>
                <a:lnTo>
                  <a:pt x="12375" y="15368"/>
                </a:lnTo>
                <a:lnTo>
                  <a:pt x="16067" y="16127"/>
                </a:lnTo>
                <a:lnTo>
                  <a:pt x="21579" y="13930"/>
                </a:lnTo>
                <a:lnTo>
                  <a:pt x="23218" y="6030"/>
                </a:lnTo>
                <a:lnTo>
                  <a:pt x="19014" y="1827"/>
                </a:lnTo>
                <a:lnTo>
                  <a:pt x="11354" y="258"/>
                </a:lnTo>
                <a:lnTo>
                  <a:pt x="9984" y="188"/>
                </a:lnTo>
                <a:lnTo>
                  <a:pt x="5869" y="49"/>
                </a:lnTo>
                <a:lnTo>
                  <a:pt x="5427" y="0"/>
                </a:lnTo>
                <a:close/>
              </a:path>
            </a:pathLst>
          </a:custGeom>
          <a:solidFill>
            <a:srgbClr val="8A7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bg object 2489"/>
          <p:cNvSpPr/>
          <p:nvPr/>
        </p:nvSpPr>
        <p:spPr>
          <a:xfrm>
            <a:off x="4287156" y="994211"/>
            <a:ext cx="22860" cy="15875"/>
          </a:xfrm>
          <a:custGeom>
            <a:avLst/>
            <a:gdLst/>
            <a:ahLst/>
            <a:cxnLst/>
            <a:rect l="l" t="t" r="r" b="b"/>
            <a:pathLst>
              <a:path w="22860" h="15875">
                <a:moveTo>
                  <a:pt x="5938" y="0"/>
                </a:moveTo>
                <a:lnTo>
                  <a:pt x="1494" y="1773"/>
                </a:lnTo>
                <a:lnTo>
                  <a:pt x="0" y="8987"/>
                </a:lnTo>
                <a:lnTo>
                  <a:pt x="3678" y="11069"/>
                </a:lnTo>
                <a:lnTo>
                  <a:pt x="10053" y="14219"/>
                </a:lnTo>
                <a:lnTo>
                  <a:pt x="11263" y="14834"/>
                </a:lnTo>
                <a:lnTo>
                  <a:pt x="15426" y="15692"/>
                </a:lnTo>
                <a:lnTo>
                  <a:pt x="20709" y="13584"/>
                </a:lnTo>
                <a:lnTo>
                  <a:pt x="22258" y="6040"/>
                </a:lnTo>
                <a:lnTo>
                  <a:pt x="18245" y="2027"/>
                </a:lnTo>
                <a:lnTo>
                  <a:pt x="8885" y="100"/>
                </a:lnTo>
                <a:lnTo>
                  <a:pt x="5938" y="0"/>
                </a:lnTo>
                <a:close/>
              </a:path>
            </a:pathLst>
          </a:custGeom>
          <a:solidFill>
            <a:srgbClr val="8A7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bg object 2490"/>
          <p:cNvSpPr/>
          <p:nvPr/>
        </p:nvSpPr>
        <p:spPr>
          <a:xfrm>
            <a:off x="4287609" y="994257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89" h="15875">
                <a:moveTo>
                  <a:pt x="21297" y="6070"/>
                </a:moveTo>
                <a:lnTo>
                  <a:pt x="17449" y="2235"/>
                </a:lnTo>
                <a:lnTo>
                  <a:pt x="6515" y="0"/>
                </a:lnTo>
                <a:lnTo>
                  <a:pt x="1485" y="2006"/>
                </a:lnTo>
                <a:lnTo>
                  <a:pt x="0" y="9194"/>
                </a:lnTo>
                <a:lnTo>
                  <a:pt x="1320" y="9956"/>
                </a:lnTo>
                <a:lnTo>
                  <a:pt x="3213" y="11023"/>
                </a:lnTo>
                <a:lnTo>
                  <a:pt x="8572" y="13677"/>
                </a:lnTo>
                <a:lnTo>
                  <a:pt x="9715" y="14236"/>
                </a:lnTo>
                <a:lnTo>
                  <a:pt x="14782" y="15278"/>
                </a:lnTo>
                <a:lnTo>
                  <a:pt x="19812" y="13271"/>
                </a:lnTo>
                <a:lnTo>
                  <a:pt x="21297" y="6070"/>
                </a:lnTo>
                <a:close/>
              </a:path>
            </a:pathLst>
          </a:custGeom>
          <a:solidFill>
            <a:srgbClr val="897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bg object 2491"/>
          <p:cNvSpPr/>
          <p:nvPr/>
        </p:nvSpPr>
        <p:spPr>
          <a:xfrm>
            <a:off x="4288624" y="994981"/>
            <a:ext cx="19685" cy="13970"/>
          </a:xfrm>
          <a:custGeom>
            <a:avLst/>
            <a:gdLst/>
            <a:ahLst/>
            <a:cxnLst/>
            <a:rect l="l" t="t" r="r" b="b"/>
            <a:pathLst>
              <a:path w="19685" h="13969">
                <a:moveTo>
                  <a:pt x="5892" y="0"/>
                </a:moveTo>
                <a:lnTo>
                  <a:pt x="1358" y="1816"/>
                </a:lnTo>
                <a:lnTo>
                  <a:pt x="0" y="8318"/>
                </a:lnTo>
                <a:lnTo>
                  <a:pt x="1711" y="10017"/>
                </a:lnTo>
                <a:lnTo>
                  <a:pt x="2209" y="10299"/>
                </a:lnTo>
                <a:lnTo>
                  <a:pt x="6419" y="12378"/>
                </a:lnTo>
                <a:lnTo>
                  <a:pt x="13360" y="13804"/>
                </a:lnTo>
                <a:lnTo>
                  <a:pt x="17894" y="11988"/>
                </a:lnTo>
                <a:lnTo>
                  <a:pt x="19253" y="5486"/>
                </a:lnTo>
                <a:lnTo>
                  <a:pt x="15773" y="2032"/>
                </a:lnTo>
                <a:lnTo>
                  <a:pt x="5892" y="0"/>
                </a:lnTo>
                <a:close/>
              </a:path>
            </a:pathLst>
          </a:custGeom>
          <a:solidFill>
            <a:srgbClr val="887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bg object 2492"/>
          <p:cNvSpPr/>
          <p:nvPr/>
        </p:nvSpPr>
        <p:spPr>
          <a:xfrm>
            <a:off x="4289158" y="995362"/>
            <a:ext cx="18415" cy="13335"/>
          </a:xfrm>
          <a:custGeom>
            <a:avLst/>
            <a:gdLst/>
            <a:ahLst/>
            <a:cxnLst/>
            <a:rect l="l" t="t" r="r" b="b"/>
            <a:pathLst>
              <a:path w="18414" h="13334">
                <a:moveTo>
                  <a:pt x="5562" y="0"/>
                </a:moveTo>
                <a:lnTo>
                  <a:pt x="1257" y="1701"/>
                </a:lnTo>
                <a:lnTo>
                  <a:pt x="0" y="7861"/>
                </a:lnTo>
                <a:lnTo>
                  <a:pt x="2410" y="10281"/>
                </a:lnTo>
                <a:lnTo>
                  <a:pt x="4759" y="11441"/>
                </a:lnTo>
                <a:lnTo>
                  <a:pt x="12623" y="13055"/>
                </a:lnTo>
                <a:lnTo>
                  <a:pt x="16929" y="11341"/>
                </a:lnTo>
                <a:lnTo>
                  <a:pt x="18196" y="5206"/>
                </a:lnTo>
                <a:lnTo>
                  <a:pt x="14909" y="1917"/>
                </a:lnTo>
                <a:lnTo>
                  <a:pt x="5562" y="0"/>
                </a:lnTo>
                <a:close/>
              </a:path>
            </a:pathLst>
          </a:custGeom>
          <a:solidFill>
            <a:srgbClr val="876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bg object 2493"/>
          <p:cNvSpPr/>
          <p:nvPr/>
        </p:nvSpPr>
        <p:spPr>
          <a:xfrm>
            <a:off x="4289666" y="995730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5257" y="0"/>
                </a:moveTo>
                <a:lnTo>
                  <a:pt x="1193" y="1612"/>
                </a:lnTo>
                <a:lnTo>
                  <a:pt x="0" y="7416"/>
                </a:lnTo>
                <a:lnTo>
                  <a:pt x="3076" y="10493"/>
                </a:lnTo>
                <a:lnTo>
                  <a:pt x="11925" y="12319"/>
                </a:lnTo>
                <a:lnTo>
                  <a:pt x="15976" y="10693"/>
                </a:lnTo>
                <a:lnTo>
                  <a:pt x="17170" y="4889"/>
                </a:lnTo>
                <a:lnTo>
                  <a:pt x="14071" y="1803"/>
                </a:lnTo>
                <a:lnTo>
                  <a:pt x="5257" y="0"/>
                </a:lnTo>
                <a:close/>
              </a:path>
            </a:pathLst>
          </a:custGeom>
          <a:solidFill>
            <a:srgbClr val="876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bg object 2494"/>
          <p:cNvSpPr/>
          <p:nvPr/>
        </p:nvSpPr>
        <p:spPr>
          <a:xfrm>
            <a:off x="4290174" y="996099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4952" y="0"/>
                </a:moveTo>
                <a:lnTo>
                  <a:pt x="1130" y="1524"/>
                </a:lnTo>
                <a:lnTo>
                  <a:pt x="0" y="6985"/>
                </a:lnTo>
                <a:lnTo>
                  <a:pt x="2920" y="9880"/>
                </a:lnTo>
                <a:lnTo>
                  <a:pt x="11214" y="11582"/>
                </a:lnTo>
                <a:lnTo>
                  <a:pt x="15036" y="10071"/>
                </a:lnTo>
                <a:lnTo>
                  <a:pt x="16154" y="4610"/>
                </a:lnTo>
                <a:lnTo>
                  <a:pt x="13233" y="1701"/>
                </a:lnTo>
                <a:lnTo>
                  <a:pt x="4952" y="0"/>
                </a:lnTo>
                <a:close/>
              </a:path>
            </a:pathLst>
          </a:custGeom>
          <a:solidFill>
            <a:srgbClr val="876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bg object 2495"/>
          <p:cNvSpPr/>
          <p:nvPr/>
        </p:nvSpPr>
        <p:spPr>
          <a:xfrm>
            <a:off x="4290695" y="996479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5113" y="4305"/>
                </a:moveTo>
                <a:lnTo>
                  <a:pt x="12407" y="1587"/>
                </a:lnTo>
                <a:lnTo>
                  <a:pt x="4622" y="0"/>
                </a:lnTo>
                <a:lnTo>
                  <a:pt x="1054" y="1422"/>
                </a:lnTo>
                <a:lnTo>
                  <a:pt x="469" y="4305"/>
                </a:lnTo>
                <a:lnTo>
                  <a:pt x="0" y="6527"/>
                </a:lnTo>
                <a:lnTo>
                  <a:pt x="2743" y="9245"/>
                </a:lnTo>
                <a:lnTo>
                  <a:pt x="10490" y="10833"/>
                </a:lnTo>
                <a:lnTo>
                  <a:pt x="14058" y="9410"/>
                </a:lnTo>
                <a:lnTo>
                  <a:pt x="15113" y="4305"/>
                </a:lnTo>
                <a:close/>
              </a:path>
            </a:pathLst>
          </a:custGeom>
          <a:solidFill>
            <a:srgbClr val="866D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bg object 2496"/>
          <p:cNvSpPr/>
          <p:nvPr/>
        </p:nvSpPr>
        <p:spPr>
          <a:xfrm>
            <a:off x="4291736" y="997204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3987" y="0"/>
                </a:moveTo>
                <a:lnTo>
                  <a:pt x="901" y="1231"/>
                </a:lnTo>
                <a:lnTo>
                  <a:pt x="0" y="5651"/>
                </a:lnTo>
                <a:lnTo>
                  <a:pt x="2336" y="7988"/>
                </a:lnTo>
                <a:lnTo>
                  <a:pt x="9055" y="9372"/>
                </a:lnTo>
                <a:lnTo>
                  <a:pt x="12141" y="8140"/>
                </a:lnTo>
                <a:lnTo>
                  <a:pt x="13042" y="3721"/>
                </a:lnTo>
                <a:lnTo>
                  <a:pt x="10706" y="1384"/>
                </a:lnTo>
                <a:lnTo>
                  <a:pt x="3987" y="0"/>
                </a:lnTo>
                <a:close/>
              </a:path>
            </a:pathLst>
          </a:custGeom>
          <a:solidFill>
            <a:srgbClr val="846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bg object 2497"/>
          <p:cNvSpPr/>
          <p:nvPr/>
        </p:nvSpPr>
        <p:spPr>
          <a:xfrm>
            <a:off x="4292244" y="997585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4" h="8890">
                <a:moveTo>
                  <a:pt x="3683" y="0"/>
                </a:moveTo>
                <a:lnTo>
                  <a:pt x="838" y="1130"/>
                </a:lnTo>
                <a:lnTo>
                  <a:pt x="0" y="5194"/>
                </a:lnTo>
                <a:lnTo>
                  <a:pt x="2171" y="7353"/>
                </a:lnTo>
                <a:lnTo>
                  <a:pt x="8343" y="8623"/>
                </a:lnTo>
                <a:lnTo>
                  <a:pt x="11188" y="7493"/>
                </a:lnTo>
                <a:lnTo>
                  <a:pt x="12026" y="3429"/>
                </a:lnTo>
                <a:lnTo>
                  <a:pt x="9855" y="1270"/>
                </a:lnTo>
                <a:lnTo>
                  <a:pt x="3683" y="0"/>
                </a:lnTo>
                <a:close/>
              </a:path>
            </a:pathLst>
          </a:custGeom>
          <a:solidFill>
            <a:srgbClr val="846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bg object 2498"/>
          <p:cNvSpPr/>
          <p:nvPr/>
        </p:nvSpPr>
        <p:spPr>
          <a:xfrm>
            <a:off x="4292765" y="997940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5">
                <a:moveTo>
                  <a:pt x="3352" y="0"/>
                </a:moveTo>
                <a:lnTo>
                  <a:pt x="761" y="1041"/>
                </a:lnTo>
                <a:lnTo>
                  <a:pt x="0" y="4749"/>
                </a:lnTo>
                <a:lnTo>
                  <a:pt x="1968" y="6730"/>
                </a:lnTo>
                <a:lnTo>
                  <a:pt x="7619" y="7886"/>
                </a:lnTo>
                <a:lnTo>
                  <a:pt x="10223" y="6857"/>
                </a:lnTo>
                <a:lnTo>
                  <a:pt x="10985" y="3136"/>
                </a:lnTo>
                <a:lnTo>
                  <a:pt x="9004" y="1155"/>
                </a:lnTo>
                <a:lnTo>
                  <a:pt x="3352" y="0"/>
                </a:lnTo>
                <a:close/>
              </a:path>
            </a:pathLst>
          </a:custGeom>
          <a:solidFill>
            <a:srgbClr val="846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bg object 2499"/>
          <p:cNvSpPr/>
          <p:nvPr/>
        </p:nvSpPr>
        <p:spPr>
          <a:xfrm>
            <a:off x="4293285" y="998308"/>
            <a:ext cx="10160" cy="7620"/>
          </a:xfrm>
          <a:custGeom>
            <a:avLst/>
            <a:gdLst/>
            <a:ahLst/>
            <a:cxnLst/>
            <a:rect l="l" t="t" r="r" b="b"/>
            <a:pathLst>
              <a:path w="10160" h="7619">
                <a:moveTo>
                  <a:pt x="3035" y="0"/>
                </a:moveTo>
                <a:lnTo>
                  <a:pt x="673" y="952"/>
                </a:lnTo>
                <a:lnTo>
                  <a:pt x="0" y="4305"/>
                </a:lnTo>
                <a:lnTo>
                  <a:pt x="1777" y="6095"/>
                </a:lnTo>
                <a:lnTo>
                  <a:pt x="6908" y="7150"/>
                </a:lnTo>
                <a:lnTo>
                  <a:pt x="9245" y="6210"/>
                </a:lnTo>
                <a:lnTo>
                  <a:pt x="9956" y="2844"/>
                </a:lnTo>
                <a:lnTo>
                  <a:pt x="8153" y="1054"/>
                </a:lnTo>
                <a:lnTo>
                  <a:pt x="3035" y="0"/>
                </a:lnTo>
                <a:close/>
              </a:path>
            </a:pathLst>
          </a:custGeom>
          <a:solidFill>
            <a:srgbClr val="846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bg object 2500"/>
          <p:cNvSpPr/>
          <p:nvPr/>
        </p:nvSpPr>
        <p:spPr>
          <a:xfrm>
            <a:off x="4293794" y="998676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4">
                <a:moveTo>
                  <a:pt x="8928" y="2552"/>
                </a:moveTo>
                <a:lnTo>
                  <a:pt x="7315" y="952"/>
                </a:lnTo>
                <a:lnTo>
                  <a:pt x="2717" y="0"/>
                </a:lnTo>
                <a:lnTo>
                  <a:pt x="609" y="838"/>
                </a:lnTo>
                <a:lnTo>
                  <a:pt x="0" y="3860"/>
                </a:lnTo>
                <a:lnTo>
                  <a:pt x="1612" y="5473"/>
                </a:lnTo>
                <a:lnTo>
                  <a:pt x="6197" y="6413"/>
                </a:lnTo>
                <a:lnTo>
                  <a:pt x="8305" y="5562"/>
                </a:lnTo>
                <a:lnTo>
                  <a:pt x="8928" y="2552"/>
                </a:lnTo>
                <a:close/>
              </a:path>
            </a:pathLst>
          </a:custGeom>
          <a:solidFill>
            <a:srgbClr val="836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bg object 2501"/>
          <p:cNvSpPr/>
          <p:nvPr/>
        </p:nvSpPr>
        <p:spPr>
          <a:xfrm>
            <a:off x="4295330" y="999794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1790" y="0"/>
                </a:moveTo>
                <a:lnTo>
                  <a:pt x="406" y="546"/>
                </a:lnTo>
                <a:lnTo>
                  <a:pt x="0" y="2527"/>
                </a:lnTo>
                <a:lnTo>
                  <a:pt x="1054" y="3581"/>
                </a:lnTo>
                <a:lnTo>
                  <a:pt x="4051" y="4190"/>
                </a:lnTo>
                <a:lnTo>
                  <a:pt x="5435" y="3644"/>
                </a:lnTo>
                <a:lnTo>
                  <a:pt x="5829" y="1663"/>
                </a:lnTo>
                <a:lnTo>
                  <a:pt x="4787" y="622"/>
                </a:lnTo>
                <a:lnTo>
                  <a:pt x="1790" y="0"/>
                </a:lnTo>
                <a:close/>
              </a:path>
            </a:pathLst>
          </a:custGeom>
          <a:solidFill>
            <a:srgbClr val="826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bg object 2502"/>
          <p:cNvSpPr/>
          <p:nvPr/>
        </p:nvSpPr>
        <p:spPr>
          <a:xfrm>
            <a:off x="4295851" y="1000162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09">
                <a:moveTo>
                  <a:pt x="4800" y="1371"/>
                </a:moveTo>
                <a:lnTo>
                  <a:pt x="3937" y="508"/>
                </a:lnTo>
                <a:lnTo>
                  <a:pt x="1473" y="0"/>
                </a:lnTo>
                <a:lnTo>
                  <a:pt x="330" y="469"/>
                </a:lnTo>
                <a:lnTo>
                  <a:pt x="0" y="2082"/>
                </a:lnTo>
                <a:lnTo>
                  <a:pt x="863" y="2946"/>
                </a:lnTo>
                <a:lnTo>
                  <a:pt x="3327" y="3454"/>
                </a:lnTo>
                <a:lnTo>
                  <a:pt x="4457" y="2997"/>
                </a:lnTo>
                <a:lnTo>
                  <a:pt x="4800" y="1371"/>
                </a:lnTo>
                <a:close/>
              </a:path>
            </a:pathLst>
          </a:custGeom>
          <a:solidFill>
            <a:srgbClr val="826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bg object 2503"/>
          <p:cNvSpPr/>
          <p:nvPr/>
        </p:nvSpPr>
        <p:spPr>
          <a:xfrm>
            <a:off x="4307179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39827" y="11874"/>
                </a:moveTo>
                <a:lnTo>
                  <a:pt x="38823" y="9880"/>
                </a:lnTo>
                <a:lnTo>
                  <a:pt x="33642" y="4584"/>
                </a:lnTo>
                <a:lnTo>
                  <a:pt x="26898" y="2857"/>
                </a:lnTo>
                <a:lnTo>
                  <a:pt x="17830" y="1346"/>
                </a:lnTo>
                <a:lnTo>
                  <a:pt x="13030" y="787"/>
                </a:lnTo>
                <a:lnTo>
                  <a:pt x="7988" y="0"/>
                </a:lnTo>
                <a:lnTo>
                  <a:pt x="7239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588" y="27025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411"/>
                </a:lnTo>
                <a:lnTo>
                  <a:pt x="20154" y="40894"/>
                </a:lnTo>
                <a:lnTo>
                  <a:pt x="23456" y="40398"/>
                </a:lnTo>
                <a:lnTo>
                  <a:pt x="24980" y="40170"/>
                </a:lnTo>
                <a:lnTo>
                  <a:pt x="36372" y="35598"/>
                </a:lnTo>
                <a:lnTo>
                  <a:pt x="36957" y="37045"/>
                </a:lnTo>
                <a:lnTo>
                  <a:pt x="36677" y="36322"/>
                </a:lnTo>
                <a:lnTo>
                  <a:pt x="36537" y="35979"/>
                </a:lnTo>
                <a:lnTo>
                  <a:pt x="36398" y="35585"/>
                </a:lnTo>
                <a:lnTo>
                  <a:pt x="35775" y="33985"/>
                </a:lnTo>
                <a:lnTo>
                  <a:pt x="35521" y="33337"/>
                </a:lnTo>
                <a:lnTo>
                  <a:pt x="35331" y="32829"/>
                </a:lnTo>
                <a:lnTo>
                  <a:pt x="35179" y="32372"/>
                </a:lnTo>
                <a:lnTo>
                  <a:pt x="34048" y="26720"/>
                </a:lnTo>
                <a:lnTo>
                  <a:pt x="34188" y="26314"/>
                </a:lnTo>
                <a:lnTo>
                  <a:pt x="36791" y="19278"/>
                </a:lnTo>
                <a:lnTo>
                  <a:pt x="39484" y="17195"/>
                </a:lnTo>
                <a:lnTo>
                  <a:pt x="39801" y="12268"/>
                </a:lnTo>
                <a:lnTo>
                  <a:pt x="39801" y="12077"/>
                </a:lnTo>
                <a:lnTo>
                  <a:pt x="39827" y="11874"/>
                </a:lnTo>
                <a:close/>
              </a:path>
            </a:pathLst>
          </a:custGeom>
          <a:solidFill>
            <a:srgbClr val="F1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bg object 2504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23448" y="40398"/>
                </a:moveTo>
                <a:lnTo>
                  <a:pt x="8737" y="40398"/>
                </a:lnTo>
                <a:lnTo>
                  <a:pt x="20154" y="40894"/>
                </a:lnTo>
                <a:lnTo>
                  <a:pt x="23448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3448" y="40398"/>
                </a:lnTo>
                <a:lnTo>
                  <a:pt x="24968" y="40170"/>
                </a:lnTo>
                <a:lnTo>
                  <a:pt x="36372" y="35585"/>
                </a:lnTo>
                <a:lnTo>
                  <a:pt x="35166" y="32372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36397" y="35585"/>
                </a:moveTo>
                <a:lnTo>
                  <a:pt x="36957" y="37045"/>
                </a:lnTo>
                <a:lnTo>
                  <a:pt x="36397" y="35585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F1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bg object 2505"/>
          <p:cNvSpPr/>
          <p:nvPr/>
        </p:nvSpPr>
        <p:spPr>
          <a:xfrm>
            <a:off x="4307179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39827" y="11874"/>
                </a:moveTo>
                <a:lnTo>
                  <a:pt x="38823" y="9867"/>
                </a:lnTo>
                <a:lnTo>
                  <a:pt x="33642" y="4584"/>
                </a:lnTo>
                <a:lnTo>
                  <a:pt x="26898" y="2857"/>
                </a:lnTo>
                <a:lnTo>
                  <a:pt x="17830" y="1346"/>
                </a:lnTo>
                <a:lnTo>
                  <a:pt x="13030" y="787"/>
                </a:lnTo>
                <a:lnTo>
                  <a:pt x="7988" y="0"/>
                </a:lnTo>
                <a:lnTo>
                  <a:pt x="7239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626" y="2692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411"/>
                </a:lnTo>
                <a:lnTo>
                  <a:pt x="20154" y="40894"/>
                </a:lnTo>
                <a:lnTo>
                  <a:pt x="23456" y="40398"/>
                </a:lnTo>
                <a:lnTo>
                  <a:pt x="24980" y="40170"/>
                </a:lnTo>
                <a:lnTo>
                  <a:pt x="36372" y="35598"/>
                </a:lnTo>
                <a:lnTo>
                  <a:pt x="36957" y="37045"/>
                </a:lnTo>
                <a:lnTo>
                  <a:pt x="36677" y="36322"/>
                </a:lnTo>
                <a:lnTo>
                  <a:pt x="36398" y="35585"/>
                </a:lnTo>
                <a:lnTo>
                  <a:pt x="35775" y="33985"/>
                </a:lnTo>
                <a:lnTo>
                  <a:pt x="35179" y="32372"/>
                </a:lnTo>
                <a:lnTo>
                  <a:pt x="34048" y="26720"/>
                </a:lnTo>
                <a:lnTo>
                  <a:pt x="34188" y="26314"/>
                </a:lnTo>
                <a:lnTo>
                  <a:pt x="36791" y="19278"/>
                </a:lnTo>
                <a:lnTo>
                  <a:pt x="39484" y="17183"/>
                </a:lnTo>
                <a:lnTo>
                  <a:pt x="39827" y="11874"/>
                </a:lnTo>
                <a:close/>
              </a:path>
            </a:pathLst>
          </a:custGeom>
          <a:solidFill>
            <a:srgbClr val="F0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bg object 2506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23448" y="40398"/>
                </a:moveTo>
                <a:lnTo>
                  <a:pt x="8737" y="40398"/>
                </a:lnTo>
                <a:lnTo>
                  <a:pt x="20154" y="40894"/>
                </a:lnTo>
                <a:lnTo>
                  <a:pt x="23448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3448" y="40398"/>
                </a:lnTo>
                <a:lnTo>
                  <a:pt x="24968" y="40170"/>
                </a:lnTo>
                <a:lnTo>
                  <a:pt x="36372" y="35585"/>
                </a:lnTo>
                <a:lnTo>
                  <a:pt x="35166" y="32372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36397" y="35585"/>
                </a:moveTo>
                <a:lnTo>
                  <a:pt x="36957" y="37045"/>
                </a:lnTo>
                <a:lnTo>
                  <a:pt x="36397" y="35585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F0E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bg object 2507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23448" y="40398"/>
                </a:moveTo>
                <a:lnTo>
                  <a:pt x="8737" y="40398"/>
                </a:lnTo>
                <a:lnTo>
                  <a:pt x="20154" y="40894"/>
                </a:lnTo>
                <a:lnTo>
                  <a:pt x="23448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3448" y="40398"/>
                </a:lnTo>
                <a:lnTo>
                  <a:pt x="24968" y="40170"/>
                </a:lnTo>
                <a:lnTo>
                  <a:pt x="36372" y="35585"/>
                </a:lnTo>
                <a:lnTo>
                  <a:pt x="35166" y="32372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36397" y="35585"/>
                </a:moveTo>
                <a:lnTo>
                  <a:pt x="36765" y="36568"/>
                </a:lnTo>
                <a:lnTo>
                  <a:pt x="36397" y="35585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bg object 2508"/>
          <p:cNvSpPr/>
          <p:nvPr/>
        </p:nvSpPr>
        <p:spPr>
          <a:xfrm>
            <a:off x="4307179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39814" y="11874"/>
                </a:moveTo>
                <a:lnTo>
                  <a:pt x="13017" y="787"/>
                </a:lnTo>
                <a:lnTo>
                  <a:pt x="7975" y="0"/>
                </a:lnTo>
                <a:lnTo>
                  <a:pt x="7239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0154" y="40894"/>
                </a:lnTo>
                <a:lnTo>
                  <a:pt x="23456" y="40398"/>
                </a:lnTo>
                <a:lnTo>
                  <a:pt x="24968" y="40170"/>
                </a:lnTo>
                <a:lnTo>
                  <a:pt x="36169" y="35674"/>
                </a:lnTo>
                <a:lnTo>
                  <a:pt x="36372" y="35585"/>
                </a:lnTo>
                <a:lnTo>
                  <a:pt x="36563" y="36042"/>
                </a:lnTo>
                <a:lnTo>
                  <a:pt x="36398" y="35585"/>
                </a:lnTo>
                <a:lnTo>
                  <a:pt x="35166" y="32372"/>
                </a:lnTo>
                <a:lnTo>
                  <a:pt x="34036" y="26720"/>
                </a:lnTo>
                <a:lnTo>
                  <a:pt x="34188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close/>
              </a:path>
            </a:pathLst>
          </a:custGeom>
          <a:solidFill>
            <a:srgbClr val="EEE0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bg object 2509"/>
          <p:cNvSpPr/>
          <p:nvPr/>
        </p:nvSpPr>
        <p:spPr>
          <a:xfrm>
            <a:off x="4307179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39827" y="11874"/>
                </a:moveTo>
                <a:lnTo>
                  <a:pt x="38823" y="9867"/>
                </a:lnTo>
                <a:lnTo>
                  <a:pt x="33642" y="4584"/>
                </a:lnTo>
                <a:lnTo>
                  <a:pt x="26898" y="2857"/>
                </a:lnTo>
                <a:lnTo>
                  <a:pt x="17830" y="1346"/>
                </a:lnTo>
                <a:lnTo>
                  <a:pt x="13030" y="787"/>
                </a:lnTo>
                <a:lnTo>
                  <a:pt x="7988" y="0"/>
                </a:lnTo>
                <a:lnTo>
                  <a:pt x="7239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639" y="26898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411"/>
                </a:lnTo>
                <a:lnTo>
                  <a:pt x="20154" y="40894"/>
                </a:lnTo>
                <a:lnTo>
                  <a:pt x="23456" y="40398"/>
                </a:lnTo>
                <a:lnTo>
                  <a:pt x="24980" y="40170"/>
                </a:lnTo>
                <a:lnTo>
                  <a:pt x="33083" y="36918"/>
                </a:lnTo>
                <a:lnTo>
                  <a:pt x="34721" y="36258"/>
                </a:lnTo>
                <a:lnTo>
                  <a:pt x="36156" y="34950"/>
                </a:lnTo>
                <a:lnTo>
                  <a:pt x="35941" y="34429"/>
                </a:lnTo>
                <a:lnTo>
                  <a:pt x="35179" y="32372"/>
                </a:lnTo>
                <a:lnTo>
                  <a:pt x="34048" y="26720"/>
                </a:lnTo>
                <a:lnTo>
                  <a:pt x="34188" y="26314"/>
                </a:lnTo>
                <a:lnTo>
                  <a:pt x="36791" y="19278"/>
                </a:lnTo>
                <a:lnTo>
                  <a:pt x="39484" y="17183"/>
                </a:lnTo>
                <a:lnTo>
                  <a:pt x="39827" y="11874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bg object 2510"/>
          <p:cNvSpPr/>
          <p:nvPr/>
        </p:nvSpPr>
        <p:spPr>
          <a:xfrm>
            <a:off x="4307179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39827" y="11874"/>
                </a:moveTo>
                <a:lnTo>
                  <a:pt x="38823" y="9867"/>
                </a:lnTo>
                <a:lnTo>
                  <a:pt x="33642" y="4584"/>
                </a:lnTo>
                <a:lnTo>
                  <a:pt x="26898" y="2857"/>
                </a:lnTo>
                <a:lnTo>
                  <a:pt x="17830" y="1346"/>
                </a:lnTo>
                <a:lnTo>
                  <a:pt x="13030" y="787"/>
                </a:lnTo>
                <a:lnTo>
                  <a:pt x="7988" y="0"/>
                </a:lnTo>
                <a:lnTo>
                  <a:pt x="7239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639" y="26898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411"/>
                </a:lnTo>
                <a:lnTo>
                  <a:pt x="20154" y="40894"/>
                </a:lnTo>
                <a:lnTo>
                  <a:pt x="23456" y="40398"/>
                </a:lnTo>
                <a:lnTo>
                  <a:pt x="24980" y="40170"/>
                </a:lnTo>
                <a:lnTo>
                  <a:pt x="26758" y="39458"/>
                </a:lnTo>
                <a:lnTo>
                  <a:pt x="28879" y="38608"/>
                </a:lnTo>
                <a:lnTo>
                  <a:pt x="30975" y="37769"/>
                </a:lnTo>
                <a:lnTo>
                  <a:pt x="33096" y="36283"/>
                </a:lnTo>
                <a:lnTo>
                  <a:pt x="35750" y="33870"/>
                </a:lnTo>
                <a:lnTo>
                  <a:pt x="35534" y="33337"/>
                </a:lnTo>
                <a:lnTo>
                  <a:pt x="35331" y="32804"/>
                </a:lnTo>
                <a:lnTo>
                  <a:pt x="35179" y="32372"/>
                </a:lnTo>
                <a:lnTo>
                  <a:pt x="34048" y="26720"/>
                </a:lnTo>
                <a:lnTo>
                  <a:pt x="34188" y="26314"/>
                </a:lnTo>
                <a:lnTo>
                  <a:pt x="36791" y="19278"/>
                </a:lnTo>
                <a:lnTo>
                  <a:pt x="39484" y="17183"/>
                </a:lnTo>
                <a:lnTo>
                  <a:pt x="39827" y="11874"/>
                </a:lnTo>
                <a:close/>
              </a:path>
            </a:pathLst>
          </a:custGeom>
          <a:solidFill>
            <a:srgbClr val="EDD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bg object 2511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23448" y="40398"/>
                </a:moveTo>
                <a:lnTo>
                  <a:pt x="8737" y="40398"/>
                </a:lnTo>
                <a:lnTo>
                  <a:pt x="20154" y="40894"/>
                </a:lnTo>
                <a:lnTo>
                  <a:pt x="23448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3448" y="40398"/>
                </a:lnTo>
                <a:lnTo>
                  <a:pt x="24783" y="40197"/>
                </a:lnTo>
                <a:lnTo>
                  <a:pt x="31633" y="35425"/>
                </a:lnTo>
                <a:lnTo>
                  <a:pt x="35138" y="32232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C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bg object 2512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23448" y="40398"/>
                </a:moveTo>
                <a:lnTo>
                  <a:pt x="8737" y="40398"/>
                </a:lnTo>
                <a:lnTo>
                  <a:pt x="20154" y="40894"/>
                </a:lnTo>
                <a:lnTo>
                  <a:pt x="23448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3448" y="40398"/>
                </a:lnTo>
                <a:lnTo>
                  <a:pt x="23654" y="40367"/>
                </a:lnTo>
                <a:lnTo>
                  <a:pt x="31159" y="35139"/>
                </a:lnTo>
                <a:lnTo>
                  <a:pt x="35017" y="31626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BD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bg object 2513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22713" y="40398"/>
                </a:moveTo>
                <a:lnTo>
                  <a:pt x="8737" y="40398"/>
                </a:lnTo>
                <a:lnTo>
                  <a:pt x="20154" y="40894"/>
                </a:lnTo>
                <a:lnTo>
                  <a:pt x="22511" y="40539"/>
                </a:lnTo>
                <a:lnTo>
                  <a:pt x="22713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2713" y="40398"/>
                </a:lnTo>
                <a:lnTo>
                  <a:pt x="30670" y="34853"/>
                </a:lnTo>
                <a:lnTo>
                  <a:pt x="34893" y="31006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B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bg object 2514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21818" y="40398"/>
                </a:moveTo>
                <a:lnTo>
                  <a:pt x="8737" y="40398"/>
                </a:lnTo>
                <a:lnTo>
                  <a:pt x="20154" y="40894"/>
                </a:lnTo>
                <a:lnTo>
                  <a:pt x="21369" y="40711"/>
                </a:lnTo>
                <a:lnTo>
                  <a:pt x="21818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21818" y="40398"/>
                </a:lnTo>
                <a:lnTo>
                  <a:pt x="30184" y="34567"/>
                </a:lnTo>
                <a:lnTo>
                  <a:pt x="34770" y="30391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bg object 2515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39814" y="11874"/>
                </a:moveTo>
                <a:lnTo>
                  <a:pt x="13017" y="787"/>
                </a:lnTo>
                <a:lnTo>
                  <a:pt x="7975" y="0"/>
                </a:lnTo>
                <a:lnTo>
                  <a:pt x="7239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7983" y="40805"/>
                </a:lnTo>
                <a:lnTo>
                  <a:pt x="18884" y="40843"/>
                </a:lnTo>
                <a:lnTo>
                  <a:pt x="19608" y="40398"/>
                </a:lnTo>
                <a:lnTo>
                  <a:pt x="29692" y="34290"/>
                </a:lnTo>
                <a:lnTo>
                  <a:pt x="34531" y="29222"/>
                </a:lnTo>
                <a:lnTo>
                  <a:pt x="34391" y="28562"/>
                </a:lnTo>
                <a:lnTo>
                  <a:pt x="34036" y="26720"/>
                </a:lnTo>
                <a:lnTo>
                  <a:pt x="3417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close/>
              </a:path>
            </a:pathLst>
          </a:custGeom>
          <a:solidFill>
            <a:srgbClr val="EAD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bg object 2516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17723" y="40398"/>
                </a:moveTo>
                <a:lnTo>
                  <a:pt x="8737" y="40398"/>
                </a:lnTo>
                <a:lnTo>
                  <a:pt x="17124" y="40762"/>
                </a:lnTo>
                <a:lnTo>
                  <a:pt x="17723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7723" y="40398"/>
                </a:lnTo>
                <a:lnTo>
                  <a:pt x="28730" y="33719"/>
                </a:lnTo>
                <a:lnTo>
                  <a:pt x="34275" y="27916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9D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bg object 2517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16756" y="40398"/>
                </a:moveTo>
                <a:lnTo>
                  <a:pt x="8737" y="40398"/>
                </a:lnTo>
                <a:lnTo>
                  <a:pt x="16221" y="40723"/>
                </a:lnTo>
                <a:lnTo>
                  <a:pt x="16756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6756" y="40398"/>
                </a:lnTo>
                <a:lnTo>
                  <a:pt x="28239" y="33432"/>
                </a:lnTo>
                <a:lnTo>
                  <a:pt x="34142" y="27254"/>
                </a:lnTo>
                <a:lnTo>
                  <a:pt x="34036" y="26720"/>
                </a:lnTo>
                <a:lnTo>
                  <a:pt x="34185" y="26314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bg object 2518"/>
          <p:cNvSpPr/>
          <p:nvPr/>
        </p:nvSpPr>
        <p:spPr>
          <a:xfrm>
            <a:off x="4307192" y="996187"/>
            <a:ext cx="40005" cy="41275"/>
          </a:xfrm>
          <a:custGeom>
            <a:avLst/>
            <a:gdLst/>
            <a:ahLst/>
            <a:cxnLst/>
            <a:rect l="l" t="t" r="r" b="b"/>
            <a:pathLst>
              <a:path w="40004" h="41275">
                <a:moveTo>
                  <a:pt x="15810" y="40398"/>
                </a:moveTo>
                <a:lnTo>
                  <a:pt x="8737" y="40398"/>
                </a:lnTo>
                <a:lnTo>
                  <a:pt x="15338" y="40685"/>
                </a:lnTo>
                <a:lnTo>
                  <a:pt x="15810" y="40398"/>
                </a:lnTo>
                <a:close/>
              </a:path>
              <a:path w="40004" h="41275">
                <a:moveTo>
                  <a:pt x="3418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5810" y="40398"/>
                </a:lnTo>
                <a:lnTo>
                  <a:pt x="27761" y="33146"/>
                </a:lnTo>
                <a:lnTo>
                  <a:pt x="34120" y="26490"/>
                </a:lnTo>
                <a:lnTo>
                  <a:pt x="34185" y="26314"/>
                </a:lnTo>
                <a:close/>
              </a:path>
              <a:path w="40004" h="412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4185" y="26314"/>
                </a:lnTo>
                <a:lnTo>
                  <a:pt x="36779" y="19278"/>
                </a:lnTo>
                <a:lnTo>
                  <a:pt x="39471" y="17183"/>
                </a:lnTo>
                <a:lnTo>
                  <a:pt x="39814" y="1187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6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bg object 2519"/>
          <p:cNvSpPr/>
          <p:nvPr/>
        </p:nvSpPr>
        <p:spPr>
          <a:xfrm>
            <a:off x="4307192" y="996187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14841" y="40398"/>
                </a:moveTo>
                <a:lnTo>
                  <a:pt x="8737" y="40398"/>
                </a:lnTo>
                <a:lnTo>
                  <a:pt x="14434" y="40645"/>
                </a:lnTo>
                <a:lnTo>
                  <a:pt x="14841" y="40398"/>
                </a:lnTo>
                <a:close/>
              </a:path>
              <a:path w="40004" h="40640">
                <a:moveTo>
                  <a:pt x="33520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4841" y="40398"/>
                </a:lnTo>
                <a:lnTo>
                  <a:pt x="27267" y="32858"/>
                </a:lnTo>
                <a:lnTo>
                  <a:pt x="33520" y="26314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3520" y="26314"/>
                </a:lnTo>
                <a:lnTo>
                  <a:pt x="34603" y="25180"/>
                </a:lnTo>
                <a:lnTo>
                  <a:pt x="36779" y="19278"/>
                </a:lnTo>
                <a:lnTo>
                  <a:pt x="39471" y="17183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5D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bg object 2520"/>
          <p:cNvSpPr/>
          <p:nvPr/>
        </p:nvSpPr>
        <p:spPr>
          <a:xfrm>
            <a:off x="4307192" y="996187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13901" y="40398"/>
                </a:moveTo>
                <a:lnTo>
                  <a:pt x="8737" y="40398"/>
                </a:lnTo>
                <a:lnTo>
                  <a:pt x="13557" y="40607"/>
                </a:lnTo>
                <a:lnTo>
                  <a:pt x="13901" y="40398"/>
                </a:lnTo>
                <a:close/>
              </a:path>
              <a:path w="40004" h="40640">
                <a:moveTo>
                  <a:pt x="32769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3901" y="40398"/>
                </a:lnTo>
                <a:lnTo>
                  <a:pt x="26786" y="32576"/>
                </a:lnTo>
                <a:lnTo>
                  <a:pt x="32769" y="26314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2769" y="26314"/>
                </a:lnTo>
                <a:lnTo>
                  <a:pt x="35075" y="23900"/>
                </a:lnTo>
                <a:lnTo>
                  <a:pt x="36779" y="19278"/>
                </a:lnTo>
                <a:lnTo>
                  <a:pt x="39471" y="17183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5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bg object 2521"/>
          <p:cNvSpPr/>
          <p:nvPr/>
        </p:nvSpPr>
        <p:spPr>
          <a:xfrm>
            <a:off x="4307192" y="996187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12947" y="40398"/>
                </a:moveTo>
                <a:lnTo>
                  <a:pt x="8737" y="40398"/>
                </a:lnTo>
                <a:lnTo>
                  <a:pt x="12666" y="40569"/>
                </a:lnTo>
                <a:lnTo>
                  <a:pt x="12947" y="40398"/>
                </a:lnTo>
                <a:close/>
              </a:path>
              <a:path w="40004" h="40640">
                <a:moveTo>
                  <a:pt x="32016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2947" y="40398"/>
                </a:lnTo>
                <a:lnTo>
                  <a:pt x="26299" y="32296"/>
                </a:lnTo>
                <a:lnTo>
                  <a:pt x="32016" y="26314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2016" y="26314"/>
                </a:lnTo>
                <a:lnTo>
                  <a:pt x="35547" y="22619"/>
                </a:lnTo>
                <a:lnTo>
                  <a:pt x="36779" y="19278"/>
                </a:lnTo>
                <a:lnTo>
                  <a:pt x="39471" y="17183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4D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bg object 2522"/>
          <p:cNvSpPr/>
          <p:nvPr/>
        </p:nvSpPr>
        <p:spPr>
          <a:xfrm>
            <a:off x="4307192" y="996187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11982" y="40398"/>
                </a:moveTo>
                <a:lnTo>
                  <a:pt x="8737" y="40398"/>
                </a:lnTo>
                <a:lnTo>
                  <a:pt x="11765" y="40530"/>
                </a:lnTo>
                <a:lnTo>
                  <a:pt x="11982" y="40398"/>
                </a:lnTo>
                <a:close/>
              </a:path>
              <a:path w="40004" h="40640">
                <a:moveTo>
                  <a:pt x="3125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1982" y="40398"/>
                </a:lnTo>
                <a:lnTo>
                  <a:pt x="25813" y="32008"/>
                </a:lnTo>
                <a:lnTo>
                  <a:pt x="31255" y="26314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1255" y="26314"/>
                </a:lnTo>
                <a:lnTo>
                  <a:pt x="36026" y="21320"/>
                </a:lnTo>
                <a:lnTo>
                  <a:pt x="36779" y="19278"/>
                </a:lnTo>
                <a:lnTo>
                  <a:pt x="39471" y="17183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3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bg object 2523"/>
          <p:cNvSpPr/>
          <p:nvPr/>
        </p:nvSpPr>
        <p:spPr>
          <a:xfrm>
            <a:off x="4307192" y="996187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11013" y="40398"/>
                </a:moveTo>
                <a:lnTo>
                  <a:pt x="8737" y="40398"/>
                </a:lnTo>
                <a:lnTo>
                  <a:pt x="10861" y="40490"/>
                </a:lnTo>
                <a:lnTo>
                  <a:pt x="11013" y="40398"/>
                </a:lnTo>
                <a:close/>
              </a:path>
              <a:path w="40004" h="40640">
                <a:moveTo>
                  <a:pt x="30489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1013" y="40398"/>
                </a:lnTo>
                <a:lnTo>
                  <a:pt x="25321" y="31721"/>
                </a:lnTo>
                <a:lnTo>
                  <a:pt x="30489" y="26314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30489" y="26314"/>
                </a:lnTo>
                <a:lnTo>
                  <a:pt x="36505" y="20021"/>
                </a:lnTo>
                <a:lnTo>
                  <a:pt x="36779" y="19278"/>
                </a:lnTo>
                <a:lnTo>
                  <a:pt x="38482" y="17953"/>
                </a:lnTo>
                <a:lnTo>
                  <a:pt x="39489" y="16898"/>
                </a:lnTo>
                <a:lnTo>
                  <a:pt x="39814" y="11874"/>
                </a:lnTo>
                <a:lnTo>
                  <a:pt x="38811" y="986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3D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bg object 2524"/>
          <p:cNvSpPr/>
          <p:nvPr/>
        </p:nvSpPr>
        <p:spPr>
          <a:xfrm>
            <a:off x="4307192" y="996188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29737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737" y="40398"/>
                </a:lnTo>
                <a:lnTo>
                  <a:pt x="10067" y="40398"/>
                </a:lnTo>
                <a:lnTo>
                  <a:pt x="24843" y="31435"/>
                </a:lnTo>
                <a:lnTo>
                  <a:pt x="29737" y="26314"/>
                </a:lnTo>
                <a:close/>
              </a:path>
              <a:path w="40004" h="40640">
                <a:moveTo>
                  <a:pt x="10067" y="40398"/>
                </a:moveTo>
                <a:lnTo>
                  <a:pt x="8737" y="40398"/>
                </a:lnTo>
                <a:lnTo>
                  <a:pt x="9978" y="40452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9737" y="26314"/>
                </a:lnTo>
                <a:lnTo>
                  <a:pt x="39544" y="16052"/>
                </a:lnTo>
                <a:lnTo>
                  <a:pt x="39814" y="11874"/>
                </a:lnTo>
                <a:lnTo>
                  <a:pt x="38811" y="986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3D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bg object 2525"/>
          <p:cNvSpPr/>
          <p:nvPr/>
        </p:nvSpPr>
        <p:spPr>
          <a:xfrm>
            <a:off x="4307192" y="996188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28971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869" y="40404"/>
                </a:lnTo>
                <a:lnTo>
                  <a:pt x="8737" y="40398"/>
                </a:lnTo>
                <a:lnTo>
                  <a:pt x="9098" y="40398"/>
                </a:lnTo>
                <a:lnTo>
                  <a:pt x="24353" y="31147"/>
                </a:lnTo>
                <a:lnTo>
                  <a:pt x="28971" y="26314"/>
                </a:lnTo>
                <a:close/>
              </a:path>
              <a:path w="40004" h="40640">
                <a:moveTo>
                  <a:pt x="9098" y="40398"/>
                </a:moveTo>
                <a:lnTo>
                  <a:pt x="8869" y="40404"/>
                </a:lnTo>
                <a:lnTo>
                  <a:pt x="9074" y="40413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8971" y="26314"/>
                </a:lnTo>
                <a:lnTo>
                  <a:pt x="38893" y="15931"/>
                </a:lnTo>
                <a:lnTo>
                  <a:pt x="39663" y="14210"/>
                </a:lnTo>
                <a:lnTo>
                  <a:pt x="39814" y="11874"/>
                </a:lnTo>
                <a:lnTo>
                  <a:pt x="38811" y="986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E2D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bg object 2526"/>
          <p:cNvSpPr/>
          <p:nvPr/>
        </p:nvSpPr>
        <p:spPr>
          <a:xfrm>
            <a:off x="4307192" y="996187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28227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8144" y="40416"/>
                </a:lnTo>
                <a:lnTo>
                  <a:pt x="23871" y="30873"/>
                </a:lnTo>
                <a:lnTo>
                  <a:pt x="28227" y="26314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8227" y="26314"/>
                </a:lnTo>
                <a:lnTo>
                  <a:pt x="38214" y="15863"/>
                </a:lnTo>
                <a:lnTo>
                  <a:pt x="39783" y="12356"/>
                </a:lnTo>
                <a:lnTo>
                  <a:pt x="39814" y="11874"/>
                </a:lnTo>
                <a:lnTo>
                  <a:pt x="38811" y="986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F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bg object 2527"/>
          <p:cNvSpPr/>
          <p:nvPr/>
        </p:nvSpPr>
        <p:spPr>
          <a:xfrm>
            <a:off x="4307192" y="996187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40">
                <a:moveTo>
                  <a:pt x="27457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565" y="40462"/>
                </a:lnTo>
                <a:lnTo>
                  <a:pt x="7107" y="40446"/>
                </a:lnTo>
                <a:lnTo>
                  <a:pt x="23382" y="30578"/>
                </a:lnTo>
                <a:lnTo>
                  <a:pt x="27457" y="26314"/>
                </a:lnTo>
                <a:close/>
              </a:path>
              <a:path w="40004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7457" y="26314"/>
                </a:lnTo>
                <a:lnTo>
                  <a:pt x="37528" y="15775"/>
                </a:lnTo>
                <a:lnTo>
                  <a:pt x="39528" y="11301"/>
                </a:lnTo>
                <a:lnTo>
                  <a:pt x="38811" y="986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F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bg object 2528"/>
          <p:cNvSpPr/>
          <p:nvPr/>
        </p:nvSpPr>
        <p:spPr>
          <a:xfrm>
            <a:off x="4307192" y="996188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40">
                <a:moveTo>
                  <a:pt x="26706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6732" y="40104"/>
                </a:lnTo>
                <a:lnTo>
                  <a:pt x="22899" y="30297"/>
                </a:lnTo>
                <a:lnTo>
                  <a:pt x="26706" y="26314"/>
                </a:lnTo>
                <a:close/>
              </a:path>
              <a:path w="39370" h="406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6706" y="26314"/>
                </a:lnTo>
                <a:lnTo>
                  <a:pt x="36847" y="15701"/>
                </a:lnTo>
                <a:lnTo>
                  <a:pt x="39152" y="10549"/>
                </a:lnTo>
                <a:lnTo>
                  <a:pt x="38811" y="986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E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bg object 2529"/>
          <p:cNvSpPr/>
          <p:nvPr/>
        </p:nvSpPr>
        <p:spPr>
          <a:xfrm>
            <a:off x="4307192" y="99618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25949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7110" y="39294"/>
                </a:lnTo>
                <a:lnTo>
                  <a:pt x="22418" y="30009"/>
                </a:lnTo>
                <a:lnTo>
                  <a:pt x="25949" y="26314"/>
                </a:lnTo>
                <a:close/>
              </a:path>
              <a:path w="39370" h="3936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5949" y="26314"/>
                </a:lnTo>
                <a:lnTo>
                  <a:pt x="36169" y="15619"/>
                </a:lnTo>
                <a:lnTo>
                  <a:pt x="38763" y="9818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bg object 2530"/>
          <p:cNvSpPr/>
          <p:nvPr/>
        </p:nvSpPr>
        <p:spPr>
          <a:xfrm>
            <a:off x="4307192" y="996187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25183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7721" y="37985"/>
                </a:lnTo>
                <a:lnTo>
                  <a:pt x="7492" y="38476"/>
                </a:lnTo>
                <a:lnTo>
                  <a:pt x="21927" y="29723"/>
                </a:lnTo>
                <a:lnTo>
                  <a:pt x="25183" y="26314"/>
                </a:lnTo>
                <a:close/>
              </a:path>
              <a:path w="38735" h="3873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5183" y="26314"/>
                </a:lnTo>
                <a:lnTo>
                  <a:pt x="35479" y="15538"/>
                </a:lnTo>
                <a:lnTo>
                  <a:pt x="38262" y="9308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DC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bg object 2531"/>
          <p:cNvSpPr/>
          <p:nvPr/>
        </p:nvSpPr>
        <p:spPr>
          <a:xfrm>
            <a:off x="4307192" y="99618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42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8190" y="37472"/>
                </a:lnTo>
                <a:lnTo>
                  <a:pt x="21442" y="29435"/>
                </a:lnTo>
                <a:lnTo>
                  <a:pt x="24425" y="26314"/>
                </a:lnTo>
                <a:close/>
              </a:path>
              <a:path w="38100" h="3810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4425" y="26314"/>
                </a:lnTo>
                <a:lnTo>
                  <a:pt x="34802" y="15457"/>
                </a:lnTo>
                <a:lnTo>
                  <a:pt x="37775" y="8811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bg object 2532"/>
          <p:cNvSpPr/>
          <p:nvPr/>
        </p:nvSpPr>
        <p:spPr>
          <a:xfrm>
            <a:off x="4307192" y="996188"/>
            <a:ext cx="37465" cy="36195"/>
          </a:xfrm>
          <a:custGeom>
            <a:avLst/>
            <a:gdLst/>
            <a:ahLst/>
            <a:cxnLst/>
            <a:rect l="l" t="t" r="r" b="b"/>
            <a:pathLst>
              <a:path w="37464" h="36194">
                <a:moveTo>
                  <a:pt x="23676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9982" y="35509"/>
                </a:lnTo>
                <a:lnTo>
                  <a:pt x="9352" y="36198"/>
                </a:lnTo>
                <a:lnTo>
                  <a:pt x="20956" y="29160"/>
                </a:lnTo>
                <a:lnTo>
                  <a:pt x="23676" y="26314"/>
                </a:lnTo>
                <a:close/>
              </a:path>
              <a:path w="37464" h="3619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3676" y="26314"/>
                </a:lnTo>
                <a:lnTo>
                  <a:pt x="34115" y="15388"/>
                </a:lnTo>
                <a:lnTo>
                  <a:pt x="37281" y="830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9C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bg object 2533"/>
          <p:cNvSpPr/>
          <p:nvPr/>
        </p:nvSpPr>
        <p:spPr>
          <a:xfrm>
            <a:off x="4307192" y="996187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59">
                <a:moveTo>
                  <a:pt x="22905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10067" y="35177"/>
                </a:lnTo>
                <a:lnTo>
                  <a:pt x="20460" y="28872"/>
                </a:lnTo>
                <a:lnTo>
                  <a:pt x="22905" y="26314"/>
                </a:lnTo>
                <a:close/>
              </a:path>
              <a:path w="36829" h="3555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2905" y="26314"/>
                </a:lnTo>
                <a:lnTo>
                  <a:pt x="33420" y="15307"/>
                </a:lnTo>
                <a:lnTo>
                  <a:pt x="36777" y="7794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bg object 2534"/>
          <p:cNvSpPr/>
          <p:nvPr/>
        </p:nvSpPr>
        <p:spPr>
          <a:xfrm>
            <a:off x="4307192" y="996187"/>
            <a:ext cx="36830" cy="34925"/>
          </a:xfrm>
          <a:custGeom>
            <a:avLst/>
            <a:gdLst/>
            <a:ahLst/>
            <a:cxnLst/>
            <a:rect l="l" t="t" r="r" b="b"/>
            <a:pathLst>
              <a:path w="36829" h="34925">
                <a:moveTo>
                  <a:pt x="22162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10240" y="34500"/>
                </a:lnTo>
                <a:lnTo>
                  <a:pt x="19990" y="28587"/>
                </a:lnTo>
                <a:lnTo>
                  <a:pt x="22162" y="26314"/>
                </a:lnTo>
                <a:close/>
              </a:path>
              <a:path w="36829" h="3492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2162" y="26314"/>
                </a:lnTo>
                <a:lnTo>
                  <a:pt x="32751" y="15232"/>
                </a:lnTo>
                <a:lnTo>
                  <a:pt x="36296" y="7304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7C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bg object 2535"/>
          <p:cNvSpPr/>
          <p:nvPr/>
        </p:nvSpPr>
        <p:spPr>
          <a:xfrm>
            <a:off x="4307192" y="996187"/>
            <a:ext cx="36195" cy="34290"/>
          </a:xfrm>
          <a:custGeom>
            <a:avLst/>
            <a:gdLst/>
            <a:ahLst/>
            <a:cxnLst/>
            <a:rect l="l" t="t" r="r" b="b"/>
            <a:pathLst>
              <a:path w="36195" h="34290">
                <a:moveTo>
                  <a:pt x="21400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10418" y="33806"/>
                </a:lnTo>
                <a:lnTo>
                  <a:pt x="19503" y="28299"/>
                </a:lnTo>
                <a:lnTo>
                  <a:pt x="21400" y="26314"/>
                </a:lnTo>
                <a:close/>
              </a:path>
              <a:path w="36195" h="3429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1400" y="26314"/>
                </a:lnTo>
                <a:lnTo>
                  <a:pt x="32070" y="15151"/>
                </a:lnTo>
                <a:lnTo>
                  <a:pt x="35802" y="6800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6C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bg object 2536"/>
          <p:cNvSpPr/>
          <p:nvPr/>
        </p:nvSpPr>
        <p:spPr>
          <a:xfrm>
            <a:off x="4307192" y="996188"/>
            <a:ext cx="35560" cy="33655"/>
          </a:xfrm>
          <a:custGeom>
            <a:avLst/>
            <a:gdLst/>
            <a:ahLst/>
            <a:cxnLst/>
            <a:rect l="l" t="t" r="r" b="b"/>
            <a:pathLst>
              <a:path w="35560" h="33655">
                <a:moveTo>
                  <a:pt x="20641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10593" y="33123"/>
                </a:lnTo>
                <a:lnTo>
                  <a:pt x="19020" y="28011"/>
                </a:lnTo>
                <a:lnTo>
                  <a:pt x="20641" y="26314"/>
                </a:lnTo>
                <a:close/>
              </a:path>
              <a:path w="35560" h="3365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20641" y="26314"/>
                </a:lnTo>
                <a:lnTo>
                  <a:pt x="31386" y="15068"/>
                </a:lnTo>
                <a:lnTo>
                  <a:pt x="35308" y="6296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5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bg object 2537"/>
          <p:cNvSpPr/>
          <p:nvPr/>
        </p:nvSpPr>
        <p:spPr>
          <a:xfrm>
            <a:off x="4307192" y="996187"/>
            <a:ext cx="34925" cy="33020"/>
          </a:xfrm>
          <a:custGeom>
            <a:avLst/>
            <a:gdLst/>
            <a:ahLst/>
            <a:cxnLst/>
            <a:rect l="l" t="t" r="r" b="b"/>
            <a:pathLst>
              <a:path w="34925" h="33019">
                <a:moveTo>
                  <a:pt x="19888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10767" y="32448"/>
                </a:lnTo>
                <a:lnTo>
                  <a:pt x="18529" y="27737"/>
                </a:lnTo>
                <a:lnTo>
                  <a:pt x="19888" y="26314"/>
                </a:lnTo>
                <a:close/>
              </a:path>
              <a:path w="34925" h="3301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19888" y="26314"/>
                </a:lnTo>
                <a:lnTo>
                  <a:pt x="30692" y="15000"/>
                </a:lnTo>
                <a:lnTo>
                  <a:pt x="34809" y="578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D4C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bg object 2538"/>
          <p:cNvSpPr/>
          <p:nvPr/>
        </p:nvSpPr>
        <p:spPr>
          <a:xfrm>
            <a:off x="4307192" y="996187"/>
            <a:ext cx="34925" cy="33020"/>
          </a:xfrm>
          <a:custGeom>
            <a:avLst/>
            <a:gdLst/>
            <a:ahLst/>
            <a:cxnLst/>
            <a:rect l="l" t="t" r="r" b="b"/>
            <a:pathLst>
              <a:path w="34925" h="3301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03" y="528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19121" y="26314"/>
                </a:lnTo>
                <a:lnTo>
                  <a:pt x="30014" y="14914"/>
                </a:lnTo>
                <a:lnTo>
                  <a:pt x="34320" y="5288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34925" h="33019">
                <a:moveTo>
                  <a:pt x="19121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5" y="31051"/>
                </a:lnTo>
                <a:lnTo>
                  <a:pt x="10945" y="31751"/>
                </a:lnTo>
                <a:lnTo>
                  <a:pt x="18042" y="27444"/>
                </a:lnTo>
                <a:lnTo>
                  <a:pt x="19121" y="26314"/>
                </a:lnTo>
                <a:close/>
              </a:path>
            </a:pathLst>
          </a:custGeom>
          <a:solidFill>
            <a:srgbClr val="D2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bg object 2539"/>
          <p:cNvSpPr/>
          <p:nvPr/>
        </p:nvSpPr>
        <p:spPr>
          <a:xfrm>
            <a:off x="4307192" y="996188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89" h="3301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18370" y="26314"/>
                </a:lnTo>
                <a:lnTo>
                  <a:pt x="29332" y="14843"/>
                </a:lnTo>
                <a:lnTo>
                  <a:pt x="33828" y="4787"/>
                </a:lnTo>
                <a:lnTo>
                  <a:pt x="33629" y="4584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34289" h="33019">
                <a:moveTo>
                  <a:pt x="18370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1120" y="31068"/>
                </a:lnTo>
                <a:lnTo>
                  <a:pt x="17559" y="27163"/>
                </a:lnTo>
                <a:lnTo>
                  <a:pt x="18370" y="26314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bg object 2540"/>
          <p:cNvSpPr/>
          <p:nvPr/>
        </p:nvSpPr>
        <p:spPr>
          <a:xfrm>
            <a:off x="4307192" y="996187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1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340" y="32423"/>
                </a:lnTo>
                <a:lnTo>
                  <a:pt x="9867" y="26314"/>
                </a:lnTo>
                <a:lnTo>
                  <a:pt x="17614" y="26314"/>
                </a:lnTo>
                <a:lnTo>
                  <a:pt x="28644" y="14775"/>
                </a:lnTo>
                <a:lnTo>
                  <a:pt x="33249" y="4487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33654" h="33019">
                <a:moveTo>
                  <a:pt x="17614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0934" y="30606"/>
                </a:lnTo>
                <a:lnTo>
                  <a:pt x="17065" y="26889"/>
                </a:lnTo>
                <a:lnTo>
                  <a:pt x="17614" y="26314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bg object 2541"/>
          <p:cNvSpPr/>
          <p:nvPr/>
        </p:nvSpPr>
        <p:spPr>
          <a:xfrm>
            <a:off x="4307192" y="996187"/>
            <a:ext cx="33020" cy="32384"/>
          </a:xfrm>
          <a:custGeom>
            <a:avLst/>
            <a:gdLst/>
            <a:ahLst/>
            <a:cxnLst/>
            <a:rect l="l" t="t" r="r" b="b"/>
            <a:pathLst>
              <a:path w="33020" h="3238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7250" y="32260"/>
                </a:lnTo>
                <a:lnTo>
                  <a:pt x="7460" y="32133"/>
                </a:lnTo>
                <a:lnTo>
                  <a:pt x="9867" y="26314"/>
                </a:lnTo>
                <a:lnTo>
                  <a:pt x="16856" y="26314"/>
                </a:lnTo>
                <a:lnTo>
                  <a:pt x="27960" y="14694"/>
                </a:lnTo>
                <a:lnTo>
                  <a:pt x="32599" y="4320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33020" h="32384">
                <a:moveTo>
                  <a:pt x="16856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0737" y="30145"/>
                </a:lnTo>
                <a:lnTo>
                  <a:pt x="16581" y="26601"/>
                </a:lnTo>
                <a:lnTo>
                  <a:pt x="16856" y="26314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bg object 2542"/>
          <p:cNvSpPr/>
          <p:nvPr/>
        </p:nvSpPr>
        <p:spPr>
          <a:xfrm>
            <a:off x="4307195" y="99618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7972" y="0"/>
                </a:moveTo>
                <a:lnTo>
                  <a:pt x="7235" y="1727"/>
                </a:lnTo>
                <a:lnTo>
                  <a:pt x="6206" y="3403"/>
                </a:lnTo>
                <a:lnTo>
                  <a:pt x="5470" y="5118"/>
                </a:lnTo>
                <a:lnTo>
                  <a:pt x="3273" y="10490"/>
                </a:lnTo>
                <a:lnTo>
                  <a:pt x="0" y="14606"/>
                </a:lnTo>
                <a:lnTo>
                  <a:pt x="1406" y="20497"/>
                </a:lnTo>
                <a:lnTo>
                  <a:pt x="1965" y="22682"/>
                </a:lnTo>
                <a:lnTo>
                  <a:pt x="7006" y="31823"/>
                </a:lnTo>
                <a:lnTo>
                  <a:pt x="7778" y="31355"/>
                </a:lnTo>
                <a:lnTo>
                  <a:pt x="9864" y="26314"/>
                </a:lnTo>
                <a:lnTo>
                  <a:pt x="16086" y="26314"/>
                </a:lnTo>
                <a:lnTo>
                  <a:pt x="27287" y="14592"/>
                </a:lnTo>
                <a:lnTo>
                  <a:pt x="31956" y="4156"/>
                </a:lnTo>
                <a:lnTo>
                  <a:pt x="26882" y="2857"/>
                </a:lnTo>
                <a:lnTo>
                  <a:pt x="17814" y="1346"/>
                </a:lnTo>
                <a:lnTo>
                  <a:pt x="13014" y="787"/>
                </a:lnTo>
                <a:lnTo>
                  <a:pt x="7972" y="0"/>
                </a:lnTo>
                <a:close/>
              </a:path>
              <a:path w="32385" h="32384">
                <a:moveTo>
                  <a:pt x="16086" y="26314"/>
                </a:moveTo>
                <a:lnTo>
                  <a:pt x="9864" y="26314"/>
                </a:lnTo>
                <a:lnTo>
                  <a:pt x="9496" y="27254"/>
                </a:lnTo>
                <a:lnTo>
                  <a:pt x="10535" y="29682"/>
                </a:lnTo>
                <a:lnTo>
                  <a:pt x="16086" y="26314"/>
                </a:lnTo>
                <a:close/>
              </a:path>
            </a:pathLst>
          </a:custGeom>
          <a:solidFill>
            <a:srgbClr val="CFB9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bg object 2543"/>
          <p:cNvSpPr/>
          <p:nvPr/>
        </p:nvSpPr>
        <p:spPr>
          <a:xfrm>
            <a:off x="4307192" y="99618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6770" y="31388"/>
                </a:lnTo>
                <a:lnTo>
                  <a:pt x="8103" y="30579"/>
                </a:lnTo>
                <a:lnTo>
                  <a:pt x="9867" y="26314"/>
                </a:lnTo>
                <a:lnTo>
                  <a:pt x="15132" y="26314"/>
                </a:lnTo>
                <a:lnTo>
                  <a:pt x="15616" y="26020"/>
                </a:lnTo>
                <a:lnTo>
                  <a:pt x="26601" y="14527"/>
                </a:lnTo>
                <a:lnTo>
                  <a:pt x="31315" y="3991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31750" h="31750">
                <a:moveTo>
                  <a:pt x="15132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10341" y="29221"/>
                </a:lnTo>
                <a:lnTo>
                  <a:pt x="15132" y="26314"/>
                </a:lnTo>
                <a:close/>
              </a:path>
            </a:pathLst>
          </a:custGeom>
          <a:solidFill>
            <a:srgbClr val="CCB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bg object 2544"/>
          <p:cNvSpPr/>
          <p:nvPr/>
        </p:nvSpPr>
        <p:spPr>
          <a:xfrm>
            <a:off x="4307179" y="996187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5">
                <a:moveTo>
                  <a:pt x="30670" y="3835"/>
                </a:moveTo>
                <a:lnTo>
                  <a:pt x="30022" y="3670"/>
                </a:lnTo>
                <a:lnTo>
                  <a:pt x="26885" y="2870"/>
                </a:lnTo>
                <a:lnTo>
                  <a:pt x="17818" y="1358"/>
                </a:lnTo>
                <a:lnTo>
                  <a:pt x="13017" y="800"/>
                </a:lnTo>
                <a:lnTo>
                  <a:pt x="7975" y="12"/>
                </a:lnTo>
                <a:lnTo>
                  <a:pt x="7239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510"/>
                </a:lnTo>
                <a:lnTo>
                  <a:pt x="1968" y="22694"/>
                </a:lnTo>
                <a:lnTo>
                  <a:pt x="5156" y="28460"/>
                </a:lnTo>
                <a:lnTo>
                  <a:pt x="6299" y="30530"/>
                </a:lnTo>
                <a:lnTo>
                  <a:pt x="6540" y="30962"/>
                </a:lnTo>
                <a:lnTo>
                  <a:pt x="8432" y="29819"/>
                </a:lnTo>
                <a:lnTo>
                  <a:pt x="8737" y="29057"/>
                </a:lnTo>
                <a:lnTo>
                  <a:pt x="9753" y="26593"/>
                </a:lnTo>
                <a:lnTo>
                  <a:pt x="9499" y="27254"/>
                </a:lnTo>
                <a:lnTo>
                  <a:pt x="10147" y="28765"/>
                </a:lnTo>
                <a:lnTo>
                  <a:pt x="14185" y="26327"/>
                </a:lnTo>
                <a:lnTo>
                  <a:pt x="15138" y="25742"/>
                </a:lnTo>
                <a:lnTo>
                  <a:pt x="25920" y="14452"/>
                </a:lnTo>
                <a:lnTo>
                  <a:pt x="30670" y="3835"/>
                </a:lnTo>
                <a:close/>
              </a:path>
            </a:pathLst>
          </a:custGeom>
          <a:solidFill>
            <a:srgbClr val="CBB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bg object 2545"/>
          <p:cNvSpPr/>
          <p:nvPr/>
        </p:nvSpPr>
        <p:spPr>
          <a:xfrm>
            <a:off x="4307192" y="996187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8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6132" y="30232"/>
                </a:lnTo>
                <a:lnTo>
                  <a:pt x="8954" y="28521"/>
                </a:lnTo>
                <a:lnTo>
                  <a:pt x="9867" y="26314"/>
                </a:lnTo>
                <a:lnTo>
                  <a:pt x="12594" y="26314"/>
                </a:lnTo>
                <a:lnTo>
                  <a:pt x="14311" y="25272"/>
                </a:lnTo>
                <a:lnTo>
                  <a:pt x="24767" y="14329"/>
                </a:lnTo>
                <a:lnTo>
                  <a:pt x="29589" y="3549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29845" h="30480">
                <a:moveTo>
                  <a:pt x="12594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9817" y="27997"/>
                </a:lnTo>
                <a:lnTo>
                  <a:pt x="12594" y="26314"/>
                </a:lnTo>
                <a:close/>
              </a:path>
            </a:pathLst>
          </a:custGeom>
          <a:solidFill>
            <a:srgbClr val="C9B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bg object 2546"/>
          <p:cNvSpPr/>
          <p:nvPr/>
        </p:nvSpPr>
        <p:spPr>
          <a:xfrm>
            <a:off x="4307192" y="996188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10" h="30480">
                <a:moveTo>
                  <a:pt x="7975" y="0"/>
                </a:moveTo>
                <a:lnTo>
                  <a:pt x="7238" y="1727"/>
                </a:lnTo>
                <a:lnTo>
                  <a:pt x="6194" y="3440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5969" y="29937"/>
                </a:lnTo>
                <a:lnTo>
                  <a:pt x="9172" y="27995"/>
                </a:lnTo>
                <a:lnTo>
                  <a:pt x="9867" y="26314"/>
                </a:lnTo>
                <a:lnTo>
                  <a:pt x="11944" y="26314"/>
                </a:lnTo>
                <a:lnTo>
                  <a:pt x="13998" y="25068"/>
                </a:lnTo>
                <a:lnTo>
                  <a:pt x="24322" y="14265"/>
                </a:lnTo>
                <a:lnTo>
                  <a:pt x="29162" y="3440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29210" h="30480">
                <a:moveTo>
                  <a:pt x="11944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9684" y="27685"/>
                </a:lnTo>
                <a:lnTo>
                  <a:pt x="11944" y="26314"/>
                </a:lnTo>
                <a:close/>
              </a:path>
            </a:pathLst>
          </a:custGeom>
          <a:solidFill>
            <a:srgbClr val="C7B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bg object 2547"/>
          <p:cNvSpPr/>
          <p:nvPr/>
        </p:nvSpPr>
        <p:spPr>
          <a:xfrm>
            <a:off x="4307192" y="996188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10" h="2984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5813" y="29653"/>
                </a:lnTo>
                <a:lnTo>
                  <a:pt x="9382" y="27488"/>
                </a:lnTo>
                <a:lnTo>
                  <a:pt x="9867" y="26314"/>
                </a:lnTo>
                <a:lnTo>
                  <a:pt x="11317" y="26314"/>
                </a:lnTo>
                <a:lnTo>
                  <a:pt x="13665" y="24890"/>
                </a:lnTo>
                <a:lnTo>
                  <a:pt x="23853" y="14225"/>
                </a:lnTo>
                <a:lnTo>
                  <a:pt x="28725" y="3328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29210" h="29844">
                <a:moveTo>
                  <a:pt x="11317" y="26314"/>
                </a:moveTo>
                <a:lnTo>
                  <a:pt x="9867" y="26314"/>
                </a:lnTo>
                <a:lnTo>
                  <a:pt x="9499" y="27254"/>
                </a:lnTo>
                <a:lnTo>
                  <a:pt x="9555" y="27383"/>
                </a:lnTo>
                <a:lnTo>
                  <a:pt x="11317" y="26314"/>
                </a:lnTo>
                <a:close/>
              </a:path>
            </a:pathLst>
          </a:custGeom>
          <a:solidFill>
            <a:srgbClr val="C6B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bg object 2548"/>
          <p:cNvSpPr/>
          <p:nvPr/>
        </p:nvSpPr>
        <p:spPr>
          <a:xfrm>
            <a:off x="4307192" y="996187"/>
            <a:ext cx="28575" cy="29845"/>
          </a:xfrm>
          <a:custGeom>
            <a:avLst/>
            <a:gdLst/>
            <a:ahLst/>
            <a:cxnLst/>
            <a:rect l="l" t="t" r="r" b="b"/>
            <a:pathLst>
              <a:path w="28575" h="2984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5647" y="29352"/>
                </a:lnTo>
                <a:lnTo>
                  <a:pt x="9608" y="26942"/>
                </a:lnTo>
                <a:lnTo>
                  <a:pt x="9867" y="26314"/>
                </a:lnTo>
                <a:lnTo>
                  <a:pt x="10656" y="26314"/>
                </a:lnTo>
                <a:lnTo>
                  <a:pt x="13339" y="24687"/>
                </a:lnTo>
                <a:lnTo>
                  <a:pt x="23396" y="14162"/>
                </a:lnTo>
                <a:lnTo>
                  <a:pt x="28291" y="3217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28575" h="29844">
                <a:moveTo>
                  <a:pt x="10656" y="26314"/>
                </a:moveTo>
                <a:lnTo>
                  <a:pt x="9867" y="26314"/>
                </a:lnTo>
                <a:lnTo>
                  <a:pt x="9621" y="26942"/>
                </a:lnTo>
                <a:lnTo>
                  <a:pt x="10656" y="26314"/>
                </a:lnTo>
                <a:close/>
              </a:path>
            </a:pathLst>
          </a:custGeom>
          <a:solidFill>
            <a:srgbClr val="C5A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bg object 2549"/>
          <p:cNvSpPr/>
          <p:nvPr/>
        </p:nvSpPr>
        <p:spPr>
          <a:xfrm>
            <a:off x="4307192" y="996188"/>
            <a:ext cx="27940" cy="29209"/>
          </a:xfrm>
          <a:custGeom>
            <a:avLst/>
            <a:gdLst/>
            <a:ahLst/>
            <a:cxnLst/>
            <a:rect l="l" t="t" r="r" b="b"/>
            <a:pathLst>
              <a:path w="27939" h="2920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5486" y="29060"/>
                </a:lnTo>
                <a:lnTo>
                  <a:pt x="9818" y="26432"/>
                </a:lnTo>
                <a:lnTo>
                  <a:pt x="10014" y="26314"/>
                </a:lnTo>
                <a:lnTo>
                  <a:pt x="13013" y="24495"/>
                </a:lnTo>
                <a:lnTo>
                  <a:pt x="22937" y="14109"/>
                </a:lnTo>
                <a:lnTo>
                  <a:pt x="27722" y="3403"/>
                </a:lnTo>
                <a:lnTo>
                  <a:pt x="27829" y="3099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  <a:path w="27939" h="29209">
                <a:moveTo>
                  <a:pt x="10014" y="26314"/>
                </a:moveTo>
                <a:lnTo>
                  <a:pt x="9867" y="26314"/>
                </a:lnTo>
                <a:lnTo>
                  <a:pt x="10014" y="26314"/>
                </a:lnTo>
                <a:close/>
              </a:path>
            </a:pathLst>
          </a:custGeom>
          <a:solidFill>
            <a:srgbClr val="C3A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bg object 2550"/>
          <p:cNvSpPr/>
          <p:nvPr/>
        </p:nvSpPr>
        <p:spPr>
          <a:xfrm>
            <a:off x="4307192" y="996188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4" h="2920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5328" y="28774"/>
                </a:lnTo>
                <a:lnTo>
                  <a:pt x="12696" y="24304"/>
                </a:lnTo>
                <a:lnTo>
                  <a:pt x="22482" y="14057"/>
                </a:lnTo>
                <a:lnTo>
                  <a:pt x="27239" y="3403"/>
                </a:lnTo>
                <a:lnTo>
                  <a:pt x="27281" y="2958"/>
                </a:lnTo>
                <a:lnTo>
                  <a:pt x="26885" y="285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C2A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bg object 2551"/>
          <p:cNvSpPr/>
          <p:nvPr/>
        </p:nvSpPr>
        <p:spPr>
          <a:xfrm>
            <a:off x="4307192" y="996187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5163" y="28476"/>
                </a:lnTo>
                <a:lnTo>
                  <a:pt x="12354" y="24113"/>
                </a:lnTo>
                <a:lnTo>
                  <a:pt x="22015" y="14004"/>
                </a:lnTo>
                <a:lnTo>
                  <a:pt x="26761" y="3403"/>
                </a:lnTo>
                <a:lnTo>
                  <a:pt x="26740" y="2833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C2A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bg object 2552"/>
          <p:cNvSpPr/>
          <p:nvPr/>
        </p:nvSpPr>
        <p:spPr>
          <a:xfrm>
            <a:off x="4307192" y="996187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7975" y="0"/>
                </a:moveTo>
                <a:lnTo>
                  <a:pt x="7238" y="1727"/>
                </a:lnTo>
                <a:lnTo>
                  <a:pt x="6197" y="3432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5006" y="28190"/>
                </a:lnTo>
                <a:lnTo>
                  <a:pt x="12039" y="23922"/>
                </a:lnTo>
                <a:lnTo>
                  <a:pt x="21561" y="13952"/>
                </a:lnTo>
                <a:lnTo>
                  <a:pt x="26259" y="3432"/>
                </a:lnTo>
                <a:lnTo>
                  <a:pt x="26189" y="2741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F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bg object 2553"/>
          <p:cNvSpPr/>
          <p:nvPr/>
        </p:nvSpPr>
        <p:spPr>
          <a:xfrm>
            <a:off x="4307192" y="996187"/>
            <a:ext cx="26034" cy="27940"/>
          </a:xfrm>
          <a:custGeom>
            <a:avLst/>
            <a:gdLst/>
            <a:ahLst/>
            <a:cxnLst/>
            <a:rect l="l" t="t" r="r" b="b"/>
            <a:pathLst>
              <a:path w="26035" h="279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4847" y="27902"/>
                </a:lnTo>
                <a:lnTo>
                  <a:pt x="11700" y="23744"/>
                </a:lnTo>
                <a:lnTo>
                  <a:pt x="21093" y="13914"/>
                </a:lnTo>
                <a:lnTo>
                  <a:pt x="25730" y="3543"/>
                </a:lnTo>
                <a:lnTo>
                  <a:pt x="25641" y="2650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EA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bg object 2554"/>
          <p:cNvSpPr/>
          <p:nvPr/>
        </p:nvSpPr>
        <p:spPr>
          <a:xfrm>
            <a:off x="4307192" y="996188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4685" y="27608"/>
                </a:lnTo>
                <a:lnTo>
                  <a:pt x="11387" y="23545"/>
                </a:lnTo>
                <a:lnTo>
                  <a:pt x="20648" y="13853"/>
                </a:lnTo>
                <a:lnTo>
                  <a:pt x="25220" y="3626"/>
                </a:lnTo>
                <a:lnTo>
                  <a:pt x="25114" y="2562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DA7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bg object 2555"/>
          <p:cNvSpPr/>
          <p:nvPr/>
        </p:nvSpPr>
        <p:spPr>
          <a:xfrm>
            <a:off x="4307192" y="996188"/>
            <a:ext cx="24765" cy="27940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4523" y="27315"/>
                </a:lnTo>
                <a:lnTo>
                  <a:pt x="11054" y="23354"/>
                </a:lnTo>
                <a:lnTo>
                  <a:pt x="20180" y="13801"/>
                </a:lnTo>
                <a:lnTo>
                  <a:pt x="24686" y="3719"/>
                </a:lnTo>
                <a:lnTo>
                  <a:pt x="24562" y="2470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BA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bg object 2556"/>
          <p:cNvSpPr/>
          <p:nvPr/>
        </p:nvSpPr>
        <p:spPr>
          <a:xfrm>
            <a:off x="4307192" y="996187"/>
            <a:ext cx="24765" cy="27305"/>
          </a:xfrm>
          <a:custGeom>
            <a:avLst/>
            <a:gdLst/>
            <a:ahLst/>
            <a:cxnLst/>
            <a:rect l="l" t="t" r="r" b="b"/>
            <a:pathLst>
              <a:path w="24764" h="2730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4361" y="27022"/>
                </a:lnTo>
                <a:lnTo>
                  <a:pt x="10728" y="23158"/>
                </a:lnTo>
                <a:lnTo>
                  <a:pt x="19723" y="13746"/>
                </a:lnTo>
                <a:lnTo>
                  <a:pt x="24164" y="3817"/>
                </a:lnTo>
                <a:lnTo>
                  <a:pt x="24021" y="2380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A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bg object 2557"/>
          <p:cNvSpPr/>
          <p:nvPr/>
        </p:nvSpPr>
        <p:spPr>
          <a:xfrm>
            <a:off x="4307192" y="996187"/>
            <a:ext cx="24130" cy="27305"/>
          </a:xfrm>
          <a:custGeom>
            <a:avLst/>
            <a:gdLst/>
            <a:ahLst/>
            <a:cxnLst/>
            <a:rect l="l" t="t" r="r" b="b"/>
            <a:pathLst>
              <a:path w="24129" h="2730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4201" y="26730"/>
                </a:lnTo>
                <a:lnTo>
                  <a:pt x="10395" y="22973"/>
                </a:lnTo>
                <a:lnTo>
                  <a:pt x="19253" y="13698"/>
                </a:lnTo>
                <a:lnTo>
                  <a:pt x="23624" y="3912"/>
                </a:lnTo>
                <a:lnTo>
                  <a:pt x="23461" y="2286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9A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bg object 2558"/>
          <p:cNvSpPr/>
          <p:nvPr/>
        </p:nvSpPr>
        <p:spPr>
          <a:xfrm>
            <a:off x="4307192" y="996188"/>
            <a:ext cx="23495" cy="26670"/>
          </a:xfrm>
          <a:custGeom>
            <a:avLst/>
            <a:gdLst/>
            <a:ahLst/>
            <a:cxnLst/>
            <a:rect l="l" t="t" r="r" b="b"/>
            <a:pathLst>
              <a:path w="23495" h="2666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4039" y="26438"/>
                </a:lnTo>
                <a:lnTo>
                  <a:pt x="10075" y="22776"/>
                </a:lnTo>
                <a:lnTo>
                  <a:pt x="18803" y="13641"/>
                </a:lnTo>
                <a:lnTo>
                  <a:pt x="23115" y="4003"/>
                </a:lnTo>
                <a:lnTo>
                  <a:pt x="22936" y="2199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8A1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bg object 2559"/>
          <p:cNvSpPr/>
          <p:nvPr/>
        </p:nvSpPr>
        <p:spPr>
          <a:xfrm>
            <a:off x="4307192" y="996188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60" h="2666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3880" y="26148"/>
                </a:lnTo>
                <a:lnTo>
                  <a:pt x="9749" y="22583"/>
                </a:lnTo>
                <a:lnTo>
                  <a:pt x="18342" y="13584"/>
                </a:lnTo>
                <a:lnTo>
                  <a:pt x="22586" y="4091"/>
                </a:lnTo>
                <a:lnTo>
                  <a:pt x="22389" y="2108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6A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bg object 2560"/>
          <p:cNvSpPr/>
          <p:nvPr/>
        </p:nvSpPr>
        <p:spPr>
          <a:xfrm>
            <a:off x="4307192" y="996188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3719" y="25857"/>
                </a:lnTo>
                <a:lnTo>
                  <a:pt x="9423" y="22399"/>
                </a:lnTo>
                <a:lnTo>
                  <a:pt x="17887" y="13542"/>
                </a:lnTo>
                <a:lnTo>
                  <a:pt x="22066" y="4197"/>
                </a:lnTo>
                <a:lnTo>
                  <a:pt x="21848" y="2018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59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bg object 2561"/>
          <p:cNvSpPr/>
          <p:nvPr/>
        </p:nvSpPr>
        <p:spPr>
          <a:xfrm>
            <a:off x="4307192" y="996187"/>
            <a:ext cx="21590" cy="26034"/>
          </a:xfrm>
          <a:custGeom>
            <a:avLst/>
            <a:gdLst/>
            <a:ahLst/>
            <a:cxnLst/>
            <a:rect l="l" t="t" r="r" b="b"/>
            <a:pathLst>
              <a:path w="21589" h="2603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3557" y="25564"/>
                </a:lnTo>
                <a:lnTo>
                  <a:pt x="9090" y="22208"/>
                </a:lnTo>
                <a:lnTo>
                  <a:pt x="17419" y="13490"/>
                </a:lnTo>
                <a:lnTo>
                  <a:pt x="21531" y="4291"/>
                </a:lnTo>
                <a:lnTo>
                  <a:pt x="21296" y="1925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49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bg object 2562"/>
          <p:cNvSpPr/>
          <p:nvPr/>
        </p:nvSpPr>
        <p:spPr>
          <a:xfrm>
            <a:off x="4307192" y="996187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3400" y="25278"/>
                </a:lnTo>
                <a:lnTo>
                  <a:pt x="8777" y="22018"/>
                </a:lnTo>
                <a:lnTo>
                  <a:pt x="16975" y="13440"/>
                </a:lnTo>
                <a:lnTo>
                  <a:pt x="21022" y="4390"/>
                </a:lnTo>
                <a:lnTo>
                  <a:pt x="20768" y="1837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29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bg object 2563"/>
          <p:cNvSpPr/>
          <p:nvPr/>
        </p:nvSpPr>
        <p:spPr>
          <a:xfrm>
            <a:off x="4307192" y="996188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7975" y="0"/>
                </a:moveTo>
                <a:lnTo>
                  <a:pt x="7227" y="1746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3239" y="24986"/>
                </a:lnTo>
                <a:lnTo>
                  <a:pt x="8451" y="21826"/>
                </a:lnTo>
                <a:lnTo>
                  <a:pt x="16516" y="13387"/>
                </a:lnTo>
                <a:lnTo>
                  <a:pt x="20495" y="4483"/>
                </a:lnTo>
                <a:lnTo>
                  <a:pt x="20220" y="1746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B19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bg object 2564"/>
          <p:cNvSpPr/>
          <p:nvPr/>
        </p:nvSpPr>
        <p:spPr>
          <a:xfrm>
            <a:off x="4307192" y="996188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3075" y="24689"/>
                </a:lnTo>
                <a:lnTo>
                  <a:pt x="8114" y="21635"/>
                </a:lnTo>
                <a:lnTo>
                  <a:pt x="16052" y="13334"/>
                </a:lnTo>
                <a:lnTo>
                  <a:pt x="19971" y="4577"/>
                </a:lnTo>
                <a:lnTo>
                  <a:pt x="19679" y="1656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F9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bg object 2565"/>
          <p:cNvSpPr/>
          <p:nvPr/>
        </p:nvSpPr>
        <p:spPr>
          <a:xfrm>
            <a:off x="4307192" y="996187"/>
            <a:ext cx="19685" cy="24765"/>
          </a:xfrm>
          <a:custGeom>
            <a:avLst/>
            <a:gdLst/>
            <a:ahLst/>
            <a:cxnLst/>
            <a:rect l="l" t="t" r="r" b="b"/>
            <a:pathLst>
              <a:path w="19685" h="2476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2918" y="24405"/>
                </a:lnTo>
                <a:lnTo>
                  <a:pt x="7799" y="21442"/>
                </a:lnTo>
                <a:lnTo>
                  <a:pt x="15598" y="13277"/>
                </a:lnTo>
                <a:lnTo>
                  <a:pt x="19450" y="4665"/>
                </a:lnTo>
                <a:lnTo>
                  <a:pt x="19139" y="1566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F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bg object 2566"/>
          <p:cNvSpPr/>
          <p:nvPr/>
        </p:nvSpPr>
        <p:spPr>
          <a:xfrm>
            <a:off x="4307192" y="996187"/>
            <a:ext cx="19050" cy="24130"/>
          </a:xfrm>
          <a:custGeom>
            <a:avLst/>
            <a:gdLst/>
            <a:ahLst/>
            <a:cxnLst/>
            <a:rect l="l" t="t" r="r" b="b"/>
            <a:pathLst>
              <a:path w="19050" h="2413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2757" y="24113"/>
                </a:lnTo>
                <a:lnTo>
                  <a:pt x="7471" y="21251"/>
                </a:lnTo>
                <a:lnTo>
                  <a:pt x="15135" y="13225"/>
                </a:lnTo>
                <a:lnTo>
                  <a:pt x="18917" y="4758"/>
                </a:lnTo>
                <a:lnTo>
                  <a:pt x="18587" y="1474"/>
                </a:lnTo>
                <a:lnTo>
                  <a:pt x="17818" y="1346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D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bg object 2567"/>
          <p:cNvSpPr/>
          <p:nvPr/>
        </p:nvSpPr>
        <p:spPr>
          <a:xfrm>
            <a:off x="4307192" y="996188"/>
            <a:ext cx="18415" cy="24130"/>
          </a:xfrm>
          <a:custGeom>
            <a:avLst/>
            <a:gdLst/>
            <a:ahLst/>
            <a:cxnLst/>
            <a:rect l="l" t="t" r="r" b="b"/>
            <a:pathLst>
              <a:path w="18414" h="2413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2594" y="23817"/>
                </a:lnTo>
                <a:lnTo>
                  <a:pt x="7140" y="21060"/>
                </a:lnTo>
                <a:lnTo>
                  <a:pt x="14676" y="13172"/>
                </a:lnTo>
                <a:lnTo>
                  <a:pt x="18395" y="4851"/>
                </a:lnTo>
                <a:lnTo>
                  <a:pt x="18047" y="1384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D9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bg object 2568"/>
          <p:cNvSpPr/>
          <p:nvPr/>
        </p:nvSpPr>
        <p:spPr>
          <a:xfrm>
            <a:off x="4307192" y="996188"/>
            <a:ext cx="18415" cy="24130"/>
          </a:xfrm>
          <a:custGeom>
            <a:avLst/>
            <a:gdLst/>
            <a:ahLst/>
            <a:cxnLst/>
            <a:rect l="l" t="t" r="r" b="b"/>
            <a:pathLst>
              <a:path w="18414" h="2413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505" y="20871"/>
                </a:lnTo>
                <a:lnTo>
                  <a:pt x="1968" y="22682"/>
                </a:lnTo>
                <a:lnTo>
                  <a:pt x="2434" y="23528"/>
                </a:lnTo>
                <a:lnTo>
                  <a:pt x="6818" y="20871"/>
                </a:lnTo>
                <a:lnTo>
                  <a:pt x="14219" y="13126"/>
                </a:lnTo>
                <a:lnTo>
                  <a:pt x="17869" y="4956"/>
                </a:lnTo>
                <a:lnTo>
                  <a:pt x="17505" y="1309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B9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bg object 2569"/>
          <p:cNvSpPr/>
          <p:nvPr/>
        </p:nvSpPr>
        <p:spPr>
          <a:xfrm>
            <a:off x="4307192" y="996188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56" y="20680"/>
                </a:lnTo>
                <a:lnTo>
                  <a:pt x="1968" y="22682"/>
                </a:lnTo>
                <a:lnTo>
                  <a:pt x="2274" y="23237"/>
                </a:lnTo>
                <a:lnTo>
                  <a:pt x="6487" y="20680"/>
                </a:lnTo>
                <a:lnTo>
                  <a:pt x="13754" y="13074"/>
                </a:lnTo>
                <a:lnTo>
                  <a:pt x="17344" y="5049"/>
                </a:lnTo>
                <a:lnTo>
                  <a:pt x="16966" y="1247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A94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bg object 2570"/>
          <p:cNvSpPr/>
          <p:nvPr/>
        </p:nvSpPr>
        <p:spPr>
          <a:xfrm>
            <a:off x="4307192" y="996187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65" y="513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68" y="22682"/>
                </a:lnTo>
                <a:lnTo>
                  <a:pt x="2113" y="22944"/>
                </a:lnTo>
                <a:lnTo>
                  <a:pt x="6159" y="20487"/>
                </a:lnTo>
                <a:lnTo>
                  <a:pt x="13290" y="13017"/>
                </a:lnTo>
                <a:lnTo>
                  <a:pt x="16810" y="5118"/>
                </a:lnTo>
                <a:lnTo>
                  <a:pt x="16417" y="1183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99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bg object 2571"/>
          <p:cNvSpPr/>
          <p:nvPr/>
        </p:nvSpPr>
        <p:spPr>
          <a:xfrm>
            <a:off x="4307192" y="996187"/>
            <a:ext cx="16510" cy="22860"/>
          </a:xfrm>
          <a:custGeom>
            <a:avLst/>
            <a:gdLst/>
            <a:ahLst/>
            <a:cxnLst/>
            <a:rect l="l" t="t" r="r" b="b"/>
            <a:pathLst>
              <a:path w="16510" h="2285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27" y="5231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958" y="22644"/>
                </a:lnTo>
                <a:lnTo>
                  <a:pt x="5827" y="20296"/>
                </a:lnTo>
                <a:lnTo>
                  <a:pt x="12831" y="12965"/>
                </a:lnTo>
                <a:lnTo>
                  <a:pt x="16290" y="5231"/>
                </a:lnTo>
                <a:lnTo>
                  <a:pt x="15880" y="1120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89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bg object 2572"/>
          <p:cNvSpPr/>
          <p:nvPr/>
        </p:nvSpPr>
        <p:spPr>
          <a:xfrm>
            <a:off x="4307192" y="996188"/>
            <a:ext cx="15875" cy="22860"/>
          </a:xfrm>
          <a:custGeom>
            <a:avLst/>
            <a:gdLst/>
            <a:ahLst/>
            <a:cxnLst/>
            <a:rect l="l" t="t" r="r" b="b"/>
            <a:pathLst>
              <a:path w="15875" h="2285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392" y="5317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870" y="22298"/>
                </a:lnTo>
                <a:lnTo>
                  <a:pt x="5509" y="20092"/>
                </a:lnTo>
                <a:lnTo>
                  <a:pt x="12385" y="12901"/>
                </a:lnTo>
                <a:lnTo>
                  <a:pt x="15780" y="5317"/>
                </a:lnTo>
                <a:lnTo>
                  <a:pt x="15356" y="1059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79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bg object 2573"/>
          <p:cNvSpPr/>
          <p:nvPr/>
        </p:nvSpPr>
        <p:spPr>
          <a:xfrm>
            <a:off x="4307192" y="996188"/>
            <a:ext cx="15875" cy="22225"/>
          </a:xfrm>
          <a:custGeom>
            <a:avLst/>
            <a:gdLst/>
            <a:ahLst/>
            <a:cxnLst/>
            <a:rect l="l" t="t" r="r" b="b"/>
            <a:pathLst>
              <a:path w="15875" h="2222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348" y="5423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789" y="21981"/>
                </a:lnTo>
                <a:lnTo>
                  <a:pt x="5194" y="19914"/>
                </a:lnTo>
                <a:lnTo>
                  <a:pt x="11930" y="12861"/>
                </a:lnTo>
                <a:lnTo>
                  <a:pt x="15253" y="5423"/>
                </a:lnTo>
                <a:lnTo>
                  <a:pt x="14807" y="995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68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bg object 2574"/>
          <p:cNvSpPr/>
          <p:nvPr/>
        </p:nvSpPr>
        <p:spPr>
          <a:xfrm>
            <a:off x="4307192" y="996188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39" h="2222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09" y="20497"/>
                </a:lnTo>
                <a:lnTo>
                  <a:pt x="1702" y="21642"/>
                </a:lnTo>
                <a:lnTo>
                  <a:pt x="4855" y="19730"/>
                </a:lnTo>
                <a:lnTo>
                  <a:pt x="11461" y="12819"/>
                </a:lnTo>
                <a:lnTo>
                  <a:pt x="14724" y="5524"/>
                </a:lnTo>
                <a:lnTo>
                  <a:pt x="14267" y="932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58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bg object 2575"/>
          <p:cNvSpPr/>
          <p:nvPr/>
        </p:nvSpPr>
        <p:spPr>
          <a:xfrm>
            <a:off x="4307192" y="996188"/>
            <a:ext cx="14604" cy="21590"/>
          </a:xfrm>
          <a:custGeom>
            <a:avLst/>
            <a:gdLst/>
            <a:ahLst/>
            <a:cxnLst/>
            <a:rect l="l" t="t" r="r" b="b"/>
            <a:pathLst>
              <a:path w="14604" h="2159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613" y="21294"/>
                </a:lnTo>
                <a:lnTo>
                  <a:pt x="4530" y="19526"/>
                </a:lnTo>
                <a:lnTo>
                  <a:pt x="11004" y="12755"/>
                </a:lnTo>
                <a:lnTo>
                  <a:pt x="14202" y="5610"/>
                </a:lnTo>
                <a:lnTo>
                  <a:pt x="13731" y="870"/>
                </a:lnTo>
                <a:lnTo>
                  <a:pt x="13017" y="787"/>
                </a:lnTo>
                <a:lnTo>
                  <a:pt x="7975" y="0"/>
                </a:lnTo>
                <a:close/>
              </a:path>
            </a:pathLst>
          </a:custGeom>
          <a:solidFill>
            <a:srgbClr val="A48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bg object 2576"/>
          <p:cNvSpPr/>
          <p:nvPr/>
        </p:nvSpPr>
        <p:spPr>
          <a:xfrm>
            <a:off x="4307192" y="996188"/>
            <a:ext cx="13970" cy="20955"/>
          </a:xfrm>
          <a:custGeom>
            <a:avLst/>
            <a:gdLst/>
            <a:ahLst/>
            <a:cxnLst/>
            <a:rect l="l" t="t" r="r" b="b"/>
            <a:pathLst>
              <a:path w="13970" h="2095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527" y="20956"/>
                </a:lnTo>
                <a:lnTo>
                  <a:pt x="4204" y="19333"/>
                </a:lnTo>
                <a:lnTo>
                  <a:pt x="10547" y="12696"/>
                </a:lnTo>
                <a:lnTo>
                  <a:pt x="13680" y="5693"/>
                </a:lnTo>
                <a:lnTo>
                  <a:pt x="13195" y="808"/>
                </a:lnTo>
                <a:lnTo>
                  <a:pt x="7975" y="0"/>
                </a:lnTo>
                <a:close/>
              </a:path>
            </a:pathLst>
          </a:custGeom>
          <a:solidFill>
            <a:srgbClr val="A38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bg object 2577"/>
          <p:cNvSpPr/>
          <p:nvPr/>
        </p:nvSpPr>
        <p:spPr>
          <a:xfrm>
            <a:off x="4307192" y="996187"/>
            <a:ext cx="13335" cy="20955"/>
          </a:xfrm>
          <a:custGeom>
            <a:avLst/>
            <a:gdLst/>
            <a:ahLst/>
            <a:cxnLst/>
            <a:rect l="l" t="t" r="r" b="b"/>
            <a:pathLst>
              <a:path w="13335" h="2095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442" y="20626"/>
                </a:lnTo>
                <a:lnTo>
                  <a:pt x="3887" y="19144"/>
                </a:lnTo>
                <a:lnTo>
                  <a:pt x="10091" y="12650"/>
                </a:lnTo>
                <a:lnTo>
                  <a:pt x="13155" y="5797"/>
                </a:lnTo>
                <a:lnTo>
                  <a:pt x="12654" y="730"/>
                </a:lnTo>
                <a:lnTo>
                  <a:pt x="7975" y="0"/>
                </a:lnTo>
                <a:close/>
              </a:path>
            </a:pathLst>
          </a:custGeom>
          <a:solidFill>
            <a:srgbClr val="A18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bg object 2578"/>
          <p:cNvSpPr/>
          <p:nvPr/>
        </p:nvSpPr>
        <p:spPr>
          <a:xfrm>
            <a:off x="4307192" y="996187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1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359" y="20286"/>
                </a:lnTo>
                <a:lnTo>
                  <a:pt x="3559" y="18951"/>
                </a:lnTo>
                <a:lnTo>
                  <a:pt x="9628" y="12593"/>
                </a:lnTo>
                <a:lnTo>
                  <a:pt x="12622" y="5885"/>
                </a:lnTo>
                <a:lnTo>
                  <a:pt x="12103" y="644"/>
                </a:lnTo>
                <a:lnTo>
                  <a:pt x="7975" y="0"/>
                </a:lnTo>
                <a:close/>
              </a:path>
            </a:pathLst>
          </a:custGeom>
          <a:solidFill>
            <a:srgbClr val="A189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bg object 2579"/>
          <p:cNvSpPr/>
          <p:nvPr/>
        </p:nvSpPr>
        <p:spPr>
          <a:xfrm>
            <a:off x="4307192" y="996187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19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278" y="19949"/>
                </a:lnTo>
                <a:lnTo>
                  <a:pt x="3217" y="18773"/>
                </a:lnTo>
                <a:lnTo>
                  <a:pt x="9159" y="12554"/>
                </a:lnTo>
                <a:lnTo>
                  <a:pt x="12097" y="5991"/>
                </a:lnTo>
                <a:lnTo>
                  <a:pt x="11562" y="560"/>
                </a:lnTo>
                <a:lnTo>
                  <a:pt x="7975" y="0"/>
                </a:lnTo>
                <a:close/>
              </a:path>
            </a:pathLst>
          </a:custGeom>
          <a:solidFill>
            <a:srgbClr val="9E8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bg object 2580"/>
          <p:cNvSpPr/>
          <p:nvPr/>
        </p:nvSpPr>
        <p:spPr>
          <a:xfrm>
            <a:off x="4307192" y="996187"/>
            <a:ext cx="12065" cy="19685"/>
          </a:xfrm>
          <a:custGeom>
            <a:avLst/>
            <a:gdLst/>
            <a:ahLst/>
            <a:cxnLst/>
            <a:rect l="l" t="t" r="r" b="b"/>
            <a:pathLst>
              <a:path w="12064" h="1968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199" y="19617"/>
                </a:lnTo>
                <a:lnTo>
                  <a:pt x="2902" y="18582"/>
                </a:lnTo>
                <a:lnTo>
                  <a:pt x="8705" y="12501"/>
                </a:lnTo>
                <a:lnTo>
                  <a:pt x="11575" y="6085"/>
                </a:lnTo>
                <a:lnTo>
                  <a:pt x="11023" y="476"/>
                </a:lnTo>
                <a:lnTo>
                  <a:pt x="7975" y="0"/>
                </a:lnTo>
                <a:close/>
              </a:path>
            </a:pathLst>
          </a:custGeom>
          <a:solidFill>
            <a:srgbClr val="9D8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bg object 2581"/>
          <p:cNvSpPr/>
          <p:nvPr/>
        </p:nvSpPr>
        <p:spPr>
          <a:xfrm>
            <a:off x="4307192" y="996188"/>
            <a:ext cx="11430" cy="19685"/>
          </a:xfrm>
          <a:custGeom>
            <a:avLst/>
            <a:gdLst/>
            <a:ahLst/>
            <a:cxnLst/>
            <a:rect l="l" t="t" r="r" b="b"/>
            <a:pathLst>
              <a:path w="11429" h="19684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118" y="19276"/>
                </a:lnTo>
                <a:lnTo>
                  <a:pt x="2578" y="18390"/>
                </a:lnTo>
                <a:lnTo>
                  <a:pt x="8256" y="12448"/>
                </a:lnTo>
                <a:lnTo>
                  <a:pt x="11060" y="6178"/>
                </a:lnTo>
                <a:lnTo>
                  <a:pt x="10485" y="391"/>
                </a:lnTo>
                <a:lnTo>
                  <a:pt x="7975" y="0"/>
                </a:lnTo>
                <a:close/>
              </a:path>
            </a:pathLst>
          </a:custGeom>
          <a:solidFill>
            <a:srgbClr val="9B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bg object 2582"/>
          <p:cNvSpPr/>
          <p:nvPr/>
        </p:nvSpPr>
        <p:spPr>
          <a:xfrm>
            <a:off x="4307192" y="996187"/>
            <a:ext cx="10795" cy="19050"/>
          </a:xfrm>
          <a:custGeom>
            <a:avLst/>
            <a:gdLst/>
            <a:ahLst/>
            <a:cxnLst/>
            <a:rect l="l" t="t" r="r" b="b"/>
            <a:pathLst>
              <a:path w="10795" h="1905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1034" y="18926"/>
                </a:lnTo>
                <a:lnTo>
                  <a:pt x="2252" y="18187"/>
                </a:lnTo>
                <a:lnTo>
                  <a:pt x="7799" y="12385"/>
                </a:lnTo>
                <a:lnTo>
                  <a:pt x="10538" y="6264"/>
                </a:lnTo>
                <a:lnTo>
                  <a:pt x="9969" y="546"/>
                </a:lnTo>
                <a:lnTo>
                  <a:pt x="9712" y="271"/>
                </a:lnTo>
                <a:lnTo>
                  <a:pt x="7975" y="0"/>
                </a:lnTo>
                <a:close/>
              </a:path>
            </a:pathLst>
          </a:custGeom>
          <a:solidFill>
            <a:srgbClr val="9B8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bg object 2583"/>
          <p:cNvSpPr/>
          <p:nvPr/>
        </p:nvSpPr>
        <p:spPr>
          <a:xfrm>
            <a:off x="4307192" y="996187"/>
            <a:ext cx="10160" cy="19050"/>
          </a:xfrm>
          <a:custGeom>
            <a:avLst/>
            <a:gdLst/>
            <a:ahLst/>
            <a:cxnLst/>
            <a:rect l="l" t="t" r="r" b="b"/>
            <a:pathLst>
              <a:path w="10160" h="19050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953" y="18585"/>
                </a:lnTo>
                <a:lnTo>
                  <a:pt x="1924" y="17996"/>
                </a:lnTo>
                <a:lnTo>
                  <a:pt x="7335" y="12333"/>
                </a:lnTo>
                <a:lnTo>
                  <a:pt x="10006" y="6358"/>
                </a:lnTo>
                <a:lnTo>
                  <a:pt x="9448" y="774"/>
                </a:lnTo>
                <a:lnTo>
                  <a:pt x="8853" y="137"/>
                </a:lnTo>
                <a:lnTo>
                  <a:pt x="7975" y="0"/>
                </a:lnTo>
                <a:close/>
              </a:path>
            </a:pathLst>
          </a:custGeom>
          <a:solidFill>
            <a:srgbClr val="9A8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bg object 2584"/>
          <p:cNvSpPr/>
          <p:nvPr/>
        </p:nvSpPr>
        <p:spPr>
          <a:xfrm>
            <a:off x="4307192" y="996188"/>
            <a:ext cx="9525" cy="18415"/>
          </a:xfrm>
          <a:custGeom>
            <a:avLst/>
            <a:gdLst/>
            <a:ahLst/>
            <a:cxnLst/>
            <a:rect l="l" t="t" r="r" b="b"/>
            <a:pathLst>
              <a:path w="9525" h="18415">
                <a:moveTo>
                  <a:pt x="7975" y="0"/>
                </a:moveTo>
                <a:lnTo>
                  <a:pt x="7238" y="1727"/>
                </a:lnTo>
                <a:lnTo>
                  <a:pt x="6210" y="3403"/>
                </a:lnTo>
                <a:lnTo>
                  <a:pt x="5473" y="5118"/>
                </a:lnTo>
                <a:lnTo>
                  <a:pt x="3276" y="10490"/>
                </a:lnTo>
                <a:lnTo>
                  <a:pt x="0" y="14592"/>
                </a:lnTo>
                <a:lnTo>
                  <a:pt x="873" y="18252"/>
                </a:lnTo>
                <a:lnTo>
                  <a:pt x="1598" y="17812"/>
                </a:lnTo>
                <a:lnTo>
                  <a:pt x="6875" y="12291"/>
                </a:lnTo>
                <a:lnTo>
                  <a:pt x="9482" y="6463"/>
                </a:lnTo>
                <a:lnTo>
                  <a:pt x="8940" y="1015"/>
                </a:lnTo>
                <a:lnTo>
                  <a:pt x="7975" y="0"/>
                </a:lnTo>
                <a:close/>
              </a:path>
            </a:pathLst>
          </a:custGeom>
          <a:solidFill>
            <a:srgbClr val="9982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bg object 2585"/>
          <p:cNvSpPr/>
          <p:nvPr/>
        </p:nvSpPr>
        <p:spPr>
          <a:xfrm>
            <a:off x="4307192" y="996707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80">
                <a:moveTo>
                  <a:pt x="7754" y="0"/>
                </a:moveTo>
                <a:lnTo>
                  <a:pt x="7238" y="1207"/>
                </a:lnTo>
                <a:lnTo>
                  <a:pt x="6210" y="2884"/>
                </a:lnTo>
                <a:lnTo>
                  <a:pt x="5473" y="4598"/>
                </a:lnTo>
                <a:lnTo>
                  <a:pt x="3276" y="9970"/>
                </a:lnTo>
                <a:lnTo>
                  <a:pt x="0" y="14072"/>
                </a:lnTo>
                <a:lnTo>
                  <a:pt x="791" y="17387"/>
                </a:lnTo>
                <a:lnTo>
                  <a:pt x="1273" y="17094"/>
                </a:lnTo>
                <a:lnTo>
                  <a:pt x="6418" y="11710"/>
                </a:lnTo>
                <a:lnTo>
                  <a:pt x="8960" y="6030"/>
                </a:lnTo>
                <a:lnTo>
                  <a:pt x="8432" y="724"/>
                </a:lnTo>
                <a:lnTo>
                  <a:pt x="7754" y="0"/>
                </a:lnTo>
                <a:close/>
              </a:path>
            </a:pathLst>
          </a:custGeom>
          <a:solidFill>
            <a:srgbClr val="9881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bg object 2586"/>
          <p:cNvSpPr/>
          <p:nvPr/>
        </p:nvSpPr>
        <p:spPr>
          <a:xfrm>
            <a:off x="4307192" y="997236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7528" y="0"/>
                </a:moveTo>
                <a:lnTo>
                  <a:pt x="7238" y="678"/>
                </a:lnTo>
                <a:lnTo>
                  <a:pt x="6210" y="2354"/>
                </a:lnTo>
                <a:lnTo>
                  <a:pt x="5473" y="4069"/>
                </a:lnTo>
                <a:lnTo>
                  <a:pt x="3276" y="9441"/>
                </a:lnTo>
                <a:lnTo>
                  <a:pt x="0" y="13543"/>
                </a:lnTo>
                <a:lnTo>
                  <a:pt x="709" y="16514"/>
                </a:lnTo>
                <a:lnTo>
                  <a:pt x="940" y="16374"/>
                </a:lnTo>
                <a:lnTo>
                  <a:pt x="5954" y="11128"/>
                </a:lnTo>
                <a:lnTo>
                  <a:pt x="8433" y="5595"/>
                </a:lnTo>
                <a:lnTo>
                  <a:pt x="7924" y="424"/>
                </a:lnTo>
                <a:lnTo>
                  <a:pt x="7528" y="0"/>
                </a:lnTo>
                <a:close/>
              </a:path>
            </a:pathLst>
          </a:custGeom>
          <a:solidFill>
            <a:srgbClr val="988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bg object 2587"/>
          <p:cNvSpPr/>
          <p:nvPr/>
        </p:nvSpPr>
        <p:spPr>
          <a:xfrm>
            <a:off x="4307192" y="997785"/>
            <a:ext cx="8255" cy="15875"/>
          </a:xfrm>
          <a:custGeom>
            <a:avLst/>
            <a:gdLst/>
            <a:ahLst/>
            <a:cxnLst/>
            <a:rect l="l" t="t" r="r" b="b"/>
            <a:pathLst>
              <a:path w="8254" h="15875">
                <a:moveTo>
                  <a:pt x="7294" y="0"/>
                </a:moveTo>
                <a:lnTo>
                  <a:pt x="7238" y="129"/>
                </a:lnTo>
                <a:lnTo>
                  <a:pt x="6210" y="1806"/>
                </a:lnTo>
                <a:lnTo>
                  <a:pt x="5473" y="3520"/>
                </a:lnTo>
                <a:lnTo>
                  <a:pt x="3276" y="8892"/>
                </a:lnTo>
                <a:lnTo>
                  <a:pt x="0" y="12994"/>
                </a:lnTo>
                <a:lnTo>
                  <a:pt x="627" y="15624"/>
                </a:lnTo>
                <a:lnTo>
                  <a:pt x="5494" y="10527"/>
                </a:lnTo>
                <a:lnTo>
                  <a:pt x="7897" y="5139"/>
                </a:lnTo>
                <a:lnTo>
                  <a:pt x="7394" y="129"/>
                </a:lnTo>
                <a:lnTo>
                  <a:pt x="7294" y="0"/>
                </a:lnTo>
                <a:close/>
              </a:path>
            </a:pathLst>
          </a:custGeom>
          <a:solidFill>
            <a:srgbClr val="977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bg object 2588"/>
          <p:cNvSpPr/>
          <p:nvPr/>
        </p:nvSpPr>
        <p:spPr>
          <a:xfrm>
            <a:off x="4307192" y="998441"/>
            <a:ext cx="7620" cy="14604"/>
          </a:xfrm>
          <a:custGeom>
            <a:avLst/>
            <a:gdLst/>
            <a:ahLst/>
            <a:cxnLst/>
            <a:rect l="l" t="t" r="r" b="b"/>
            <a:pathLst>
              <a:path w="7620" h="14605">
                <a:moveTo>
                  <a:pt x="6915" y="0"/>
                </a:moveTo>
                <a:lnTo>
                  <a:pt x="6210" y="1149"/>
                </a:lnTo>
                <a:lnTo>
                  <a:pt x="5473" y="2864"/>
                </a:lnTo>
                <a:lnTo>
                  <a:pt x="3276" y="8236"/>
                </a:lnTo>
                <a:lnTo>
                  <a:pt x="0" y="12338"/>
                </a:lnTo>
                <a:lnTo>
                  <a:pt x="527" y="14546"/>
                </a:lnTo>
                <a:lnTo>
                  <a:pt x="5038" y="9819"/>
                </a:lnTo>
                <a:lnTo>
                  <a:pt x="7375" y="4577"/>
                </a:lnTo>
                <a:lnTo>
                  <a:pt x="6915" y="0"/>
                </a:lnTo>
                <a:close/>
              </a:path>
            </a:pathLst>
          </a:custGeom>
          <a:solidFill>
            <a:srgbClr val="967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bg object 2589"/>
          <p:cNvSpPr/>
          <p:nvPr/>
        </p:nvSpPr>
        <p:spPr>
          <a:xfrm>
            <a:off x="4307192" y="999188"/>
            <a:ext cx="6985" cy="13970"/>
          </a:xfrm>
          <a:custGeom>
            <a:avLst/>
            <a:gdLst/>
            <a:ahLst/>
            <a:cxnLst/>
            <a:rect l="l" t="t" r="r" b="b"/>
            <a:pathLst>
              <a:path w="6985" h="13969">
                <a:moveTo>
                  <a:pt x="6458" y="0"/>
                </a:moveTo>
                <a:lnTo>
                  <a:pt x="6210" y="403"/>
                </a:lnTo>
                <a:lnTo>
                  <a:pt x="5473" y="2118"/>
                </a:lnTo>
                <a:lnTo>
                  <a:pt x="3276" y="7490"/>
                </a:lnTo>
                <a:lnTo>
                  <a:pt x="0" y="11592"/>
                </a:lnTo>
                <a:lnTo>
                  <a:pt x="424" y="13369"/>
                </a:lnTo>
                <a:lnTo>
                  <a:pt x="4572" y="9026"/>
                </a:lnTo>
                <a:lnTo>
                  <a:pt x="6850" y="3931"/>
                </a:lnTo>
                <a:lnTo>
                  <a:pt x="6458" y="0"/>
                </a:lnTo>
                <a:close/>
              </a:path>
            </a:pathLst>
          </a:custGeom>
          <a:solidFill>
            <a:srgbClr val="967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bg object 2590"/>
          <p:cNvSpPr/>
          <p:nvPr/>
        </p:nvSpPr>
        <p:spPr>
          <a:xfrm>
            <a:off x="4307192" y="999484"/>
            <a:ext cx="8890" cy="13970"/>
          </a:xfrm>
          <a:custGeom>
            <a:avLst/>
            <a:gdLst/>
            <a:ahLst/>
            <a:cxnLst/>
            <a:rect l="l" t="t" r="r" b="b"/>
            <a:pathLst>
              <a:path w="8889" h="13969">
                <a:moveTo>
                  <a:pt x="6275" y="0"/>
                </a:moveTo>
                <a:lnTo>
                  <a:pt x="5473" y="1821"/>
                </a:lnTo>
                <a:lnTo>
                  <a:pt x="3276" y="7193"/>
                </a:lnTo>
                <a:lnTo>
                  <a:pt x="0" y="11295"/>
                </a:lnTo>
                <a:lnTo>
                  <a:pt x="621" y="13897"/>
                </a:lnTo>
                <a:lnTo>
                  <a:pt x="2806" y="12908"/>
                </a:lnTo>
                <a:lnTo>
                  <a:pt x="8458" y="4792"/>
                </a:lnTo>
                <a:lnTo>
                  <a:pt x="6275" y="0"/>
                </a:lnTo>
                <a:close/>
              </a:path>
            </a:pathLst>
          </a:custGeom>
          <a:solidFill>
            <a:srgbClr val="947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bg object 2591"/>
          <p:cNvSpPr/>
          <p:nvPr/>
        </p:nvSpPr>
        <p:spPr>
          <a:xfrm>
            <a:off x="4307192" y="1000165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4">
                <a:moveTo>
                  <a:pt x="5963" y="0"/>
                </a:moveTo>
                <a:lnTo>
                  <a:pt x="5473" y="1140"/>
                </a:lnTo>
                <a:lnTo>
                  <a:pt x="3276" y="6512"/>
                </a:lnTo>
                <a:lnTo>
                  <a:pt x="0" y="10614"/>
                </a:lnTo>
                <a:lnTo>
                  <a:pt x="542" y="12888"/>
                </a:lnTo>
                <a:lnTo>
                  <a:pt x="2400" y="12049"/>
                </a:lnTo>
                <a:lnTo>
                  <a:pt x="7874" y="4175"/>
                </a:lnTo>
                <a:lnTo>
                  <a:pt x="5963" y="0"/>
                </a:lnTo>
                <a:close/>
              </a:path>
            </a:pathLst>
          </a:custGeom>
          <a:solidFill>
            <a:srgbClr val="947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bg object 2592"/>
          <p:cNvSpPr/>
          <p:nvPr/>
        </p:nvSpPr>
        <p:spPr>
          <a:xfrm>
            <a:off x="4307192" y="1000861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5">
                <a:moveTo>
                  <a:pt x="5664" y="0"/>
                </a:moveTo>
                <a:lnTo>
                  <a:pt x="3276" y="5816"/>
                </a:lnTo>
                <a:lnTo>
                  <a:pt x="0" y="9919"/>
                </a:lnTo>
                <a:lnTo>
                  <a:pt x="464" y="11863"/>
                </a:lnTo>
                <a:lnTo>
                  <a:pt x="1981" y="11176"/>
                </a:lnTo>
                <a:lnTo>
                  <a:pt x="7277" y="3543"/>
                </a:lnTo>
                <a:lnTo>
                  <a:pt x="5664" y="0"/>
                </a:lnTo>
                <a:close/>
              </a:path>
            </a:pathLst>
          </a:custGeom>
          <a:solidFill>
            <a:srgbClr val="927A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bg object 2593"/>
          <p:cNvSpPr/>
          <p:nvPr/>
        </p:nvSpPr>
        <p:spPr>
          <a:xfrm>
            <a:off x="4307179" y="1001572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5" h="11430">
                <a:moveTo>
                  <a:pt x="6705" y="2895"/>
                </a:moveTo>
                <a:lnTo>
                  <a:pt x="5372" y="0"/>
                </a:lnTo>
                <a:lnTo>
                  <a:pt x="5080" y="711"/>
                </a:lnTo>
                <a:lnTo>
                  <a:pt x="3276" y="5118"/>
                </a:lnTo>
                <a:lnTo>
                  <a:pt x="0" y="9220"/>
                </a:lnTo>
                <a:lnTo>
                  <a:pt x="304" y="10477"/>
                </a:lnTo>
                <a:lnTo>
                  <a:pt x="393" y="10820"/>
                </a:lnTo>
                <a:lnTo>
                  <a:pt x="1574" y="10274"/>
                </a:lnTo>
                <a:lnTo>
                  <a:pt x="6705" y="2895"/>
                </a:lnTo>
                <a:close/>
              </a:path>
            </a:pathLst>
          </a:custGeom>
          <a:solidFill>
            <a:srgbClr val="917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bg object 2594"/>
          <p:cNvSpPr/>
          <p:nvPr/>
        </p:nvSpPr>
        <p:spPr>
          <a:xfrm>
            <a:off x="4307192" y="1002990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4784" y="0"/>
                </a:moveTo>
                <a:lnTo>
                  <a:pt x="3276" y="3688"/>
                </a:lnTo>
                <a:lnTo>
                  <a:pt x="0" y="7790"/>
                </a:lnTo>
                <a:lnTo>
                  <a:pt x="222" y="8723"/>
                </a:lnTo>
                <a:lnTo>
                  <a:pt x="711" y="8501"/>
                </a:lnTo>
                <a:lnTo>
                  <a:pt x="5511" y="1605"/>
                </a:lnTo>
                <a:lnTo>
                  <a:pt x="4784" y="0"/>
                </a:lnTo>
                <a:close/>
              </a:path>
            </a:pathLst>
          </a:custGeom>
          <a:solidFill>
            <a:srgbClr val="907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bg object 2595"/>
          <p:cNvSpPr/>
          <p:nvPr/>
        </p:nvSpPr>
        <p:spPr>
          <a:xfrm>
            <a:off x="4307192" y="1003714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5">
                <a:moveTo>
                  <a:pt x="4488" y="0"/>
                </a:moveTo>
                <a:lnTo>
                  <a:pt x="3276" y="2963"/>
                </a:lnTo>
                <a:lnTo>
                  <a:pt x="0" y="7066"/>
                </a:lnTo>
                <a:lnTo>
                  <a:pt x="146" y="7678"/>
                </a:lnTo>
                <a:lnTo>
                  <a:pt x="292" y="7612"/>
                </a:lnTo>
                <a:lnTo>
                  <a:pt x="4914" y="944"/>
                </a:lnTo>
                <a:lnTo>
                  <a:pt x="4488" y="0"/>
                </a:lnTo>
                <a:close/>
              </a:path>
            </a:pathLst>
          </a:custGeom>
          <a:solidFill>
            <a:srgbClr val="907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bg object 2596"/>
          <p:cNvSpPr/>
          <p:nvPr/>
        </p:nvSpPr>
        <p:spPr>
          <a:xfrm>
            <a:off x="4307192" y="1004427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197" y="0"/>
                </a:moveTo>
                <a:lnTo>
                  <a:pt x="3710" y="1190"/>
                </a:lnTo>
                <a:lnTo>
                  <a:pt x="4330" y="294"/>
                </a:lnTo>
                <a:lnTo>
                  <a:pt x="4197" y="0"/>
                </a:lnTo>
                <a:close/>
              </a:path>
              <a:path w="4445" h="6984">
                <a:moveTo>
                  <a:pt x="1000" y="5099"/>
                </a:moveTo>
                <a:lnTo>
                  <a:pt x="0" y="6352"/>
                </a:lnTo>
                <a:lnTo>
                  <a:pt x="33" y="6494"/>
                </a:lnTo>
                <a:lnTo>
                  <a:pt x="1000" y="5099"/>
                </a:lnTo>
                <a:close/>
              </a:path>
            </a:pathLst>
          </a:custGeom>
          <a:solidFill>
            <a:srgbClr val="8F7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bg object 2597"/>
          <p:cNvSpPr/>
          <p:nvPr/>
        </p:nvSpPr>
        <p:spPr>
          <a:xfrm>
            <a:off x="4339247" y="1001091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0"/>
                </a:moveTo>
                <a:lnTo>
                  <a:pt x="825" y="900"/>
                </a:lnTo>
                <a:lnTo>
                  <a:pt x="1118" y="1078"/>
                </a:lnTo>
                <a:lnTo>
                  <a:pt x="1915" y="1176"/>
                </a:lnTo>
                <a:lnTo>
                  <a:pt x="0" y="0"/>
                </a:lnTo>
                <a:close/>
              </a:path>
            </a:pathLst>
          </a:custGeom>
          <a:solidFill>
            <a:srgbClr val="CA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bg object 2598"/>
          <p:cNvSpPr/>
          <p:nvPr/>
        </p:nvSpPr>
        <p:spPr>
          <a:xfrm>
            <a:off x="4340365" y="100217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1993" y="1209"/>
                </a:lnTo>
                <a:lnTo>
                  <a:pt x="5830" y="1679"/>
                </a:lnTo>
                <a:lnTo>
                  <a:pt x="5548" y="1015"/>
                </a:lnTo>
                <a:lnTo>
                  <a:pt x="794" y="97"/>
                </a:lnTo>
                <a:lnTo>
                  <a:pt x="0" y="0"/>
                </a:lnTo>
                <a:close/>
              </a:path>
            </a:pathLst>
          </a:custGeom>
          <a:solidFill>
            <a:srgbClr val="CBB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bg object 2599"/>
          <p:cNvSpPr/>
          <p:nvPr/>
        </p:nvSpPr>
        <p:spPr>
          <a:xfrm>
            <a:off x="4342360" y="100337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5">
                <a:moveTo>
                  <a:pt x="0" y="0"/>
                </a:moveTo>
                <a:lnTo>
                  <a:pt x="747" y="453"/>
                </a:lnTo>
                <a:lnTo>
                  <a:pt x="32" y="969"/>
                </a:lnTo>
                <a:lnTo>
                  <a:pt x="4266" y="1488"/>
                </a:lnTo>
                <a:lnTo>
                  <a:pt x="3835" y="470"/>
                </a:lnTo>
                <a:lnTo>
                  <a:pt x="0" y="0"/>
                </a:lnTo>
                <a:close/>
              </a:path>
            </a:pathLst>
          </a:custGeom>
          <a:solidFill>
            <a:srgbClr val="CB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bg object 2600"/>
          <p:cNvSpPr/>
          <p:nvPr/>
        </p:nvSpPr>
        <p:spPr>
          <a:xfrm>
            <a:off x="4341236" y="100435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1153" y="0"/>
                </a:moveTo>
                <a:lnTo>
                  <a:pt x="0" y="832"/>
                </a:lnTo>
                <a:lnTo>
                  <a:pt x="5828" y="1547"/>
                </a:lnTo>
                <a:lnTo>
                  <a:pt x="5392" y="518"/>
                </a:lnTo>
                <a:lnTo>
                  <a:pt x="1153" y="0"/>
                </a:lnTo>
                <a:close/>
              </a:path>
            </a:pathLst>
          </a:custGeom>
          <a:solidFill>
            <a:srgbClr val="CCB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bg object 2601"/>
          <p:cNvSpPr/>
          <p:nvPr/>
        </p:nvSpPr>
        <p:spPr>
          <a:xfrm>
            <a:off x="4340094" y="1005185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5">
                <a:moveTo>
                  <a:pt x="1142" y="0"/>
                </a:moveTo>
                <a:lnTo>
                  <a:pt x="0" y="825"/>
                </a:lnTo>
                <a:lnTo>
                  <a:pt x="7402" y="1732"/>
                </a:lnTo>
                <a:lnTo>
                  <a:pt x="6970" y="714"/>
                </a:lnTo>
                <a:lnTo>
                  <a:pt x="1142" y="0"/>
                </a:lnTo>
                <a:close/>
              </a:path>
            </a:pathLst>
          </a:custGeom>
          <a:solidFill>
            <a:srgbClr val="CDB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bg object 2602"/>
          <p:cNvSpPr/>
          <p:nvPr/>
        </p:nvSpPr>
        <p:spPr>
          <a:xfrm>
            <a:off x="4338950" y="1006002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1152" y="0"/>
                </a:moveTo>
                <a:lnTo>
                  <a:pt x="0" y="832"/>
                </a:lnTo>
                <a:lnTo>
                  <a:pt x="8977" y="1932"/>
                </a:lnTo>
                <a:lnTo>
                  <a:pt x="8541" y="904"/>
                </a:lnTo>
                <a:lnTo>
                  <a:pt x="1152" y="0"/>
                </a:lnTo>
                <a:close/>
              </a:path>
            </a:pathLst>
          </a:custGeom>
          <a:solidFill>
            <a:srgbClr val="CEB9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bg object 2603"/>
          <p:cNvSpPr/>
          <p:nvPr/>
        </p:nvSpPr>
        <p:spPr>
          <a:xfrm>
            <a:off x="4337793" y="1006846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40">
                <a:moveTo>
                  <a:pt x="1142" y="0"/>
                </a:moveTo>
                <a:lnTo>
                  <a:pt x="0" y="825"/>
                </a:lnTo>
                <a:lnTo>
                  <a:pt x="10470" y="2108"/>
                </a:lnTo>
                <a:lnTo>
                  <a:pt x="10139" y="1102"/>
                </a:lnTo>
                <a:lnTo>
                  <a:pt x="1142" y="0"/>
                </a:lnTo>
                <a:close/>
              </a:path>
            </a:pathLst>
          </a:custGeom>
          <a:solidFill>
            <a:srgbClr val="CFB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bg object 2604"/>
          <p:cNvSpPr/>
          <p:nvPr/>
        </p:nvSpPr>
        <p:spPr>
          <a:xfrm>
            <a:off x="4336650" y="1007660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40">
                <a:moveTo>
                  <a:pt x="1157" y="0"/>
                </a:moveTo>
                <a:lnTo>
                  <a:pt x="0" y="836"/>
                </a:lnTo>
                <a:lnTo>
                  <a:pt x="11164" y="2204"/>
                </a:lnTo>
                <a:lnTo>
                  <a:pt x="11618" y="1282"/>
                </a:lnTo>
                <a:lnTo>
                  <a:pt x="1157" y="0"/>
                </a:lnTo>
                <a:close/>
              </a:path>
            </a:pathLst>
          </a:custGeom>
          <a:solidFill>
            <a:srgbClr val="D0B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bg object 2605"/>
          <p:cNvSpPr/>
          <p:nvPr/>
        </p:nvSpPr>
        <p:spPr>
          <a:xfrm>
            <a:off x="4335507" y="1008496"/>
            <a:ext cx="12700" cy="2540"/>
          </a:xfrm>
          <a:custGeom>
            <a:avLst/>
            <a:gdLst/>
            <a:ahLst/>
            <a:cxnLst/>
            <a:rect l="l" t="t" r="r" b="b"/>
            <a:pathLst>
              <a:path w="12700" h="2540">
                <a:moveTo>
                  <a:pt x="1142" y="0"/>
                </a:moveTo>
                <a:lnTo>
                  <a:pt x="0" y="825"/>
                </a:lnTo>
                <a:lnTo>
                  <a:pt x="11859" y="2278"/>
                </a:lnTo>
                <a:lnTo>
                  <a:pt x="12307" y="1368"/>
                </a:lnTo>
                <a:lnTo>
                  <a:pt x="1142" y="0"/>
                </a:lnTo>
                <a:close/>
              </a:path>
            </a:pathLst>
          </a:custGeom>
          <a:solidFill>
            <a:srgbClr val="D0B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bg object 2606"/>
          <p:cNvSpPr/>
          <p:nvPr/>
        </p:nvSpPr>
        <p:spPr>
          <a:xfrm>
            <a:off x="4334350" y="1009332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5" h="2540">
                <a:moveTo>
                  <a:pt x="1142" y="0"/>
                </a:moveTo>
                <a:lnTo>
                  <a:pt x="0" y="825"/>
                </a:lnTo>
                <a:lnTo>
                  <a:pt x="12562" y="2364"/>
                </a:lnTo>
                <a:lnTo>
                  <a:pt x="13010" y="1454"/>
                </a:lnTo>
                <a:lnTo>
                  <a:pt x="1142" y="0"/>
                </a:lnTo>
                <a:close/>
              </a:path>
            </a:pathLst>
          </a:custGeom>
          <a:solidFill>
            <a:srgbClr val="D1BD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bg object 2607"/>
          <p:cNvSpPr/>
          <p:nvPr/>
        </p:nvSpPr>
        <p:spPr>
          <a:xfrm>
            <a:off x="4333244" y="1010151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70" h="2540">
                <a:moveTo>
                  <a:pt x="1115" y="0"/>
                </a:moveTo>
                <a:lnTo>
                  <a:pt x="0" y="836"/>
                </a:lnTo>
                <a:lnTo>
                  <a:pt x="13220" y="2456"/>
                </a:lnTo>
                <a:lnTo>
                  <a:pt x="13673" y="1537"/>
                </a:lnTo>
                <a:lnTo>
                  <a:pt x="1115" y="0"/>
                </a:lnTo>
                <a:close/>
              </a:path>
            </a:pathLst>
          </a:custGeom>
          <a:solidFill>
            <a:srgbClr val="D2B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bg object 2608"/>
          <p:cNvSpPr/>
          <p:nvPr/>
        </p:nvSpPr>
        <p:spPr>
          <a:xfrm>
            <a:off x="4332147" y="101098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40">
                <a:moveTo>
                  <a:pt x="1096" y="0"/>
                </a:moveTo>
                <a:lnTo>
                  <a:pt x="0" y="830"/>
                </a:lnTo>
                <a:lnTo>
                  <a:pt x="13869" y="2530"/>
                </a:lnTo>
                <a:lnTo>
                  <a:pt x="14317" y="1620"/>
                </a:lnTo>
                <a:lnTo>
                  <a:pt x="1096" y="0"/>
                </a:lnTo>
                <a:close/>
              </a:path>
            </a:pathLst>
          </a:custGeom>
          <a:solidFill>
            <a:srgbClr val="D3B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bg object 2609"/>
          <p:cNvSpPr/>
          <p:nvPr/>
        </p:nvSpPr>
        <p:spPr>
          <a:xfrm>
            <a:off x="4330986" y="1011822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1154" y="0"/>
                </a:moveTo>
                <a:lnTo>
                  <a:pt x="234" y="697"/>
                </a:lnTo>
                <a:lnTo>
                  <a:pt x="0" y="831"/>
                </a:lnTo>
                <a:lnTo>
                  <a:pt x="14576" y="2617"/>
                </a:lnTo>
                <a:lnTo>
                  <a:pt x="15028" y="1698"/>
                </a:lnTo>
                <a:lnTo>
                  <a:pt x="1154" y="0"/>
                </a:lnTo>
                <a:close/>
              </a:path>
            </a:pathLst>
          </a:custGeom>
          <a:solidFill>
            <a:srgbClr val="D4B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bg object 2610"/>
          <p:cNvSpPr/>
          <p:nvPr/>
        </p:nvSpPr>
        <p:spPr>
          <a:xfrm>
            <a:off x="4329593" y="1012653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1393" y="0"/>
                </a:moveTo>
                <a:lnTo>
                  <a:pt x="0" y="794"/>
                </a:lnTo>
                <a:lnTo>
                  <a:pt x="15646" y="2712"/>
                </a:lnTo>
                <a:lnTo>
                  <a:pt x="15876" y="1974"/>
                </a:lnTo>
                <a:lnTo>
                  <a:pt x="15969" y="1786"/>
                </a:lnTo>
                <a:lnTo>
                  <a:pt x="1393" y="0"/>
                </a:lnTo>
                <a:close/>
              </a:path>
            </a:pathLst>
          </a:custGeom>
          <a:solidFill>
            <a:srgbClr val="D4C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bg object 2611"/>
          <p:cNvSpPr/>
          <p:nvPr/>
        </p:nvSpPr>
        <p:spPr>
          <a:xfrm>
            <a:off x="4328181" y="1013448"/>
            <a:ext cx="17145" cy="3175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1411" y="0"/>
                </a:moveTo>
                <a:lnTo>
                  <a:pt x="0" y="804"/>
                </a:lnTo>
                <a:lnTo>
                  <a:pt x="16763" y="2859"/>
                </a:lnTo>
                <a:lnTo>
                  <a:pt x="17057" y="1917"/>
                </a:lnTo>
                <a:lnTo>
                  <a:pt x="1411" y="0"/>
                </a:lnTo>
                <a:close/>
              </a:path>
            </a:pathLst>
          </a:custGeom>
          <a:solidFill>
            <a:srgbClr val="D5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bg object 2612"/>
          <p:cNvSpPr/>
          <p:nvPr/>
        </p:nvSpPr>
        <p:spPr>
          <a:xfrm>
            <a:off x="4326736" y="1014253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1445" y="0"/>
                </a:moveTo>
                <a:lnTo>
                  <a:pt x="0" y="788"/>
                </a:lnTo>
                <a:lnTo>
                  <a:pt x="17918" y="2984"/>
                </a:lnTo>
                <a:lnTo>
                  <a:pt x="18208" y="2054"/>
                </a:lnTo>
                <a:lnTo>
                  <a:pt x="1445" y="0"/>
                </a:lnTo>
                <a:close/>
              </a:path>
            </a:pathLst>
          </a:custGeom>
          <a:solidFill>
            <a:srgbClr val="D6C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bg object 2613"/>
          <p:cNvSpPr/>
          <p:nvPr/>
        </p:nvSpPr>
        <p:spPr>
          <a:xfrm>
            <a:off x="4325286" y="1015041"/>
            <a:ext cx="19685" cy="3175"/>
          </a:xfrm>
          <a:custGeom>
            <a:avLst/>
            <a:gdLst/>
            <a:ahLst/>
            <a:cxnLst/>
            <a:rect l="l" t="t" r="r" b="b"/>
            <a:pathLst>
              <a:path w="19685" h="3175">
                <a:moveTo>
                  <a:pt x="1450" y="0"/>
                </a:moveTo>
                <a:lnTo>
                  <a:pt x="0" y="787"/>
                </a:lnTo>
                <a:lnTo>
                  <a:pt x="19078" y="3125"/>
                </a:lnTo>
                <a:lnTo>
                  <a:pt x="19368" y="2196"/>
                </a:lnTo>
                <a:lnTo>
                  <a:pt x="1450" y="0"/>
                </a:lnTo>
                <a:close/>
              </a:path>
            </a:pathLst>
          </a:custGeom>
          <a:solidFill>
            <a:srgbClr val="D7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bg object 2614"/>
          <p:cNvSpPr/>
          <p:nvPr/>
        </p:nvSpPr>
        <p:spPr>
          <a:xfrm>
            <a:off x="4323816" y="1015833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09">
                <a:moveTo>
                  <a:pt x="1460" y="0"/>
                </a:moveTo>
                <a:lnTo>
                  <a:pt x="0" y="792"/>
                </a:lnTo>
                <a:lnTo>
                  <a:pt x="20253" y="3275"/>
                </a:lnTo>
                <a:lnTo>
                  <a:pt x="20547" y="2336"/>
                </a:lnTo>
                <a:lnTo>
                  <a:pt x="1460" y="0"/>
                </a:lnTo>
                <a:close/>
              </a:path>
            </a:pathLst>
          </a:custGeom>
          <a:solidFill>
            <a:srgbClr val="D8C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bg object 2615"/>
          <p:cNvSpPr/>
          <p:nvPr/>
        </p:nvSpPr>
        <p:spPr>
          <a:xfrm>
            <a:off x="4322366" y="1016626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09">
                <a:moveTo>
                  <a:pt x="1450" y="0"/>
                </a:moveTo>
                <a:lnTo>
                  <a:pt x="0" y="787"/>
                </a:lnTo>
                <a:lnTo>
                  <a:pt x="21413" y="3411"/>
                </a:lnTo>
                <a:lnTo>
                  <a:pt x="21704" y="2482"/>
                </a:lnTo>
                <a:lnTo>
                  <a:pt x="1450" y="0"/>
                </a:lnTo>
                <a:close/>
              </a:path>
            </a:pathLst>
          </a:custGeom>
          <a:solidFill>
            <a:srgbClr val="D9C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bg object 2616"/>
          <p:cNvSpPr/>
          <p:nvPr/>
        </p:nvSpPr>
        <p:spPr>
          <a:xfrm>
            <a:off x="4320069" y="1017413"/>
            <a:ext cx="24130" cy="3810"/>
          </a:xfrm>
          <a:custGeom>
            <a:avLst/>
            <a:gdLst/>
            <a:ahLst/>
            <a:cxnLst/>
            <a:rect l="l" t="t" r="r" b="b"/>
            <a:pathLst>
              <a:path w="24129" h="3809">
                <a:moveTo>
                  <a:pt x="2297" y="0"/>
                </a:moveTo>
                <a:lnTo>
                  <a:pt x="0" y="696"/>
                </a:lnTo>
                <a:lnTo>
                  <a:pt x="23415" y="3566"/>
                </a:lnTo>
                <a:lnTo>
                  <a:pt x="23710" y="2624"/>
                </a:lnTo>
                <a:lnTo>
                  <a:pt x="2297" y="0"/>
                </a:lnTo>
                <a:close/>
              </a:path>
            </a:pathLst>
          </a:custGeom>
          <a:solidFill>
            <a:srgbClr val="D9C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bg object 2617"/>
          <p:cNvSpPr/>
          <p:nvPr/>
        </p:nvSpPr>
        <p:spPr>
          <a:xfrm>
            <a:off x="4317899" y="1018110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5" h="3809">
                <a:moveTo>
                  <a:pt x="2168" y="0"/>
                </a:moveTo>
                <a:lnTo>
                  <a:pt x="100" y="607"/>
                </a:lnTo>
                <a:lnTo>
                  <a:pt x="25295" y="3799"/>
                </a:lnTo>
                <a:lnTo>
                  <a:pt x="25586" y="2870"/>
                </a:lnTo>
                <a:lnTo>
                  <a:pt x="2168" y="0"/>
                </a:lnTo>
                <a:close/>
              </a:path>
            </a:pathLst>
          </a:custGeom>
          <a:solidFill>
            <a:srgbClr val="DAC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bg object 2618"/>
          <p:cNvSpPr/>
          <p:nvPr/>
        </p:nvSpPr>
        <p:spPr>
          <a:xfrm>
            <a:off x="4316964" y="1018809"/>
            <a:ext cx="26670" cy="4445"/>
          </a:xfrm>
          <a:custGeom>
            <a:avLst/>
            <a:gdLst/>
            <a:ahLst/>
            <a:cxnLst/>
            <a:rect l="l" t="t" r="r" b="b"/>
            <a:pathLst>
              <a:path w="26670" h="4444">
                <a:moveTo>
                  <a:pt x="935" y="0"/>
                </a:moveTo>
                <a:lnTo>
                  <a:pt x="0" y="850"/>
                </a:lnTo>
                <a:lnTo>
                  <a:pt x="25940" y="4029"/>
                </a:lnTo>
                <a:lnTo>
                  <a:pt x="26230" y="3100"/>
                </a:lnTo>
                <a:lnTo>
                  <a:pt x="935" y="0"/>
                </a:lnTo>
                <a:close/>
              </a:path>
            </a:pathLst>
          </a:custGeom>
          <a:solidFill>
            <a:srgbClr val="DBC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bg object 2619"/>
          <p:cNvSpPr/>
          <p:nvPr/>
        </p:nvSpPr>
        <p:spPr>
          <a:xfrm>
            <a:off x="4316017" y="1019666"/>
            <a:ext cx="27305" cy="4445"/>
          </a:xfrm>
          <a:custGeom>
            <a:avLst/>
            <a:gdLst/>
            <a:ahLst/>
            <a:cxnLst/>
            <a:rect l="l" t="t" r="r" b="b"/>
            <a:pathLst>
              <a:path w="27304" h="4444">
                <a:moveTo>
                  <a:pt x="940" y="0"/>
                </a:moveTo>
                <a:lnTo>
                  <a:pt x="0" y="855"/>
                </a:lnTo>
                <a:lnTo>
                  <a:pt x="26511" y="4104"/>
                </a:lnTo>
                <a:lnTo>
                  <a:pt x="26785" y="3496"/>
                </a:lnTo>
                <a:lnTo>
                  <a:pt x="26886" y="3176"/>
                </a:lnTo>
                <a:lnTo>
                  <a:pt x="940" y="0"/>
                </a:lnTo>
                <a:close/>
              </a:path>
            </a:pathLst>
          </a:custGeom>
          <a:solidFill>
            <a:srgbClr val="DCC9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bg object 2620"/>
          <p:cNvSpPr/>
          <p:nvPr/>
        </p:nvSpPr>
        <p:spPr>
          <a:xfrm>
            <a:off x="4315081" y="1020521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39" h="4444">
                <a:moveTo>
                  <a:pt x="935" y="0"/>
                </a:moveTo>
                <a:lnTo>
                  <a:pt x="0" y="850"/>
                </a:lnTo>
                <a:lnTo>
                  <a:pt x="27034" y="4164"/>
                </a:lnTo>
                <a:lnTo>
                  <a:pt x="27447" y="3249"/>
                </a:lnTo>
                <a:lnTo>
                  <a:pt x="935" y="0"/>
                </a:lnTo>
                <a:close/>
              </a:path>
            </a:pathLst>
          </a:custGeom>
          <a:solidFill>
            <a:srgbClr val="DDC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bg object 2621"/>
          <p:cNvSpPr/>
          <p:nvPr/>
        </p:nvSpPr>
        <p:spPr>
          <a:xfrm>
            <a:off x="4314134" y="1021379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4">
                <a:moveTo>
                  <a:pt x="939" y="0"/>
                </a:moveTo>
                <a:lnTo>
                  <a:pt x="0" y="854"/>
                </a:lnTo>
                <a:lnTo>
                  <a:pt x="27563" y="4233"/>
                </a:lnTo>
                <a:lnTo>
                  <a:pt x="27980" y="3310"/>
                </a:lnTo>
                <a:lnTo>
                  <a:pt x="939" y="0"/>
                </a:lnTo>
                <a:close/>
              </a:path>
            </a:pathLst>
          </a:custGeom>
          <a:solidFill>
            <a:srgbClr val="DDC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bg object 2622"/>
          <p:cNvSpPr/>
          <p:nvPr/>
        </p:nvSpPr>
        <p:spPr>
          <a:xfrm>
            <a:off x="4313923" y="1022234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4">
                <a:moveTo>
                  <a:pt x="211" y="0"/>
                </a:moveTo>
                <a:lnTo>
                  <a:pt x="0" y="192"/>
                </a:lnTo>
                <a:lnTo>
                  <a:pt x="1501" y="1123"/>
                </a:lnTo>
                <a:lnTo>
                  <a:pt x="28177" y="4392"/>
                </a:lnTo>
                <a:lnTo>
                  <a:pt x="27711" y="3519"/>
                </a:lnTo>
                <a:lnTo>
                  <a:pt x="27775" y="3378"/>
                </a:lnTo>
                <a:lnTo>
                  <a:pt x="211" y="0"/>
                </a:lnTo>
                <a:close/>
              </a:path>
            </a:pathLst>
          </a:custGeom>
          <a:solidFill>
            <a:srgbClr val="DEC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bg object 2623"/>
          <p:cNvSpPr/>
          <p:nvPr/>
        </p:nvSpPr>
        <p:spPr>
          <a:xfrm>
            <a:off x="4315400" y="1023341"/>
            <a:ext cx="27305" cy="4445"/>
          </a:xfrm>
          <a:custGeom>
            <a:avLst/>
            <a:gdLst/>
            <a:ahLst/>
            <a:cxnLst/>
            <a:rect l="l" t="t" r="r" b="b"/>
            <a:pathLst>
              <a:path w="27304" h="4444">
                <a:moveTo>
                  <a:pt x="0" y="0"/>
                </a:moveTo>
                <a:lnTo>
                  <a:pt x="1965" y="1218"/>
                </a:lnTo>
                <a:lnTo>
                  <a:pt x="27252" y="4318"/>
                </a:lnTo>
                <a:lnTo>
                  <a:pt x="26693" y="3271"/>
                </a:lnTo>
                <a:lnTo>
                  <a:pt x="0" y="0"/>
                </a:lnTo>
                <a:close/>
              </a:path>
            </a:pathLst>
          </a:custGeom>
          <a:solidFill>
            <a:srgbClr val="DF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bg object 2624"/>
          <p:cNvSpPr/>
          <p:nvPr/>
        </p:nvSpPr>
        <p:spPr>
          <a:xfrm>
            <a:off x="4317267" y="1024576"/>
            <a:ext cx="26034" cy="4445"/>
          </a:xfrm>
          <a:custGeom>
            <a:avLst/>
            <a:gdLst/>
            <a:ahLst/>
            <a:cxnLst/>
            <a:rect l="l" t="t" r="r" b="b"/>
            <a:pathLst>
              <a:path w="26035" h="4444">
                <a:moveTo>
                  <a:pt x="122" y="0"/>
                </a:moveTo>
                <a:lnTo>
                  <a:pt x="300" y="110"/>
                </a:lnTo>
                <a:lnTo>
                  <a:pt x="0" y="950"/>
                </a:lnTo>
                <a:lnTo>
                  <a:pt x="25943" y="4129"/>
                </a:lnTo>
                <a:lnTo>
                  <a:pt x="25391" y="3097"/>
                </a:lnTo>
                <a:lnTo>
                  <a:pt x="122" y="0"/>
                </a:lnTo>
                <a:close/>
              </a:path>
            </a:pathLst>
          </a:custGeom>
          <a:solidFill>
            <a:srgbClr val="E0C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bg object 2625"/>
          <p:cNvSpPr/>
          <p:nvPr/>
        </p:nvSpPr>
        <p:spPr>
          <a:xfrm>
            <a:off x="4316936" y="1025526"/>
            <a:ext cx="27305" cy="4445"/>
          </a:xfrm>
          <a:custGeom>
            <a:avLst/>
            <a:gdLst/>
            <a:ahLst/>
            <a:cxnLst/>
            <a:rect l="l" t="t" r="r" b="b"/>
            <a:pathLst>
              <a:path w="27304" h="4444">
                <a:moveTo>
                  <a:pt x="331" y="0"/>
                </a:moveTo>
                <a:lnTo>
                  <a:pt x="0" y="924"/>
                </a:lnTo>
                <a:lnTo>
                  <a:pt x="26825" y="4212"/>
                </a:lnTo>
                <a:lnTo>
                  <a:pt x="26274" y="3179"/>
                </a:lnTo>
                <a:lnTo>
                  <a:pt x="331" y="0"/>
                </a:lnTo>
                <a:close/>
              </a:path>
            </a:pathLst>
          </a:custGeom>
          <a:solidFill>
            <a:srgbClr val="E1C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bg object 2626"/>
          <p:cNvSpPr/>
          <p:nvPr/>
        </p:nvSpPr>
        <p:spPr>
          <a:xfrm>
            <a:off x="4316605" y="1026446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39" h="4444">
                <a:moveTo>
                  <a:pt x="332" y="0"/>
                </a:moveTo>
                <a:lnTo>
                  <a:pt x="0" y="929"/>
                </a:lnTo>
                <a:lnTo>
                  <a:pt x="27707" y="4325"/>
                </a:lnTo>
                <a:lnTo>
                  <a:pt x="27151" y="3282"/>
                </a:lnTo>
                <a:lnTo>
                  <a:pt x="332" y="0"/>
                </a:lnTo>
                <a:close/>
              </a:path>
            </a:pathLst>
          </a:custGeom>
          <a:solidFill>
            <a:srgbClr val="E1C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bg object 2627"/>
          <p:cNvSpPr/>
          <p:nvPr/>
        </p:nvSpPr>
        <p:spPr>
          <a:xfrm>
            <a:off x="4316269" y="1027387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10" h="4444">
                <a:moveTo>
                  <a:pt x="331" y="0"/>
                </a:moveTo>
                <a:lnTo>
                  <a:pt x="0" y="924"/>
                </a:lnTo>
                <a:lnTo>
                  <a:pt x="28601" y="4430"/>
                </a:lnTo>
                <a:lnTo>
                  <a:pt x="28050" y="3397"/>
                </a:lnTo>
                <a:lnTo>
                  <a:pt x="331" y="0"/>
                </a:lnTo>
                <a:close/>
              </a:path>
            </a:pathLst>
          </a:custGeom>
          <a:solidFill>
            <a:srgbClr val="E2D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bg object 2628"/>
          <p:cNvSpPr/>
          <p:nvPr/>
        </p:nvSpPr>
        <p:spPr>
          <a:xfrm>
            <a:off x="4315938" y="1028307"/>
            <a:ext cx="29845" cy="5080"/>
          </a:xfrm>
          <a:custGeom>
            <a:avLst/>
            <a:gdLst/>
            <a:ahLst/>
            <a:cxnLst/>
            <a:rect l="l" t="t" r="r" b="b"/>
            <a:pathLst>
              <a:path w="29845" h="5080">
                <a:moveTo>
                  <a:pt x="332" y="0"/>
                </a:moveTo>
                <a:lnTo>
                  <a:pt x="0" y="929"/>
                </a:lnTo>
                <a:lnTo>
                  <a:pt x="29484" y="4543"/>
                </a:lnTo>
                <a:lnTo>
                  <a:pt x="28927" y="3500"/>
                </a:lnTo>
                <a:lnTo>
                  <a:pt x="332" y="0"/>
                </a:lnTo>
                <a:close/>
              </a:path>
            </a:pathLst>
          </a:custGeom>
          <a:solidFill>
            <a:srgbClr val="E3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bg object 2629"/>
          <p:cNvSpPr/>
          <p:nvPr/>
        </p:nvSpPr>
        <p:spPr>
          <a:xfrm>
            <a:off x="4315524" y="1029237"/>
            <a:ext cx="30480" cy="5080"/>
          </a:xfrm>
          <a:custGeom>
            <a:avLst/>
            <a:gdLst/>
            <a:ahLst/>
            <a:cxnLst/>
            <a:rect l="l" t="t" r="r" b="b"/>
            <a:pathLst>
              <a:path w="30479" h="5080">
                <a:moveTo>
                  <a:pt x="413" y="0"/>
                </a:moveTo>
                <a:lnTo>
                  <a:pt x="151" y="733"/>
                </a:lnTo>
                <a:lnTo>
                  <a:pt x="0" y="914"/>
                </a:lnTo>
                <a:lnTo>
                  <a:pt x="30448" y="4646"/>
                </a:lnTo>
                <a:lnTo>
                  <a:pt x="29897" y="3613"/>
                </a:lnTo>
                <a:lnTo>
                  <a:pt x="413" y="0"/>
                </a:lnTo>
                <a:close/>
              </a:path>
            </a:pathLst>
          </a:custGeom>
          <a:solidFill>
            <a:srgbClr val="E4D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bg object 2630"/>
          <p:cNvSpPr/>
          <p:nvPr/>
        </p:nvSpPr>
        <p:spPr>
          <a:xfrm>
            <a:off x="4314785" y="1030163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80">
                <a:moveTo>
                  <a:pt x="729" y="0"/>
                </a:moveTo>
                <a:lnTo>
                  <a:pt x="0" y="875"/>
                </a:lnTo>
                <a:lnTo>
                  <a:pt x="31747" y="4766"/>
                </a:lnTo>
                <a:lnTo>
                  <a:pt x="31195" y="3734"/>
                </a:lnTo>
                <a:lnTo>
                  <a:pt x="729" y="0"/>
                </a:lnTo>
                <a:close/>
              </a:path>
            </a:pathLst>
          </a:custGeom>
          <a:solidFill>
            <a:srgbClr val="E5D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bg object 2631"/>
          <p:cNvSpPr/>
          <p:nvPr/>
        </p:nvSpPr>
        <p:spPr>
          <a:xfrm>
            <a:off x="4314055" y="1031034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80">
                <a:moveTo>
                  <a:pt x="733" y="0"/>
                </a:moveTo>
                <a:lnTo>
                  <a:pt x="0" y="880"/>
                </a:lnTo>
                <a:lnTo>
                  <a:pt x="33028" y="4928"/>
                </a:lnTo>
                <a:lnTo>
                  <a:pt x="32471" y="3885"/>
                </a:lnTo>
                <a:lnTo>
                  <a:pt x="733" y="0"/>
                </a:lnTo>
                <a:close/>
              </a:path>
            </a:pathLst>
          </a:custGeom>
          <a:solidFill>
            <a:srgbClr val="E6D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bg object 2632"/>
          <p:cNvSpPr/>
          <p:nvPr/>
        </p:nvSpPr>
        <p:spPr>
          <a:xfrm>
            <a:off x="4313143" y="1031914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5">
                <a:moveTo>
                  <a:pt x="912" y="0"/>
                </a:moveTo>
                <a:lnTo>
                  <a:pt x="691" y="265"/>
                </a:lnTo>
                <a:lnTo>
                  <a:pt x="0" y="853"/>
                </a:lnTo>
                <a:lnTo>
                  <a:pt x="34587" y="5092"/>
                </a:lnTo>
                <a:lnTo>
                  <a:pt x="34219" y="4570"/>
                </a:lnTo>
                <a:lnTo>
                  <a:pt x="33940" y="4048"/>
                </a:lnTo>
                <a:lnTo>
                  <a:pt x="912" y="0"/>
                </a:lnTo>
                <a:close/>
              </a:path>
            </a:pathLst>
          </a:custGeom>
          <a:solidFill>
            <a:srgbClr val="E6D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bg object 2633"/>
          <p:cNvSpPr/>
          <p:nvPr/>
        </p:nvSpPr>
        <p:spPr>
          <a:xfrm>
            <a:off x="4312137" y="1032774"/>
            <a:ext cx="36830" cy="5715"/>
          </a:xfrm>
          <a:custGeom>
            <a:avLst/>
            <a:gdLst/>
            <a:ahLst/>
            <a:cxnLst/>
            <a:rect l="l" t="t" r="r" b="b"/>
            <a:pathLst>
              <a:path w="36829" h="5715">
                <a:moveTo>
                  <a:pt x="997" y="0"/>
                </a:moveTo>
                <a:lnTo>
                  <a:pt x="0" y="847"/>
                </a:lnTo>
                <a:lnTo>
                  <a:pt x="36347" y="5302"/>
                </a:lnTo>
                <a:lnTo>
                  <a:pt x="35595" y="4235"/>
                </a:lnTo>
                <a:lnTo>
                  <a:pt x="997" y="0"/>
                </a:lnTo>
                <a:close/>
              </a:path>
            </a:pathLst>
          </a:custGeom>
          <a:solidFill>
            <a:srgbClr val="E7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bg object 2634"/>
          <p:cNvSpPr/>
          <p:nvPr/>
        </p:nvSpPr>
        <p:spPr>
          <a:xfrm>
            <a:off x="4311145" y="1033622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5">
                <a:moveTo>
                  <a:pt x="992" y="0"/>
                </a:moveTo>
                <a:lnTo>
                  <a:pt x="0" y="843"/>
                </a:lnTo>
                <a:lnTo>
                  <a:pt x="38084" y="5511"/>
                </a:lnTo>
                <a:lnTo>
                  <a:pt x="37339" y="4454"/>
                </a:lnTo>
                <a:lnTo>
                  <a:pt x="992" y="0"/>
                </a:lnTo>
                <a:close/>
              </a:path>
            </a:pathLst>
          </a:custGeom>
          <a:solidFill>
            <a:srgbClr val="E8D6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bg object 2635"/>
          <p:cNvSpPr/>
          <p:nvPr/>
        </p:nvSpPr>
        <p:spPr>
          <a:xfrm>
            <a:off x="4310139" y="1034466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1005" y="0"/>
                </a:moveTo>
                <a:lnTo>
                  <a:pt x="0" y="854"/>
                </a:lnTo>
                <a:lnTo>
                  <a:pt x="39845" y="5738"/>
                </a:lnTo>
                <a:lnTo>
                  <a:pt x="39090" y="4667"/>
                </a:lnTo>
                <a:lnTo>
                  <a:pt x="1005" y="0"/>
                </a:lnTo>
                <a:close/>
              </a:path>
            </a:pathLst>
          </a:custGeom>
          <a:solidFill>
            <a:srgbClr val="E9D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bg object 2636"/>
          <p:cNvSpPr/>
          <p:nvPr/>
        </p:nvSpPr>
        <p:spPr>
          <a:xfrm>
            <a:off x="4309147" y="1035320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10" h="6350">
                <a:moveTo>
                  <a:pt x="992" y="0"/>
                </a:moveTo>
                <a:lnTo>
                  <a:pt x="0" y="843"/>
                </a:lnTo>
                <a:lnTo>
                  <a:pt x="41581" y="5940"/>
                </a:lnTo>
                <a:lnTo>
                  <a:pt x="40837" y="4883"/>
                </a:lnTo>
                <a:lnTo>
                  <a:pt x="992" y="0"/>
                </a:lnTo>
                <a:close/>
              </a:path>
            </a:pathLst>
          </a:custGeom>
          <a:solidFill>
            <a:srgbClr val="E9D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bg object 2637"/>
          <p:cNvSpPr/>
          <p:nvPr/>
        </p:nvSpPr>
        <p:spPr>
          <a:xfrm>
            <a:off x="4308155" y="1036164"/>
            <a:ext cx="43815" cy="6350"/>
          </a:xfrm>
          <a:custGeom>
            <a:avLst/>
            <a:gdLst/>
            <a:ahLst/>
            <a:cxnLst/>
            <a:rect l="l" t="t" r="r" b="b"/>
            <a:pathLst>
              <a:path w="43814" h="6350">
                <a:moveTo>
                  <a:pt x="992" y="0"/>
                </a:moveTo>
                <a:lnTo>
                  <a:pt x="0" y="843"/>
                </a:lnTo>
                <a:lnTo>
                  <a:pt x="43248" y="6144"/>
                </a:lnTo>
                <a:lnTo>
                  <a:pt x="42788" y="5400"/>
                </a:lnTo>
                <a:lnTo>
                  <a:pt x="42573" y="5096"/>
                </a:lnTo>
                <a:lnTo>
                  <a:pt x="992" y="0"/>
                </a:lnTo>
                <a:close/>
              </a:path>
            </a:pathLst>
          </a:custGeom>
          <a:solidFill>
            <a:srgbClr val="EAD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bg object 2638"/>
          <p:cNvSpPr/>
          <p:nvPr/>
        </p:nvSpPr>
        <p:spPr>
          <a:xfrm>
            <a:off x="4306996" y="1037015"/>
            <a:ext cx="45085" cy="6350"/>
          </a:xfrm>
          <a:custGeom>
            <a:avLst/>
            <a:gdLst/>
            <a:ahLst/>
            <a:cxnLst/>
            <a:rect l="l" t="t" r="r" b="b"/>
            <a:pathLst>
              <a:path w="45085" h="6350">
                <a:moveTo>
                  <a:pt x="1149" y="0"/>
                </a:moveTo>
                <a:lnTo>
                  <a:pt x="818" y="281"/>
                </a:lnTo>
                <a:lnTo>
                  <a:pt x="0" y="828"/>
                </a:lnTo>
                <a:lnTo>
                  <a:pt x="45062" y="6351"/>
                </a:lnTo>
                <a:lnTo>
                  <a:pt x="44409" y="5295"/>
                </a:lnTo>
                <a:lnTo>
                  <a:pt x="1149" y="0"/>
                </a:lnTo>
                <a:close/>
              </a:path>
            </a:pathLst>
          </a:custGeom>
          <a:solidFill>
            <a:srgbClr val="EBDA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bg object 2639"/>
          <p:cNvSpPr/>
          <p:nvPr/>
        </p:nvSpPr>
        <p:spPr>
          <a:xfrm>
            <a:off x="4305775" y="1037843"/>
            <a:ext cx="46990" cy="6985"/>
          </a:xfrm>
          <a:custGeom>
            <a:avLst/>
            <a:gdLst/>
            <a:ahLst/>
            <a:cxnLst/>
            <a:rect l="l" t="t" r="r" b="b"/>
            <a:pathLst>
              <a:path w="46989" h="6984">
                <a:moveTo>
                  <a:pt x="1221" y="0"/>
                </a:moveTo>
                <a:lnTo>
                  <a:pt x="0" y="815"/>
                </a:lnTo>
                <a:lnTo>
                  <a:pt x="46930" y="6567"/>
                </a:lnTo>
                <a:lnTo>
                  <a:pt x="46283" y="5523"/>
                </a:lnTo>
                <a:lnTo>
                  <a:pt x="1221" y="0"/>
                </a:lnTo>
                <a:close/>
              </a:path>
            </a:pathLst>
          </a:custGeom>
          <a:solidFill>
            <a:srgbClr val="ECD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bg object 2640"/>
          <p:cNvSpPr/>
          <p:nvPr/>
        </p:nvSpPr>
        <p:spPr>
          <a:xfrm>
            <a:off x="4304538" y="1038667"/>
            <a:ext cx="48895" cy="6985"/>
          </a:xfrm>
          <a:custGeom>
            <a:avLst/>
            <a:gdLst/>
            <a:ahLst/>
            <a:cxnLst/>
            <a:rect l="l" t="t" r="r" b="b"/>
            <a:pathLst>
              <a:path w="48895" h="6984">
                <a:moveTo>
                  <a:pt x="1225" y="0"/>
                </a:moveTo>
                <a:lnTo>
                  <a:pt x="0" y="818"/>
                </a:lnTo>
                <a:lnTo>
                  <a:pt x="48821" y="6802"/>
                </a:lnTo>
                <a:lnTo>
                  <a:pt x="48168" y="5746"/>
                </a:lnTo>
                <a:lnTo>
                  <a:pt x="1225" y="0"/>
                </a:lnTo>
                <a:close/>
              </a:path>
            </a:pathLst>
          </a:custGeom>
          <a:solidFill>
            <a:srgbClr val="EDD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bg object 2641"/>
          <p:cNvSpPr/>
          <p:nvPr/>
        </p:nvSpPr>
        <p:spPr>
          <a:xfrm>
            <a:off x="4303241" y="1039485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1295" y="0"/>
                </a:moveTo>
                <a:lnTo>
                  <a:pt x="217" y="720"/>
                </a:lnTo>
                <a:lnTo>
                  <a:pt x="0" y="806"/>
                </a:lnTo>
                <a:lnTo>
                  <a:pt x="50765" y="7028"/>
                </a:lnTo>
                <a:lnTo>
                  <a:pt x="50119" y="5983"/>
                </a:lnTo>
                <a:lnTo>
                  <a:pt x="1295" y="0"/>
                </a:lnTo>
                <a:close/>
              </a:path>
            </a:pathLst>
          </a:custGeom>
          <a:solidFill>
            <a:srgbClr val="EDD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bg object 2642"/>
          <p:cNvSpPr/>
          <p:nvPr/>
        </p:nvSpPr>
        <p:spPr>
          <a:xfrm>
            <a:off x="4301382" y="1040292"/>
            <a:ext cx="53340" cy="7620"/>
          </a:xfrm>
          <a:custGeom>
            <a:avLst/>
            <a:gdLst/>
            <a:ahLst/>
            <a:cxnLst/>
            <a:rect l="l" t="t" r="r" b="b"/>
            <a:pathLst>
              <a:path w="53339" h="7619">
                <a:moveTo>
                  <a:pt x="1859" y="0"/>
                </a:moveTo>
                <a:lnTo>
                  <a:pt x="0" y="737"/>
                </a:lnTo>
                <a:lnTo>
                  <a:pt x="53270" y="7266"/>
                </a:lnTo>
                <a:lnTo>
                  <a:pt x="52624" y="6221"/>
                </a:lnTo>
                <a:lnTo>
                  <a:pt x="1859" y="0"/>
                </a:lnTo>
                <a:close/>
              </a:path>
            </a:pathLst>
          </a:custGeom>
          <a:solidFill>
            <a:srgbClr val="EED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bg object 2643"/>
          <p:cNvSpPr/>
          <p:nvPr/>
        </p:nvSpPr>
        <p:spPr>
          <a:xfrm>
            <a:off x="4299499" y="1041036"/>
            <a:ext cx="55880" cy="7620"/>
          </a:xfrm>
          <a:custGeom>
            <a:avLst/>
            <a:gdLst/>
            <a:ahLst/>
            <a:cxnLst/>
            <a:rect l="l" t="t" r="r" b="b"/>
            <a:pathLst>
              <a:path w="55879" h="7619">
                <a:moveTo>
                  <a:pt x="1865" y="0"/>
                </a:moveTo>
                <a:lnTo>
                  <a:pt x="0" y="739"/>
                </a:lnTo>
                <a:lnTo>
                  <a:pt x="55808" y="7579"/>
                </a:lnTo>
                <a:lnTo>
                  <a:pt x="55154" y="6523"/>
                </a:lnTo>
                <a:lnTo>
                  <a:pt x="1865" y="0"/>
                </a:lnTo>
                <a:close/>
              </a:path>
            </a:pathLst>
          </a:custGeom>
          <a:solidFill>
            <a:srgbClr val="EE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bg object 2644"/>
          <p:cNvSpPr/>
          <p:nvPr/>
        </p:nvSpPr>
        <p:spPr>
          <a:xfrm>
            <a:off x="4297639" y="1041776"/>
            <a:ext cx="58419" cy="8255"/>
          </a:xfrm>
          <a:custGeom>
            <a:avLst/>
            <a:gdLst/>
            <a:ahLst/>
            <a:cxnLst/>
            <a:rect l="l" t="t" r="r" b="b"/>
            <a:pathLst>
              <a:path w="58420" h="8255">
                <a:moveTo>
                  <a:pt x="1859" y="0"/>
                </a:moveTo>
                <a:lnTo>
                  <a:pt x="0" y="737"/>
                </a:lnTo>
                <a:lnTo>
                  <a:pt x="58313" y="7884"/>
                </a:lnTo>
                <a:lnTo>
                  <a:pt x="57667" y="6840"/>
                </a:lnTo>
                <a:lnTo>
                  <a:pt x="1859" y="0"/>
                </a:lnTo>
                <a:close/>
              </a:path>
            </a:pathLst>
          </a:custGeom>
          <a:solidFill>
            <a:srgbClr val="EFDF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bg object 2645"/>
          <p:cNvSpPr/>
          <p:nvPr/>
        </p:nvSpPr>
        <p:spPr>
          <a:xfrm>
            <a:off x="4295755" y="1042521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60" h="8255">
                <a:moveTo>
                  <a:pt x="1864" y="0"/>
                </a:moveTo>
                <a:lnTo>
                  <a:pt x="0" y="739"/>
                </a:lnTo>
                <a:lnTo>
                  <a:pt x="60848" y="8196"/>
                </a:lnTo>
                <a:lnTo>
                  <a:pt x="60199" y="7141"/>
                </a:lnTo>
                <a:lnTo>
                  <a:pt x="1864" y="0"/>
                </a:lnTo>
                <a:close/>
              </a:path>
            </a:pathLst>
          </a:custGeom>
          <a:solidFill>
            <a:srgbClr val="F0D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bg object 2646"/>
          <p:cNvSpPr/>
          <p:nvPr/>
        </p:nvSpPr>
        <p:spPr>
          <a:xfrm>
            <a:off x="4292627" y="1043260"/>
            <a:ext cx="64769" cy="8890"/>
          </a:xfrm>
          <a:custGeom>
            <a:avLst/>
            <a:gdLst/>
            <a:ahLst/>
            <a:cxnLst/>
            <a:rect l="l" t="t" r="r" b="b"/>
            <a:pathLst>
              <a:path w="64770" h="8890">
                <a:moveTo>
                  <a:pt x="3128" y="0"/>
                </a:moveTo>
                <a:lnTo>
                  <a:pt x="2855" y="108"/>
                </a:lnTo>
                <a:lnTo>
                  <a:pt x="74" y="374"/>
                </a:lnTo>
                <a:lnTo>
                  <a:pt x="0" y="581"/>
                </a:lnTo>
                <a:lnTo>
                  <a:pt x="64610" y="8500"/>
                </a:lnTo>
                <a:lnTo>
                  <a:pt x="63976" y="7457"/>
                </a:lnTo>
                <a:lnTo>
                  <a:pt x="3128" y="0"/>
                </a:lnTo>
                <a:close/>
              </a:path>
            </a:pathLst>
          </a:custGeom>
          <a:solidFill>
            <a:srgbClr val="F0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bg object 2647"/>
          <p:cNvSpPr/>
          <p:nvPr/>
        </p:nvSpPr>
        <p:spPr>
          <a:xfrm>
            <a:off x="4292294" y="1043830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39" h="9525">
                <a:moveTo>
                  <a:pt x="337" y="0"/>
                </a:moveTo>
                <a:lnTo>
                  <a:pt x="0" y="936"/>
                </a:lnTo>
                <a:lnTo>
                  <a:pt x="65576" y="8973"/>
                </a:lnTo>
                <a:lnTo>
                  <a:pt x="64934" y="7917"/>
                </a:lnTo>
                <a:lnTo>
                  <a:pt x="337" y="0"/>
                </a:lnTo>
                <a:close/>
              </a:path>
            </a:pathLst>
          </a:custGeom>
          <a:solidFill>
            <a:srgbClr val="F1E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bg object 2648"/>
          <p:cNvSpPr/>
          <p:nvPr/>
        </p:nvSpPr>
        <p:spPr>
          <a:xfrm>
            <a:off x="4291957" y="1044779"/>
            <a:ext cx="66675" cy="9525"/>
          </a:xfrm>
          <a:custGeom>
            <a:avLst/>
            <a:gdLst/>
            <a:ahLst/>
            <a:cxnLst/>
            <a:rect l="l" t="t" r="r" b="b"/>
            <a:pathLst>
              <a:path w="66675" h="9525">
                <a:moveTo>
                  <a:pt x="332" y="0"/>
                </a:moveTo>
                <a:lnTo>
                  <a:pt x="0" y="924"/>
                </a:lnTo>
                <a:lnTo>
                  <a:pt x="66555" y="9081"/>
                </a:lnTo>
                <a:lnTo>
                  <a:pt x="65921" y="8038"/>
                </a:lnTo>
                <a:lnTo>
                  <a:pt x="332" y="0"/>
                </a:lnTo>
                <a:close/>
              </a:path>
            </a:pathLst>
          </a:custGeom>
          <a:solidFill>
            <a:srgbClr val="F2E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bg object 2649"/>
          <p:cNvSpPr/>
          <p:nvPr/>
        </p:nvSpPr>
        <p:spPr>
          <a:xfrm>
            <a:off x="4289933" y="1045705"/>
            <a:ext cx="69215" cy="22225"/>
          </a:xfrm>
          <a:custGeom>
            <a:avLst/>
            <a:gdLst/>
            <a:ahLst/>
            <a:cxnLst/>
            <a:rect l="l" t="t" r="r" b="b"/>
            <a:pathLst>
              <a:path w="69214" h="22225">
                <a:moveTo>
                  <a:pt x="69151" y="12649"/>
                </a:moveTo>
                <a:lnTo>
                  <a:pt x="68795" y="9156"/>
                </a:lnTo>
                <a:lnTo>
                  <a:pt x="68732" y="8420"/>
                </a:lnTo>
                <a:lnTo>
                  <a:pt x="68567" y="8166"/>
                </a:lnTo>
                <a:lnTo>
                  <a:pt x="2019" y="0"/>
                </a:lnTo>
                <a:lnTo>
                  <a:pt x="1689" y="927"/>
                </a:lnTo>
                <a:lnTo>
                  <a:pt x="0" y="5473"/>
                </a:lnTo>
                <a:lnTo>
                  <a:pt x="30111" y="22085"/>
                </a:lnTo>
                <a:lnTo>
                  <a:pt x="40208" y="21361"/>
                </a:lnTo>
                <a:lnTo>
                  <a:pt x="50152" y="19532"/>
                </a:lnTo>
                <a:lnTo>
                  <a:pt x="59855" y="16624"/>
                </a:lnTo>
                <a:lnTo>
                  <a:pt x="69151" y="12649"/>
                </a:lnTo>
                <a:close/>
              </a:path>
            </a:pathLst>
          </a:custGeom>
          <a:solidFill>
            <a:srgbClr val="F2E2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bg object 2650"/>
          <p:cNvSpPr/>
          <p:nvPr/>
        </p:nvSpPr>
        <p:spPr>
          <a:xfrm>
            <a:off x="4037139" y="1579257"/>
            <a:ext cx="354965" cy="345440"/>
          </a:xfrm>
          <a:custGeom>
            <a:avLst/>
            <a:gdLst/>
            <a:ahLst/>
            <a:cxnLst/>
            <a:rect l="l" t="t" r="r" b="b"/>
            <a:pathLst>
              <a:path w="354964" h="345439">
                <a:moveTo>
                  <a:pt x="86436" y="251561"/>
                </a:moveTo>
                <a:lnTo>
                  <a:pt x="65697" y="223888"/>
                </a:lnTo>
                <a:lnTo>
                  <a:pt x="58280" y="225971"/>
                </a:lnTo>
                <a:lnTo>
                  <a:pt x="54698" y="228155"/>
                </a:lnTo>
                <a:lnTo>
                  <a:pt x="54698" y="263893"/>
                </a:lnTo>
                <a:lnTo>
                  <a:pt x="54292" y="269392"/>
                </a:lnTo>
                <a:lnTo>
                  <a:pt x="53149" y="286105"/>
                </a:lnTo>
                <a:lnTo>
                  <a:pt x="52641" y="290131"/>
                </a:lnTo>
                <a:lnTo>
                  <a:pt x="52476" y="299377"/>
                </a:lnTo>
                <a:lnTo>
                  <a:pt x="45085" y="305384"/>
                </a:lnTo>
                <a:lnTo>
                  <a:pt x="37680" y="310959"/>
                </a:lnTo>
                <a:lnTo>
                  <a:pt x="35547" y="311023"/>
                </a:lnTo>
                <a:lnTo>
                  <a:pt x="34163" y="310007"/>
                </a:lnTo>
                <a:lnTo>
                  <a:pt x="32334" y="308610"/>
                </a:lnTo>
                <a:lnTo>
                  <a:pt x="31750" y="304876"/>
                </a:lnTo>
                <a:lnTo>
                  <a:pt x="33286" y="282663"/>
                </a:lnTo>
                <a:lnTo>
                  <a:pt x="33794" y="278625"/>
                </a:lnTo>
                <a:lnTo>
                  <a:pt x="33947" y="269392"/>
                </a:lnTo>
                <a:lnTo>
                  <a:pt x="41351" y="263372"/>
                </a:lnTo>
                <a:lnTo>
                  <a:pt x="45821" y="259994"/>
                </a:lnTo>
                <a:lnTo>
                  <a:pt x="48755" y="257810"/>
                </a:lnTo>
                <a:lnTo>
                  <a:pt x="50888" y="257733"/>
                </a:lnTo>
                <a:lnTo>
                  <a:pt x="54102" y="260146"/>
                </a:lnTo>
                <a:lnTo>
                  <a:pt x="54698" y="263893"/>
                </a:lnTo>
                <a:lnTo>
                  <a:pt x="54698" y="228155"/>
                </a:lnTo>
                <a:lnTo>
                  <a:pt x="18465" y="257136"/>
                </a:lnTo>
                <a:lnTo>
                  <a:pt x="1676" y="293573"/>
                </a:lnTo>
                <a:lnTo>
                  <a:pt x="0" y="317195"/>
                </a:lnTo>
                <a:lnTo>
                  <a:pt x="368" y="326656"/>
                </a:lnTo>
                <a:lnTo>
                  <a:pt x="20701" y="344855"/>
                </a:lnTo>
                <a:lnTo>
                  <a:pt x="28117" y="342773"/>
                </a:lnTo>
                <a:lnTo>
                  <a:pt x="35991" y="338010"/>
                </a:lnTo>
                <a:lnTo>
                  <a:pt x="52349" y="325259"/>
                </a:lnTo>
                <a:lnTo>
                  <a:pt x="67957" y="311645"/>
                </a:lnTo>
                <a:lnTo>
                  <a:pt x="68453" y="311023"/>
                </a:lnTo>
                <a:lnTo>
                  <a:pt x="77597" y="299669"/>
                </a:lnTo>
                <a:lnTo>
                  <a:pt x="82715" y="287972"/>
                </a:lnTo>
                <a:lnTo>
                  <a:pt x="84759" y="275183"/>
                </a:lnTo>
                <a:lnTo>
                  <a:pt x="85991" y="257733"/>
                </a:lnTo>
                <a:lnTo>
                  <a:pt x="86436" y="251561"/>
                </a:lnTo>
                <a:close/>
              </a:path>
              <a:path w="354964" h="345439">
                <a:moveTo>
                  <a:pt x="178244" y="174142"/>
                </a:moveTo>
                <a:lnTo>
                  <a:pt x="176606" y="157556"/>
                </a:lnTo>
                <a:lnTo>
                  <a:pt x="170078" y="150304"/>
                </a:lnTo>
                <a:lnTo>
                  <a:pt x="159575" y="151345"/>
                </a:lnTo>
                <a:lnTo>
                  <a:pt x="146799" y="159143"/>
                </a:lnTo>
                <a:lnTo>
                  <a:pt x="146799" y="186245"/>
                </a:lnTo>
                <a:lnTo>
                  <a:pt x="146646" y="193941"/>
                </a:lnTo>
                <a:lnTo>
                  <a:pt x="146354" y="197827"/>
                </a:lnTo>
                <a:lnTo>
                  <a:pt x="145846" y="205524"/>
                </a:lnTo>
                <a:lnTo>
                  <a:pt x="142392" y="208381"/>
                </a:lnTo>
                <a:lnTo>
                  <a:pt x="131394" y="217322"/>
                </a:lnTo>
                <a:lnTo>
                  <a:pt x="132054" y="195630"/>
                </a:lnTo>
                <a:lnTo>
                  <a:pt x="144665" y="185585"/>
                </a:lnTo>
                <a:lnTo>
                  <a:pt x="146799" y="186245"/>
                </a:lnTo>
                <a:lnTo>
                  <a:pt x="146799" y="159143"/>
                </a:lnTo>
                <a:lnTo>
                  <a:pt x="145986" y="159626"/>
                </a:lnTo>
                <a:lnTo>
                  <a:pt x="101549" y="193789"/>
                </a:lnTo>
                <a:lnTo>
                  <a:pt x="98691" y="287426"/>
                </a:lnTo>
                <a:lnTo>
                  <a:pt x="129933" y="263588"/>
                </a:lnTo>
                <a:lnTo>
                  <a:pt x="130505" y="245275"/>
                </a:lnTo>
                <a:lnTo>
                  <a:pt x="142151" y="236245"/>
                </a:lnTo>
                <a:lnTo>
                  <a:pt x="159562" y="221068"/>
                </a:lnTo>
                <a:lnTo>
                  <a:pt x="162915" y="217322"/>
                </a:lnTo>
                <a:lnTo>
                  <a:pt x="170091" y="209334"/>
                </a:lnTo>
                <a:lnTo>
                  <a:pt x="175615" y="197281"/>
                </a:lnTo>
                <a:lnTo>
                  <a:pt x="177419" y="185585"/>
                </a:lnTo>
                <a:lnTo>
                  <a:pt x="178104" y="181190"/>
                </a:lnTo>
                <a:lnTo>
                  <a:pt x="178244" y="174142"/>
                </a:lnTo>
                <a:close/>
              </a:path>
              <a:path w="354964" h="345439">
                <a:moveTo>
                  <a:pt x="272313" y="62979"/>
                </a:moveTo>
                <a:lnTo>
                  <a:pt x="201409" y="117246"/>
                </a:lnTo>
                <a:lnTo>
                  <a:pt x="201460" y="133794"/>
                </a:lnTo>
                <a:lnTo>
                  <a:pt x="200952" y="149123"/>
                </a:lnTo>
                <a:lnTo>
                  <a:pt x="189826" y="188366"/>
                </a:lnTo>
                <a:lnTo>
                  <a:pt x="181978" y="193725"/>
                </a:lnTo>
                <a:lnTo>
                  <a:pt x="187185" y="220268"/>
                </a:lnTo>
                <a:lnTo>
                  <a:pt x="217830" y="193649"/>
                </a:lnTo>
                <a:lnTo>
                  <a:pt x="229044" y="148272"/>
                </a:lnTo>
                <a:lnTo>
                  <a:pt x="229870" y="123913"/>
                </a:lnTo>
                <a:lnTo>
                  <a:pt x="240360" y="115862"/>
                </a:lnTo>
                <a:lnTo>
                  <a:pt x="238302" y="180441"/>
                </a:lnTo>
                <a:lnTo>
                  <a:pt x="269379" y="156616"/>
                </a:lnTo>
                <a:lnTo>
                  <a:pt x="272313" y="62979"/>
                </a:lnTo>
                <a:close/>
              </a:path>
              <a:path w="354964" h="345439">
                <a:moveTo>
                  <a:pt x="354495" y="0"/>
                </a:moveTo>
                <a:lnTo>
                  <a:pt x="291744" y="48094"/>
                </a:lnTo>
                <a:lnTo>
                  <a:pt x="289102" y="141732"/>
                </a:lnTo>
                <a:lnTo>
                  <a:pt x="351929" y="93345"/>
                </a:lnTo>
                <a:lnTo>
                  <a:pt x="352742" y="66433"/>
                </a:lnTo>
                <a:lnTo>
                  <a:pt x="321221" y="90995"/>
                </a:lnTo>
                <a:lnTo>
                  <a:pt x="321424" y="81534"/>
                </a:lnTo>
                <a:lnTo>
                  <a:pt x="345046" y="63347"/>
                </a:lnTo>
                <a:lnTo>
                  <a:pt x="345554" y="41427"/>
                </a:lnTo>
                <a:lnTo>
                  <a:pt x="322097" y="59613"/>
                </a:lnTo>
                <a:lnTo>
                  <a:pt x="322313" y="51104"/>
                </a:lnTo>
                <a:lnTo>
                  <a:pt x="353771" y="27063"/>
                </a:lnTo>
                <a:lnTo>
                  <a:pt x="354495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bg object 2651"/>
          <p:cNvSpPr/>
          <p:nvPr/>
        </p:nvSpPr>
        <p:spPr>
          <a:xfrm>
            <a:off x="4503026" y="1445914"/>
            <a:ext cx="86995" cy="121285"/>
          </a:xfrm>
          <a:custGeom>
            <a:avLst/>
            <a:gdLst/>
            <a:ahLst/>
            <a:cxnLst/>
            <a:rect l="l" t="t" r="r" b="b"/>
            <a:pathLst>
              <a:path w="86995" h="121284">
                <a:moveTo>
                  <a:pt x="65703" y="0"/>
                </a:moveTo>
                <a:lnTo>
                  <a:pt x="18482" y="33243"/>
                </a:lnTo>
                <a:lnTo>
                  <a:pt x="1689" y="69691"/>
                </a:lnTo>
                <a:lnTo>
                  <a:pt x="0" y="93313"/>
                </a:lnTo>
                <a:lnTo>
                  <a:pt x="372" y="102757"/>
                </a:lnTo>
                <a:lnTo>
                  <a:pt x="20716" y="120969"/>
                </a:lnTo>
                <a:lnTo>
                  <a:pt x="28134" y="118884"/>
                </a:lnTo>
                <a:lnTo>
                  <a:pt x="36004" y="114128"/>
                </a:lnTo>
                <a:lnTo>
                  <a:pt x="52349" y="101377"/>
                </a:lnTo>
                <a:lnTo>
                  <a:pt x="67964" y="87754"/>
                </a:lnTo>
                <a:lnTo>
                  <a:pt x="68448" y="87153"/>
                </a:lnTo>
                <a:lnTo>
                  <a:pt x="35560" y="87153"/>
                </a:lnTo>
                <a:lnTo>
                  <a:pt x="32346" y="84740"/>
                </a:lnTo>
                <a:lnTo>
                  <a:pt x="31750" y="80994"/>
                </a:lnTo>
                <a:lnTo>
                  <a:pt x="32147" y="75495"/>
                </a:lnTo>
                <a:lnTo>
                  <a:pt x="33286" y="58781"/>
                </a:lnTo>
                <a:lnTo>
                  <a:pt x="33807" y="54743"/>
                </a:lnTo>
                <a:lnTo>
                  <a:pt x="33959" y="45510"/>
                </a:lnTo>
                <a:lnTo>
                  <a:pt x="41363" y="39490"/>
                </a:lnTo>
                <a:lnTo>
                  <a:pt x="45834" y="36112"/>
                </a:lnTo>
                <a:lnTo>
                  <a:pt x="48768" y="33928"/>
                </a:lnTo>
                <a:lnTo>
                  <a:pt x="50888" y="33851"/>
                </a:lnTo>
                <a:lnTo>
                  <a:pt x="86007" y="33851"/>
                </a:lnTo>
                <a:lnTo>
                  <a:pt x="86448" y="27679"/>
                </a:lnTo>
                <a:lnTo>
                  <a:pt x="72314" y="213"/>
                </a:lnTo>
                <a:lnTo>
                  <a:pt x="65703" y="0"/>
                </a:lnTo>
                <a:close/>
              </a:path>
              <a:path w="86995" h="121284">
                <a:moveTo>
                  <a:pt x="86007" y="33851"/>
                </a:moveTo>
                <a:lnTo>
                  <a:pt x="50888" y="33851"/>
                </a:lnTo>
                <a:lnTo>
                  <a:pt x="52273" y="34867"/>
                </a:lnTo>
                <a:lnTo>
                  <a:pt x="54114" y="36264"/>
                </a:lnTo>
                <a:lnTo>
                  <a:pt x="54698" y="40011"/>
                </a:lnTo>
                <a:lnTo>
                  <a:pt x="54300" y="45510"/>
                </a:lnTo>
                <a:lnTo>
                  <a:pt x="53162" y="62223"/>
                </a:lnTo>
                <a:lnTo>
                  <a:pt x="52654" y="66249"/>
                </a:lnTo>
                <a:lnTo>
                  <a:pt x="52501" y="75495"/>
                </a:lnTo>
                <a:lnTo>
                  <a:pt x="45097" y="81502"/>
                </a:lnTo>
                <a:lnTo>
                  <a:pt x="37680" y="87077"/>
                </a:lnTo>
                <a:lnTo>
                  <a:pt x="35560" y="87153"/>
                </a:lnTo>
                <a:lnTo>
                  <a:pt x="68448" y="87153"/>
                </a:lnTo>
                <a:lnTo>
                  <a:pt x="77603" y="75782"/>
                </a:lnTo>
                <a:lnTo>
                  <a:pt x="82717" y="64089"/>
                </a:lnTo>
                <a:lnTo>
                  <a:pt x="84759" y="51301"/>
                </a:lnTo>
                <a:lnTo>
                  <a:pt x="86007" y="33851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bg object 2652"/>
          <p:cNvSpPr/>
          <p:nvPr/>
        </p:nvSpPr>
        <p:spPr>
          <a:xfrm>
            <a:off x="4362462" y="1503006"/>
            <a:ext cx="128905" cy="156845"/>
          </a:xfrm>
          <a:custGeom>
            <a:avLst/>
            <a:gdLst/>
            <a:ahLst/>
            <a:cxnLst/>
            <a:rect l="l" t="t" r="r" b="b"/>
            <a:pathLst>
              <a:path w="128904" h="156844">
                <a:moveTo>
                  <a:pt x="25222" y="44577"/>
                </a:moveTo>
                <a:lnTo>
                  <a:pt x="952" y="63195"/>
                </a:lnTo>
                <a:lnTo>
                  <a:pt x="0" y="86956"/>
                </a:lnTo>
                <a:lnTo>
                  <a:pt x="24777" y="67970"/>
                </a:lnTo>
                <a:lnTo>
                  <a:pt x="25222" y="44577"/>
                </a:lnTo>
                <a:close/>
              </a:path>
              <a:path w="128904" h="156844">
                <a:moveTo>
                  <a:pt x="128612" y="0"/>
                </a:moveTo>
                <a:lnTo>
                  <a:pt x="96862" y="24333"/>
                </a:lnTo>
                <a:lnTo>
                  <a:pt x="95681" y="57696"/>
                </a:lnTo>
                <a:lnTo>
                  <a:pt x="77050" y="71996"/>
                </a:lnTo>
                <a:lnTo>
                  <a:pt x="78232" y="38569"/>
                </a:lnTo>
                <a:lnTo>
                  <a:pt x="46482" y="62903"/>
                </a:lnTo>
                <a:lnTo>
                  <a:pt x="43319" y="156832"/>
                </a:lnTo>
                <a:lnTo>
                  <a:pt x="75069" y="132410"/>
                </a:lnTo>
                <a:lnTo>
                  <a:pt x="76187" y="98755"/>
                </a:lnTo>
                <a:lnTo>
                  <a:pt x="94818" y="84391"/>
                </a:lnTo>
                <a:lnTo>
                  <a:pt x="93713" y="118262"/>
                </a:lnTo>
                <a:lnTo>
                  <a:pt x="125463" y="93840"/>
                </a:lnTo>
                <a:lnTo>
                  <a:pt x="128612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bg object 2653"/>
          <p:cNvSpPr/>
          <p:nvPr/>
        </p:nvSpPr>
        <p:spPr>
          <a:xfrm>
            <a:off x="4600612" y="1351965"/>
            <a:ext cx="87630" cy="158750"/>
          </a:xfrm>
          <a:custGeom>
            <a:avLst/>
            <a:gdLst/>
            <a:ahLst/>
            <a:cxnLst/>
            <a:rect l="l" t="t" r="r" b="b"/>
            <a:pathLst>
              <a:path w="87629" h="158750">
                <a:moveTo>
                  <a:pt x="87617" y="0"/>
                </a:moveTo>
                <a:lnTo>
                  <a:pt x="50812" y="28155"/>
                </a:lnTo>
                <a:lnTo>
                  <a:pt x="39814" y="69723"/>
                </a:lnTo>
                <a:lnTo>
                  <a:pt x="33731" y="74117"/>
                </a:lnTo>
                <a:lnTo>
                  <a:pt x="34899" y="40322"/>
                </a:lnTo>
                <a:lnTo>
                  <a:pt x="3149" y="64668"/>
                </a:lnTo>
                <a:lnTo>
                  <a:pt x="0" y="158597"/>
                </a:lnTo>
                <a:lnTo>
                  <a:pt x="31750" y="134175"/>
                </a:lnTo>
                <a:lnTo>
                  <a:pt x="32994" y="96710"/>
                </a:lnTo>
                <a:lnTo>
                  <a:pt x="42303" y="89598"/>
                </a:lnTo>
                <a:lnTo>
                  <a:pt x="51104" y="119443"/>
                </a:lnTo>
                <a:lnTo>
                  <a:pt x="81965" y="95821"/>
                </a:lnTo>
                <a:lnTo>
                  <a:pt x="68186" y="61074"/>
                </a:lnTo>
                <a:lnTo>
                  <a:pt x="87617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bg object 2654"/>
          <p:cNvSpPr/>
          <p:nvPr/>
        </p:nvSpPr>
        <p:spPr>
          <a:xfrm>
            <a:off x="4331157" y="1571637"/>
            <a:ext cx="25400" cy="42545"/>
          </a:xfrm>
          <a:custGeom>
            <a:avLst/>
            <a:gdLst/>
            <a:ahLst/>
            <a:cxnLst/>
            <a:rect l="l" t="t" r="r" b="b"/>
            <a:pathLst>
              <a:path w="25400" h="42544">
                <a:moveTo>
                  <a:pt x="25222" y="0"/>
                </a:moveTo>
                <a:lnTo>
                  <a:pt x="952" y="18618"/>
                </a:lnTo>
                <a:lnTo>
                  <a:pt x="0" y="42379"/>
                </a:lnTo>
                <a:lnTo>
                  <a:pt x="24777" y="23393"/>
                </a:lnTo>
                <a:lnTo>
                  <a:pt x="25222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bg object 2655"/>
          <p:cNvSpPr/>
          <p:nvPr/>
        </p:nvSpPr>
        <p:spPr>
          <a:xfrm>
            <a:off x="4037139" y="1579257"/>
            <a:ext cx="354965" cy="345440"/>
          </a:xfrm>
          <a:custGeom>
            <a:avLst/>
            <a:gdLst/>
            <a:ahLst/>
            <a:cxnLst/>
            <a:rect l="l" t="t" r="r" b="b"/>
            <a:pathLst>
              <a:path w="354964" h="345439">
                <a:moveTo>
                  <a:pt x="86436" y="251561"/>
                </a:moveTo>
                <a:lnTo>
                  <a:pt x="65697" y="223888"/>
                </a:lnTo>
                <a:lnTo>
                  <a:pt x="58280" y="225971"/>
                </a:lnTo>
                <a:lnTo>
                  <a:pt x="54698" y="228155"/>
                </a:lnTo>
                <a:lnTo>
                  <a:pt x="54698" y="263893"/>
                </a:lnTo>
                <a:lnTo>
                  <a:pt x="54292" y="269392"/>
                </a:lnTo>
                <a:lnTo>
                  <a:pt x="53149" y="286105"/>
                </a:lnTo>
                <a:lnTo>
                  <a:pt x="52641" y="290131"/>
                </a:lnTo>
                <a:lnTo>
                  <a:pt x="52476" y="299377"/>
                </a:lnTo>
                <a:lnTo>
                  <a:pt x="45085" y="305384"/>
                </a:lnTo>
                <a:lnTo>
                  <a:pt x="37680" y="310959"/>
                </a:lnTo>
                <a:lnTo>
                  <a:pt x="35547" y="311023"/>
                </a:lnTo>
                <a:lnTo>
                  <a:pt x="34163" y="310007"/>
                </a:lnTo>
                <a:lnTo>
                  <a:pt x="32334" y="308610"/>
                </a:lnTo>
                <a:lnTo>
                  <a:pt x="31750" y="304876"/>
                </a:lnTo>
                <a:lnTo>
                  <a:pt x="33286" y="282663"/>
                </a:lnTo>
                <a:lnTo>
                  <a:pt x="33794" y="278625"/>
                </a:lnTo>
                <a:lnTo>
                  <a:pt x="33947" y="269392"/>
                </a:lnTo>
                <a:lnTo>
                  <a:pt x="41351" y="263372"/>
                </a:lnTo>
                <a:lnTo>
                  <a:pt x="45821" y="259994"/>
                </a:lnTo>
                <a:lnTo>
                  <a:pt x="48755" y="257810"/>
                </a:lnTo>
                <a:lnTo>
                  <a:pt x="50888" y="257733"/>
                </a:lnTo>
                <a:lnTo>
                  <a:pt x="54102" y="260146"/>
                </a:lnTo>
                <a:lnTo>
                  <a:pt x="54698" y="263893"/>
                </a:lnTo>
                <a:lnTo>
                  <a:pt x="54698" y="228155"/>
                </a:lnTo>
                <a:lnTo>
                  <a:pt x="18465" y="257136"/>
                </a:lnTo>
                <a:lnTo>
                  <a:pt x="1676" y="293573"/>
                </a:lnTo>
                <a:lnTo>
                  <a:pt x="0" y="317195"/>
                </a:lnTo>
                <a:lnTo>
                  <a:pt x="368" y="326656"/>
                </a:lnTo>
                <a:lnTo>
                  <a:pt x="20701" y="344855"/>
                </a:lnTo>
                <a:lnTo>
                  <a:pt x="28117" y="342773"/>
                </a:lnTo>
                <a:lnTo>
                  <a:pt x="35991" y="338010"/>
                </a:lnTo>
                <a:lnTo>
                  <a:pt x="52349" y="325259"/>
                </a:lnTo>
                <a:lnTo>
                  <a:pt x="67957" y="311645"/>
                </a:lnTo>
                <a:lnTo>
                  <a:pt x="68453" y="311023"/>
                </a:lnTo>
                <a:lnTo>
                  <a:pt x="77597" y="299669"/>
                </a:lnTo>
                <a:lnTo>
                  <a:pt x="82715" y="287972"/>
                </a:lnTo>
                <a:lnTo>
                  <a:pt x="84759" y="275183"/>
                </a:lnTo>
                <a:lnTo>
                  <a:pt x="85991" y="257733"/>
                </a:lnTo>
                <a:lnTo>
                  <a:pt x="86436" y="251561"/>
                </a:lnTo>
                <a:close/>
              </a:path>
              <a:path w="354964" h="345439">
                <a:moveTo>
                  <a:pt x="178244" y="174142"/>
                </a:moveTo>
                <a:lnTo>
                  <a:pt x="176606" y="157556"/>
                </a:lnTo>
                <a:lnTo>
                  <a:pt x="170078" y="150304"/>
                </a:lnTo>
                <a:lnTo>
                  <a:pt x="159575" y="151345"/>
                </a:lnTo>
                <a:lnTo>
                  <a:pt x="146799" y="159143"/>
                </a:lnTo>
                <a:lnTo>
                  <a:pt x="146799" y="186245"/>
                </a:lnTo>
                <a:lnTo>
                  <a:pt x="146646" y="193941"/>
                </a:lnTo>
                <a:lnTo>
                  <a:pt x="146354" y="197827"/>
                </a:lnTo>
                <a:lnTo>
                  <a:pt x="145846" y="205524"/>
                </a:lnTo>
                <a:lnTo>
                  <a:pt x="142392" y="208381"/>
                </a:lnTo>
                <a:lnTo>
                  <a:pt x="131394" y="217322"/>
                </a:lnTo>
                <a:lnTo>
                  <a:pt x="132054" y="195630"/>
                </a:lnTo>
                <a:lnTo>
                  <a:pt x="144665" y="185585"/>
                </a:lnTo>
                <a:lnTo>
                  <a:pt x="146799" y="186245"/>
                </a:lnTo>
                <a:lnTo>
                  <a:pt x="146799" y="159143"/>
                </a:lnTo>
                <a:lnTo>
                  <a:pt x="145986" y="159626"/>
                </a:lnTo>
                <a:lnTo>
                  <a:pt x="101549" y="193789"/>
                </a:lnTo>
                <a:lnTo>
                  <a:pt x="98691" y="287426"/>
                </a:lnTo>
                <a:lnTo>
                  <a:pt x="129933" y="263588"/>
                </a:lnTo>
                <a:lnTo>
                  <a:pt x="130505" y="245275"/>
                </a:lnTo>
                <a:lnTo>
                  <a:pt x="142151" y="236245"/>
                </a:lnTo>
                <a:lnTo>
                  <a:pt x="159562" y="221068"/>
                </a:lnTo>
                <a:lnTo>
                  <a:pt x="162915" y="217322"/>
                </a:lnTo>
                <a:lnTo>
                  <a:pt x="170091" y="209334"/>
                </a:lnTo>
                <a:lnTo>
                  <a:pt x="175615" y="197281"/>
                </a:lnTo>
                <a:lnTo>
                  <a:pt x="177419" y="185585"/>
                </a:lnTo>
                <a:lnTo>
                  <a:pt x="178104" y="181190"/>
                </a:lnTo>
                <a:lnTo>
                  <a:pt x="178244" y="174142"/>
                </a:lnTo>
                <a:close/>
              </a:path>
              <a:path w="354964" h="345439">
                <a:moveTo>
                  <a:pt x="272313" y="62979"/>
                </a:moveTo>
                <a:lnTo>
                  <a:pt x="201409" y="117246"/>
                </a:lnTo>
                <a:lnTo>
                  <a:pt x="201460" y="133794"/>
                </a:lnTo>
                <a:lnTo>
                  <a:pt x="200952" y="149123"/>
                </a:lnTo>
                <a:lnTo>
                  <a:pt x="189826" y="188366"/>
                </a:lnTo>
                <a:lnTo>
                  <a:pt x="181978" y="193725"/>
                </a:lnTo>
                <a:lnTo>
                  <a:pt x="187185" y="220268"/>
                </a:lnTo>
                <a:lnTo>
                  <a:pt x="217830" y="193649"/>
                </a:lnTo>
                <a:lnTo>
                  <a:pt x="229044" y="148272"/>
                </a:lnTo>
                <a:lnTo>
                  <a:pt x="229870" y="123913"/>
                </a:lnTo>
                <a:lnTo>
                  <a:pt x="240360" y="115862"/>
                </a:lnTo>
                <a:lnTo>
                  <a:pt x="238302" y="180441"/>
                </a:lnTo>
                <a:lnTo>
                  <a:pt x="269379" y="156616"/>
                </a:lnTo>
                <a:lnTo>
                  <a:pt x="272313" y="62979"/>
                </a:lnTo>
                <a:close/>
              </a:path>
              <a:path w="354964" h="345439">
                <a:moveTo>
                  <a:pt x="354495" y="0"/>
                </a:moveTo>
                <a:lnTo>
                  <a:pt x="291744" y="48094"/>
                </a:lnTo>
                <a:lnTo>
                  <a:pt x="289102" y="141732"/>
                </a:lnTo>
                <a:lnTo>
                  <a:pt x="351929" y="93345"/>
                </a:lnTo>
                <a:lnTo>
                  <a:pt x="352742" y="66433"/>
                </a:lnTo>
                <a:lnTo>
                  <a:pt x="321221" y="90995"/>
                </a:lnTo>
                <a:lnTo>
                  <a:pt x="321424" y="81534"/>
                </a:lnTo>
                <a:lnTo>
                  <a:pt x="345046" y="63347"/>
                </a:lnTo>
                <a:lnTo>
                  <a:pt x="345554" y="41427"/>
                </a:lnTo>
                <a:lnTo>
                  <a:pt x="322097" y="59613"/>
                </a:lnTo>
                <a:lnTo>
                  <a:pt x="322313" y="51104"/>
                </a:lnTo>
                <a:lnTo>
                  <a:pt x="353771" y="27063"/>
                </a:lnTo>
                <a:lnTo>
                  <a:pt x="354495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bg object 2656"/>
          <p:cNvSpPr/>
          <p:nvPr/>
        </p:nvSpPr>
        <p:spPr>
          <a:xfrm>
            <a:off x="4503026" y="1445914"/>
            <a:ext cx="86995" cy="121285"/>
          </a:xfrm>
          <a:custGeom>
            <a:avLst/>
            <a:gdLst/>
            <a:ahLst/>
            <a:cxnLst/>
            <a:rect l="l" t="t" r="r" b="b"/>
            <a:pathLst>
              <a:path w="86995" h="121284">
                <a:moveTo>
                  <a:pt x="65703" y="0"/>
                </a:moveTo>
                <a:lnTo>
                  <a:pt x="18482" y="33243"/>
                </a:lnTo>
                <a:lnTo>
                  <a:pt x="1689" y="69691"/>
                </a:lnTo>
                <a:lnTo>
                  <a:pt x="0" y="93313"/>
                </a:lnTo>
                <a:lnTo>
                  <a:pt x="372" y="102757"/>
                </a:lnTo>
                <a:lnTo>
                  <a:pt x="20716" y="120969"/>
                </a:lnTo>
                <a:lnTo>
                  <a:pt x="28134" y="118884"/>
                </a:lnTo>
                <a:lnTo>
                  <a:pt x="36004" y="114128"/>
                </a:lnTo>
                <a:lnTo>
                  <a:pt x="52349" y="101377"/>
                </a:lnTo>
                <a:lnTo>
                  <a:pt x="67964" y="87754"/>
                </a:lnTo>
                <a:lnTo>
                  <a:pt x="68448" y="87153"/>
                </a:lnTo>
                <a:lnTo>
                  <a:pt x="35560" y="87153"/>
                </a:lnTo>
                <a:lnTo>
                  <a:pt x="32346" y="84740"/>
                </a:lnTo>
                <a:lnTo>
                  <a:pt x="31750" y="80994"/>
                </a:lnTo>
                <a:lnTo>
                  <a:pt x="32147" y="75495"/>
                </a:lnTo>
                <a:lnTo>
                  <a:pt x="33286" y="58781"/>
                </a:lnTo>
                <a:lnTo>
                  <a:pt x="33807" y="54743"/>
                </a:lnTo>
                <a:lnTo>
                  <a:pt x="33959" y="45510"/>
                </a:lnTo>
                <a:lnTo>
                  <a:pt x="41363" y="39490"/>
                </a:lnTo>
                <a:lnTo>
                  <a:pt x="45834" y="36112"/>
                </a:lnTo>
                <a:lnTo>
                  <a:pt x="48768" y="33928"/>
                </a:lnTo>
                <a:lnTo>
                  <a:pt x="50888" y="33851"/>
                </a:lnTo>
                <a:lnTo>
                  <a:pt x="86007" y="33851"/>
                </a:lnTo>
                <a:lnTo>
                  <a:pt x="86448" y="27679"/>
                </a:lnTo>
                <a:lnTo>
                  <a:pt x="72314" y="213"/>
                </a:lnTo>
                <a:lnTo>
                  <a:pt x="65703" y="0"/>
                </a:lnTo>
                <a:close/>
              </a:path>
              <a:path w="86995" h="121284">
                <a:moveTo>
                  <a:pt x="86007" y="33851"/>
                </a:moveTo>
                <a:lnTo>
                  <a:pt x="50888" y="33851"/>
                </a:lnTo>
                <a:lnTo>
                  <a:pt x="52273" y="34867"/>
                </a:lnTo>
                <a:lnTo>
                  <a:pt x="54114" y="36264"/>
                </a:lnTo>
                <a:lnTo>
                  <a:pt x="54698" y="40011"/>
                </a:lnTo>
                <a:lnTo>
                  <a:pt x="54300" y="45510"/>
                </a:lnTo>
                <a:lnTo>
                  <a:pt x="53162" y="62223"/>
                </a:lnTo>
                <a:lnTo>
                  <a:pt x="52654" y="66249"/>
                </a:lnTo>
                <a:lnTo>
                  <a:pt x="52501" y="75495"/>
                </a:lnTo>
                <a:lnTo>
                  <a:pt x="45097" y="81502"/>
                </a:lnTo>
                <a:lnTo>
                  <a:pt x="37680" y="87077"/>
                </a:lnTo>
                <a:lnTo>
                  <a:pt x="35560" y="87153"/>
                </a:lnTo>
                <a:lnTo>
                  <a:pt x="68448" y="87153"/>
                </a:lnTo>
                <a:lnTo>
                  <a:pt x="77603" y="75782"/>
                </a:lnTo>
                <a:lnTo>
                  <a:pt x="82717" y="64089"/>
                </a:lnTo>
                <a:lnTo>
                  <a:pt x="84759" y="51301"/>
                </a:lnTo>
                <a:lnTo>
                  <a:pt x="86007" y="33851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bg object 2657"/>
          <p:cNvSpPr/>
          <p:nvPr/>
        </p:nvSpPr>
        <p:spPr>
          <a:xfrm>
            <a:off x="4362462" y="1503006"/>
            <a:ext cx="128905" cy="156845"/>
          </a:xfrm>
          <a:custGeom>
            <a:avLst/>
            <a:gdLst/>
            <a:ahLst/>
            <a:cxnLst/>
            <a:rect l="l" t="t" r="r" b="b"/>
            <a:pathLst>
              <a:path w="128904" h="156844">
                <a:moveTo>
                  <a:pt x="25222" y="44577"/>
                </a:moveTo>
                <a:lnTo>
                  <a:pt x="952" y="63195"/>
                </a:lnTo>
                <a:lnTo>
                  <a:pt x="0" y="86956"/>
                </a:lnTo>
                <a:lnTo>
                  <a:pt x="24777" y="67970"/>
                </a:lnTo>
                <a:lnTo>
                  <a:pt x="25222" y="44577"/>
                </a:lnTo>
                <a:close/>
              </a:path>
              <a:path w="128904" h="156844">
                <a:moveTo>
                  <a:pt x="128612" y="0"/>
                </a:moveTo>
                <a:lnTo>
                  <a:pt x="96862" y="24333"/>
                </a:lnTo>
                <a:lnTo>
                  <a:pt x="95681" y="57696"/>
                </a:lnTo>
                <a:lnTo>
                  <a:pt x="77050" y="71996"/>
                </a:lnTo>
                <a:lnTo>
                  <a:pt x="78232" y="38569"/>
                </a:lnTo>
                <a:lnTo>
                  <a:pt x="46482" y="62903"/>
                </a:lnTo>
                <a:lnTo>
                  <a:pt x="43319" y="156832"/>
                </a:lnTo>
                <a:lnTo>
                  <a:pt x="75069" y="132410"/>
                </a:lnTo>
                <a:lnTo>
                  <a:pt x="76187" y="98755"/>
                </a:lnTo>
                <a:lnTo>
                  <a:pt x="94818" y="84391"/>
                </a:lnTo>
                <a:lnTo>
                  <a:pt x="93713" y="118262"/>
                </a:lnTo>
                <a:lnTo>
                  <a:pt x="125463" y="93840"/>
                </a:lnTo>
                <a:lnTo>
                  <a:pt x="128612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bg object 2658"/>
          <p:cNvSpPr/>
          <p:nvPr/>
        </p:nvSpPr>
        <p:spPr>
          <a:xfrm>
            <a:off x="4600612" y="1351965"/>
            <a:ext cx="87630" cy="158750"/>
          </a:xfrm>
          <a:custGeom>
            <a:avLst/>
            <a:gdLst/>
            <a:ahLst/>
            <a:cxnLst/>
            <a:rect l="l" t="t" r="r" b="b"/>
            <a:pathLst>
              <a:path w="87629" h="158750">
                <a:moveTo>
                  <a:pt x="87617" y="0"/>
                </a:moveTo>
                <a:lnTo>
                  <a:pt x="50812" y="28155"/>
                </a:lnTo>
                <a:lnTo>
                  <a:pt x="39814" y="69723"/>
                </a:lnTo>
                <a:lnTo>
                  <a:pt x="33731" y="74117"/>
                </a:lnTo>
                <a:lnTo>
                  <a:pt x="34899" y="40322"/>
                </a:lnTo>
                <a:lnTo>
                  <a:pt x="3149" y="64668"/>
                </a:lnTo>
                <a:lnTo>
                  <a:pt x="0" y="158597"/>
                </a:lnTo>
                <a:lnTo>
                  <a:pt x="31750" y="134175"/>
                </a:lnTo>
                <a:lnTo>
                  <a:pt x="32994" y="96710"/>
                </a:lnTo>
                <a:lnTo>
                  <a:pt x="42303" y="89598"/>
                </a:lnTo>
                <a:lnTo>
                  <a:pt x="51104" y="119443"/>
                </a:lnTo>
                <a:lnTo>
                  <a:pt x="81965" y="95821"/>
                </a:lnTo>
                <a:lnTo>
                  <a:pt x="68186" y="61074"/>
                </a:lnTo>
                <a:lnTo>
                  <a:pt x="87617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bg object 2659"/>
          <p:cNvSpPr/>
          <p:nvPr/>
        </p:nvSpPr>
        <p:spPr>
          <a:xfrm>
            <a:off x="4331157" y="1571637"/>
            <a:ext cx="25400" cy="42545"/>
          </a:xfrm>
          <a:custGeom>
            <a:avLst/>
            <a:gdLst/>
            <a:ahLst/>
            <a:cxnLst/>
            <a:rect l="l" t="t" r="r" b="b"/>
            <a:pathLst>
              <a:path w="25400" h="42544">
                <a:moveTo>
                  <a:pt x="25222" y="0"/>
                </a:moveTo>
                <a:lnTo>
                  <a:pt x="952" y="18618"/>
                </a:lnTo>
                <a:lnTo>
                  <a:pt x="0" y="42379"/>
                </a:lnTo>
                <a:lnTo>
                  <a:pt x="24777" y="23393"/>
                </a:lnTo>
                <a:lnTo>
                  <a:pt x="25222" y="0"/>
                </a:lnTo>
                <a:close/>
              </a:path>
            </a:pathLst>
          </a:custGeom>
          <a:solidFill>
            <a:srgbClr val="DCC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bg object 2660"/>
          <p:cNvSpPr/>
          <p:nvPr/>
        </p:nvSpPr>
        <p:spPr>
          <a:xfrm>
            <a:off x="107657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24" y="0"/>
                </a:moveTo>
                <a:lnTo>
                  <a:pt x="0" y="0"/>
                </a:lnTo>
                <a:lnTo>
                  <a:pt x="0" y="114261"/>
                </a:lnTo>
                <a:lnTo>
                  <a:pt x="6324" y="114261"/>
                </a:lnTo>
                <a:lnTo>
                  <a:pt x="6324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bg object 2661"/>
          <p:cNvSpPr/>
          <p:nvPr/>
        </p:nvSpPr>
        <p:spPr>
          <a:xfrm>
            <a:off x="347319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24" y="0"/>
                </a:moveTo>
                <a:lnTo>
                  <a:pt x="0" y="0"/>
                </a:lnTo>
                <a:lnTo>
                  <a:pt x="0" y="114261"/>
                </a:lnTo>
                <a:lnTo>
                  <a:pt x="6324" y="114261"/>
                </a:lnTo>
                <a:lnTo>
                  <a:pt x="6324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bg object 2662"/>
          <p:cNvSpPr/>
          <p:nvPr/>
        </p:nvSpPr>
        <p:spPr>
          <a:xfrm>
            <a:off x="586968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bg object 2663"/>
          <p:cNvSpPr/>
          <p:nvPr/>
        </p:nvSpPr>
        <p:spPr>
          <a:xfrm>
            <a:off x="826642" y="7445743"/>
            <a:ext cx="6985" cy="114300"/>
          </a:xfrm>
          <a:custGeom>
            <a:avLst/>
            <a:gdLst/>
            <a:ahLst/>
            <a:cxnLst/>
            <a:rect l="l" t="t" r="r" b="b"/>
            <a:pathLst>
              <a:path w="6984" h="114300">
                <a:moveTo>
                  <a:pt x="6362" y="0"/>
                </a:moveTo>
                <a:lnTo>
                  <a:pt x="0" y="0"/>
                </a:lnTo>
                <a:lnTo>
                  <a:pt x="0" y="114261"/>
                </a:lnTo>
                <a:lnTo>
                  <a:pt x="6362" y="114261"/>
                </a:lnTo>
                <a:lnTo>
                  <a:pt x="6362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bg object 2664"/>
          <p:cNvSpPr/>
          <p:nvPr/>
        </p:nvSpPr>
        <p:spPr>
          <a:xfrm>
            <a:off x="1066317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bg object 2665"/>
          <p:cNvSpPr/>
          <p:nvPr/>
        </p:nvSpPr>
        <p:spPr>
          <a:xfrm>
            <a:off x="1305991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bg object 2666"/>
          <p:cNvSpPr/>
          <p:nvPr/>
        </p:nvSpPr>
        <p:spPr>
          <a:xfrm>
            <a:off x="1545666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bg object 2667"/>
          <p:cNvSpPr/>
          <p:nvPr/>
        </p:nvSpPr>
        <p:spPr>
          <a:xfrm>
            <a:off x="1785327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bg object 2668"/>
          <p:cNvSpPr/>
          <p:nvPr/>
        </p:nvSpPr>
        <p:spPr>
          <a:xfrm>
            <a:off x="2025027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24" y="0"/>
                </a:moveTo>
                <a:lnTo>
                  <a:pt x="0" y="0"/>
                </a:lnTo>
                <a:lnTo>
                  <a:pt x="0" y="114261"/>
                </a:lnTo>
                <a:lnTo>
                  <a:pt x="6324" y="114261"/>
                </a:lnTo>
                <a:lnTo>
                  <a:pt x="6324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bg object 2669"/>
          <p:cNvSpPr/>
          <p:nvPr/>
        </p:nvSpPr>
        <p:spPr>
          <a:xfrm>
            <a:off x="2264676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49" y="0"/>
                </a:moveTo>
                <a:lnTo>
                  <a:pt x="0" y="0"/>
                </a:lnTo>
                <a:lnTo>
                  <a:pt x="0" y="114261"/>
                </a:lnTo>
                <a:lnTo>
                  <a:pt x="6349" y="114261"/>
                </a:lnTo>
                <a:lnTo>
                  <a:pt x="6349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bg object 2670"/>
          <p:cNvSpPr/>
          <p:nvPr/>
        </p:nvSpPr>
        <p:spPr>
          <a:xfrm>
            <a:off x="2504338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bg object 2671"/>
          <p:cNvSpPr/>
          <p:nvPr/>
        </p:nvSpPr>
        <p:spPr>
          <a:xfrm>
            <a:off x="2744012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49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49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bg object 2672"/>
          <p:cNvSpPr/>
          <p:nvPr/>
        </p:nvSpPr>
        <p:spPr>
          <a:xfrm>
            <a:off x="2983687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bg object 2673"/>
          <p:cNvSpPr/>
          <p:nvPr/>
        </p:nvSpPr>
        <p:spPr>
          <a:xfrm>
            <a:off x="3223348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49" y="0"/>
                </a:moveTo>
                <a:lnTo>
                  <a:pt x="0" y="0"/>
                </a:lnTo>
                <a:lnTo>
                  <a:pt x="0" y="114261"/>
                </a:lnTo>
                <a:lnTo>
                  <a:pt x="6349" y="114261"/>
                </a:lnTo>
                <a:lnTo>
                  <a:pt x="6349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bg object 2674"/>
          <p:cNvSpPr/>
          <p:nvPr/>
        </p:nvSpPr>
        <p:spPr>
          <a:xfrm>
            <a:off x="3463048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24" y="0"/>
                </a:moveTo>
                <a:lnTo>
                  <a:pt x="0" y="0"/>
                </a:lnTo>
                <a:lnTo>
                  <a:pt x="0" y="114261"/>
                </a:lnTo>
                <a:lnTo>
                  <a:pt x="6324" y="114261"/>
                </a:lnTo>
                <a:lnTo>
                  <a:pt x="6324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bg object 2675"/>
          <p:cNvSpPr/>
          <p:nvPr/>
        </p:nvSpPr>
        <p:spPr>
          <a:xfrm>
            <a:off x="3702697" y="7445743"/>
            <a:ext cx="6350" cy="114300"/>
          </a:xfrm>
          <a:custGeom>
            <a:avLst/>
            <a:gdLst/>
            <a:ahLst/>
            <a:cxnLst/>
            <a:rect l="l" t="t" r="r" b="b"/>
            <a:pathLst>
              <a:path w="6350" h="114300">
                <a:moveTo>
                  <a:pt x="6350" y="0"/>
                </a:moveTo>
                <a:lnTo>
                  <a:pt x="0" y="0"/>
                </a:lnTo>
                <a:lnTo>
                  <a:pt x="0" y="114261"/>
                </a:lnTo>
                <a:lnTo>
                  <a:pt x="6350" y="114261"/>
                </a:lnTo>
                <a:lnTo>
                  <a:pt x="6350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bg object 2676"/>
          <p:cNvSpPr/>
          <p:nvPr/>
        </p:nvSpPr>
        <p:spPr>
          <a:xfrm>
            <a:off x="0" y="7433005"/>
            <a:ext cx="3949065" cy="127000"/>
          </a:xfrm>
          <a:custGeom>
            <a:avLst/>
            <a:gdLst/>
            <a:ahLst/>
            <a:cxnLst/>
            <a:rect l="l" t="t" r="r" b="b"/>
            <a:pathLst>
              <a:path w="3949065" h="127000">
                <a:moveTo>
                  <a:pt x="1312329" y="84467"/>
                </a:moveTo>
                <a:lnTo>
                  <a:pt x="1307071" y="86029"/>
                </a:lnTo>
                <a:lnTo>
                  <a:pt x="1305979" y="86372"/>
                </a:lnTo>
                <a:lnTo>
                  <a:pt x="1305979" y="127000"/>
                </a:lnTo>
                <a:lnTo>
                  <a:pt x="1312329" y="127000"/>
                </a:lnTo>
                <a:lnTo>
                  <a:pt x="1312329" y="84467"/>
                </a:lnTo>
                <a:close/>
              </a:path>
              <a:path w="3949065" h="127000">
                <a:moveTo>
                  <a:pt x="1552003" y="27139"/>
                </a:moveTo>
                <a:lnTo>
                  <a:pt x="1545653" y="28244"/>
                </a:lnTo>
                <a:lnTo>
                  <a:pt x="1545653" y="127000"/>
                </a:lnTo>
                <a:lnTo>
                  <a:pt x="1552003" y="127000"/>
                </a:lnTo>
                <a:lnTo>
                  <a:pt x="1552003" y="27139"/>
                </a:lnTo>
                <a:close/>
              </a:path>
              <a:path w="3949065" h="127000">
                <a:moveTo>
                  <a:pt x="2271014" y="28244"/>
                </a:moveTo>
                <a:lnTo>
                  <a:pt x="2264664" y="27139"/>
                </a:lnTo>
                <a:lnTo>
                  <a:pt x="2264664" y="127000"/>
                </a:lnTo>
                <a:lnTo>
                  <a:pt x="2271014" y="127000"/>
                </a:lnTo>
                <a:lnTo>
                  <a:pt x="2271014" y="28244"/>
                </a:lnTo>
                <a:close/>
              </a:path>
              <a:path w="3949065" h="127000">
                <a:moveTo>
                  <a:pt x="2510675" y="86372"/>
                </a:moveTo>
                <a:lnTo>
                  <a:pt x="2509596" y="86029"/>
                </a:lnTo>
                <a:lnTo>
                  <a:pt x="2504325" y="84467"/>
                </a:lnTo>
                <a:lnTo>
                  <a:pt x="2510675" y="86372"/>
                </a:lnTo>
                <a:close/>
              </a:path>
              <a:path w="3949065" h="127000">
                <a:moveTo>
                  <a:pt x="3948709" y="0"/>
                </a:moveTo>
                <a:lnTo>
                  <a:pt x="0" y="0"/>
                </a:lnTo>
                <a:lnTo>
                  <a:pt x="0" y="12700"/>
                </a:lnTo>
                <a:lnTo>
                  <a:pt x="1647113" y="12700"/>
                </a:lnTo>
                <a:lnTo>
                  <a:pt x="1646720" y="12750"/>
                </a:lnTo>
                <a:lnTo>
                  <a:pt x="1785315" y="12750"/>
                </a:lnTo>
                <a:lnTo>
                  <a:pt x="1785315" y="127000"/>
                </a:lnTo>
                <a:lnTo>
                  <a:pt x="1791665" y="127000"/>
                </a:lnTo>
                <a:lnTo>
                  <a:pt x="1791665" y="12750"/>
                </a:lnTo>
                <a:lnTo>
                  <a:pt x="2025015" y="12750"/>
                </a:lnTo>
                <a:lnTo>
                  <a:pt x="2025015" y="127000"/>
                </a:lnTo>
                <a:lnTo>
                  <a:pt x="2031339" y="127000"/>
                </a:lnTo>
                <a:lnTo>
                  <a:pt x="2031339" y="12750"/>
                </a:lnTo>
                <a:lnTo>
                  <a:pt x="2169947" y="12750"/>
                </a:lnTo>
                <a:lnTo>
                  <a:pt x="2169541" y="12700"/>
                </a:lnTo>
                <a:lnTo>
                  <a:pt x="3942346" y="12700"/>
                </a:lnTo>
                <a:lnTo>
                  <a:pt x="3942346" y="127000"/>
                </a:lnTo>
                <a:lnTo>
                  <a:pt x="3948709" y="127000"/>
                </a:lnTo>
                <a:lnTo>
                  <a:pt x="3948709" y="12700"/>
                </a:lnTo>
                <a:lnTo>
                  <a:pt x="3948709" y="0"/>
                </a:lnTo>
                <a:close/>
              </a:path>
            </a:pathLst>
          </a:custGeom>
          <a:solidFill>
            <a:srgbClr val="2352A4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77" name="bg object 26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65261" y="884350"/>
            <a:ext cx="1721712" cy="851663"/>
          </a:xfrm>
          <a:prstGeom prst="rect">
            <a:avLst/>
          </a:prstGeom>
        </p:spPr>
      </p:pic>
      <p:pic>
        <p:nvPicPr>
          <p:cNvPr id="2678" name="bg object 26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06177" y="1516011"/>
            <a:ext cx="91706" cy="71437"/>
          </a:xfrm>
          <a:prstGeom prst="rect">
            <a:avLst/>
          </a:prstGeom>
        </p:spPr>
      </p:pic>
      <p:pic>
        <p:nvPicPr>
          <p:cNvPr id="2679" name="bg object 26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07105" y="1516303"/>
            <a:ext cx="131089" cy="72097"/>
          </a:xfrm>
          <a:prstGeom prst="rect">
            <a:avLst/>
          </a:prstGeom>
        </p:spPr>
      </p:pic>
      <p:pic>
        <p:nvPicPr>
          <p:cNvPr id="2680" name="bg object 26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82962" y="1110119"/>
            <a:ext cx="69621" cy="165569"/>
          </a:xfrm>
          <a:prstGeom prst="rect">
            <a:avLst/>
          </a:prstGeom>
        </p:spPr>
      </p:pic>
      <p:sp>
        <p:nvSpPr>
          <p:cNvPr id="2681" name="bg object 2681"/>
          <p:cNvSpPr/>
          <p:nvPr/>
        </p:nvSpPr>
        <p:spPr>
          <a:xfrm>
            <a:off x="3489058" y="976451"/>
            <a:ext cx="108585" cy="362585"/>
          </a:xfrm>
          <a:custGeom>
            <a:avLst/>
            <a:gdLst/>
            <a:ahLst/>
            <a:cxnLst/>
            <a:rect l="l" t="t" r="r" b="b"/>
            <a:pathLst>
              <a:path w="108585" h="362584">
                <a:moveTo>
                  <a:pt x="139" y="362229"/>
                </a:moveTo>
                <a:lnTo>
                  <a:pt x="12" y="360807"/>
                </a:lnTo>
                <a:lnTo>
                  <a:pt x="12" y="361365"/>
                </a:lnTo>
                <a:lnTo>
                  <a:pt x="25" y="361911"/>
                </a:lnTo>
                <a:lnTo>
                  <a:pt x="0" y="362483"/>
                </a:lnTo>
                <a:lnTo>
                  <a:pt x="139" y="362229"/>
                </a:lnTo>
                <a:close/>
              </a:path>
              <a:path w="108585" h="362584">
                <a:moveTo>
                  <a:pt x="108280" y="82600"/>
                </a:moveTo>
                <a:lnTo>
                  <a:pt x="104724" y="37541"/>
                </a:lnTo>
                <a:lnTo>
                  <a:pt x="94132" y="5524"/>
                </a:lnTo>
                <a:lnTo>
                  <a:pt x="91351" y="1524"/>
                </a:lnTo>
                <a:lnTo>
                  <a:pt x="89789" y="0"/>
                </a:lnTo>
                <a:lnTo>
                  <a:pt x="66433" y="64338"/>
                </a:lnTo>
                <a:lnTo>
                  <a:pt x="42964" y="126974"/>
                </a:lnTo>
                <a:lnTo>
                  <a:pt x="35013" y="166166"/>
                </a:lnTo>
                <a:lnTo>
                  <a:pt x="28702" y="188239"/>
                </a:lnTo>
                <a:lnTo>
                  <a:pt x="62674" y="106146"/>
                </a:lnTo>
                <a:lnTo>
                  <a:pt x="76123" y="86334"/>
                </a:lnTo>
                <a:lnTo>
                  <a:pt x="86017" y="91973"/>
                </a:lnTo>
                <a:lnTo>
                  <a:pt x="88303" y="119964"/>
                </a:lnTo>
                <a:lnTo>
                  <a:pt x="78930" y="167220"/>
                </a:lnTo>
                <a:lnTo>
                  <a:pt x="53860" y="230644"/>
                </a:lnTo>
                <a:lnTo>
                  <a:pt x="34277" y="266827"/>
                </a:lnTo>
                <a:lnTo>
                  <a:pt x="8343" y="311302"/>
                </a:lnTo>
                <a:lnTo>
                  <a:pt x="12090" y="316395"/>
                </a:lnTo>
                <a:lnTo>
                  <a:pt x="15290" y="321665"/>
                </a:lnTo>
                <a:lnTo>
                  <a:pt x="17665" y="327075"/>
                </a:lnTo>
                <a:lnTo>
                  <a:pt x="22047" y="316484"/>
                </a:lnTo>
                <a:lnTo>
                  <a:pt x="63550" y="251904"/>
                </a:lnTo>
                <a:lnTo>
                  <a:pt x="87604" y="207683"/>
                </a:lnTo>
                <a:lnTo>
                  <a:pt x="105740" y="132143"/>
                </a:lnTo>
                <a:lnTo>
                  <a:pt x="108280" y="82600"/>
                </a:lnTo>
                <a:close/>
              </a:path>
            </a:pathLst>
          </a:custGeom>
          <a:solidFill>
            <a:srgbClr val="8C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bg object 2682"/>
          <p:cNvSpPr/>
          <p:nvPr/>
        </p:nvSpPr>
        <p:spPr>
          <a:xfrm>
            <a:off x="3434486" y="1044028"/>
            <a:ext cx="44450" cy="184150"/>
          </a:xfrm>
          <a:custGeom>
            <a:avLst/>
            <a:gdLst/>
            <a:ahLst/>
            <a:cxnLst/>
            <a:rect l="l" t="t" r="r" b="b"/>
            <a:pathLst>
              <a:path w="44450" h="184150">
                <a:moveTo>
                  <a:pt x="44196" y="0"/>
                </a:moveTo>
                <a:lnTo>
                  <a:pt x="34361" y="44611"/>
                </a:lnTo>
                <a:lnTo>
                  <a:pt x="23641" y="88382"/>
                </a:lnTo>
                <a:lnTo>
                  <a:pt x="0" y="178688"/>
                </a:lnTo>
                <a:lnTo>
                  <a:pt x="7683" y="183959"/>
                </a:lnTo>
                <a:lnTo>
                  <a:pt x="19198" y="131996"/>
                </a:lnTo>
                <a:lnTo>
                  <a:pt x="29040" y="84316"/>
                </a:lnTo>
                <a:lnTo>
                  <a:pt x="37331" y="40468"/>
                </a:lnTo>
                <a:lnTo>
                  <a:pt x="44196" y="0"/>
                </a:lnTo>
                <a:close/>
              </a:path>
            </a:pathLst>
          </a:custGeom>
          <a:solidFill>
            <a:srgbClr val="576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83" name="bg object 268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13010" y="926541"/>
            <a:ext cx="112229" cy="325704"/>
          </a:xfrm>
          <a:prstGeom prst="rect">
            <a:avLst/>
          </a:prstGeom>
        </p:spPr>
      </p:pic>
      <p:sp>
        <p:nvSpPr>
          <p:cNvPr id="2684" name="bg object 2684"/>
          <p:cNvSpPr/>
          <p:nvPr/>
        </p:nvSpPr>
        <p:spPr>
          <a:xfrm>
            <a:off x="5209692" y="789698"/>
            <a:ext cx="743585" cy="718185"/>
          </a:xfrm>
          <a:custGeom>
            <a:avLst/>
            <a:gdLst/>
            <a:ahLst/>
            <a:cxnLst/>
            <a:rect l="l" t="t" r="r" b="b"/>
            <a:pathLst>
              <a:path w="743585" h="718185">
                <a:moveTo>
                  <a:pt x="743204" y="464972"/>
                </a:moveTo>
                <a:lnTo>
                  <a:pt x="738682" y="417258"/>
                </a:lnTo>
                <a:lnTo>
                  <a:pt x="725703" y="372541"/>
                </a:lnTo>
                <a:lnTo>
                  <a:pt x="705116" y="331673"/>
                </a:lnTo>
                <a:lnTo>
                  <a:pt x="677735" y="295452"/>
                </a:lnTo>
                <a:lnTo>
                  <a:pt x="644423" y="264718"/>
                </a:lnTo>
                <a:lnTo>
                  <a:pt x="643648" y="272732"/>
                </a:lnTo>
                <a:lnTo>
                  <a:pt x="642531" y="280606"/>
                </a:lnTo>
                <a:lnTo>
                  <a:pt x="627837" y="333806"/>
                </a:lnTo>
                <a:lnTo>
                  <a:pt x="606793" y="375246"/>
                </a:lnTo>
                <a:lnTo>
                  <a:pt x="578777" y="411848"/>
                </a:lnTo>
                <a:lnTo>
                  <a:pt x="544652" y="442747"/>
                </a:lnTo>
                <a:lnTo>
                  <a:pt x="505371" y="467017"/>
                </a:lnTo>
                <a:lnTo>
                  <a:pt x="541858" y="439305"/>
                </a:lnTo>
                <a:lnTo>
                  <a:pt x="572795" y="405460"/>
                </a:lnTo>
                <a:lnTo>
                  <a:pt x="597230" y="366420"/>
                </a:lnTo>
                <a:lnTo>
                  <a:pt x="614311" y="323011"/>
                </a:lnTo>
                <a:lnTo>
                  <a:pt x="623176" y="276110"/>
                </a:lnTo>
                <a:lnTo>
                  <a:pt x="624243" y="260553"/>
                </a:lnTo>
                <a:lnTo>
                  <a:pt x="624230" y="250545"/>
                </a:lnTo>
                <a:lnTo>
                  <a:pt x="623404" y="242011"/>
                </a:lnTo>
                <a:lnTo>
                  <a:pt x="623392" y="241884"/>
                </a:lnTo>
                <a:lnTo>
                  <a:pt x="619848" y="205473"/>
                </a:lnTo>
                <a:lnTo>
                  <a:pt x="607898" y="163055"/>
                </a:lnTo>
                <a:lnTo>
                  <a:pt x="589089" y="124015"/>
                </a:lnTo>
                <a:lnTo>
                  <a:pt x="564134" y="89052"/>
                </a:lnTo>
                <a:lnTo>
                  <a:pt x="533717" y="58877"/>
                </a:lnTo>
                <a:lnTo>
                  <a:pt x="498551" y="34175"/>
                </a:lnTo>
                <a:lnTo>
                  <a:pt x="459346" y="15659"/>
                </a:lnTo>
                <a:lnTo>
                  <a:pt x="416788" y="4038"/>
                </a:lnTo>
                <a:lnTo>
                  <a:pt x="371602" y="0"/>
                </a:lnTo>
                <a:lnTo>
                  <a:pt x="323684" y="4546"/>
                </a:lnTo>
                <a:lnTo>
                  <a:pt x="278815" y="17589"/>
                </a:lnTo>
                <a:lnTo>
                  <a:pt x="237807" y="38315"/>
                </a:lnTo>
                <a:lnTo>
                  <a:pt x="201510" y="65862"/>
                </a:lnTo>
                <a:lnTo>
                  <a:pt x="170764" y="99390"/>
                </a:lnTo>
                <a:lnTo>
                  <a:pt x="146405" y="138074"/>
                </a:lnTo>
                <a:lnTo>
                  <a:pt x="129273" y="181051"/>
                </a:lnTo>
                <a:lnTo>
                  <a:pt x="120230" y="227495"/>
                </a:lnTo>
                <a:lnTo>
                  <a:pt x="127063" y="224066"/>
                </a:lnTo>
                <a:lnTo>
                  <a:pt x="134086" y="220954"/>
                </a:lnTo>
                <a:lnTo>
                  <a:pt x="185775" y="205320"/>
                </a:lnTo>
                <a:lnTo>
                  <a:pt x="233286" y="200850"/>
                </a:lnTo>
                <a:lnTo>
                  <a:pt x="270764" y="203619"/>
                </a:lnTo>
                <a:lnTo>
                  <a:pt x="306539" y="211645"/>
                </a:lnTo>
                <a:lnTo>
                  <a:pt x="340194" y="224536"/>
                </a:lnTo>
                <a:lnTo>
                  <a:pt x="371360" y="241884"/>
                </a:lnTo>
                <a:lnTo>
                  <a:pt x="343916" y="229311"/>
                </a:lnTo>
                <a:lnTo>
                  <a:pt x="314833" y="220027"/>
                </a:lnTo>
                <a:lnTo>
                  <a:pt x="284327" y="214287"/>
                </a:lnTo>
                <a:lnTo>
                  <a:pt x="252666" y="212318"/>
                </a:lnTo>
                <a:lnTo>
                  <a:pt x="222808" y="214071"/>
                </a:lnTo>
                <a:lnTo>
                  <a:pt x="166408" y="227431"/>
                </a:lnTo>
                <a:lnTo>
                  <a:pt x="125857" y="246253"/>
                </a:lnTo>
                <a:lnTo>
                  <a:pt x="79159" y="281317"/>
                </a:lnTo>
                <a:lnTo>
                  <a:pt x="46228" y="319278"/>
                </a:lnTo>
                <a:lnTo>
                  <a:pt x="21297" y="363283"/>
                </a:lnTo>
                <a:lnTo>
                  <a:pt x="5511" y="412242"/>
                </a:lnTo>
                <a:lnTo>
                  <a:pt x="0" y="464972"/>
                </a:lnTo>
                <a:lnTo>
                  <a:pt x="4064" y="510387"/>
                </a:lnTo>
                <a:lnTo>
                  <a:pt x="15798" y="553135"/>
                </a:lnTo>
                <a:lnTo>
                  <a:pt x="34493" y="592493"/>
                </a:lnTo>
                <a:lnTo>
                  <a:pt x="59423" y="627748"/>
                </a:lnTo>
                <a:lnTo>
                  <a:pt x="89877" y="658202"/>
                </a:lnTo>
                <a:lnTo>
                  <a:pt x="125133" y="683120"/>
                </a:lnTo>
                <a:lnTo>
                  <a:pt x="164503" y="701814"/>
                </a:lnTo>
                <a:lnTo>
                  <a:pt x="207251" y="713549"/>
                </a:lnTo>
                <a:lnTo>
                  <a:pt x="252666" y="717613"/>
                </a:lnTo>
                <a:lnTo>
                  <a:pt x="277406" y="716407"/>
                </a:lnTo>
                <a:lnTo>
                  <a:pt x="301472" y="712876"/>
                </a:lnTo>
                <a:lnTo>
                  <a:pt x="324739" y="707123"/>
                </a:lnTo>
                <a:lnTo>
                  <a:pt x="347116" y="699287"/>
                </a:lnTo>
                <a:lnTo>
                  <a:pt x="341363" y="695350"/>
                </a:lnTo>
                <a:lnTo>
                  <a:pt x="335788" y="691184"/>
                </a:lnTo>
                <a:lnTo>
                  <a:pt x="298729" y="656221"/>
                </a:lnTo>
                <a:lnTo>
                  <a:pt x="272783" y="620534"/>
                </a:lnTo>
                <a:lnTo>
                  <a:pt x="253301" y="580517"/>
                </a:lnTo>
                <a:lnTo>
                  <a:pt x="241058" y="536930"/>
                </a:lnTo>
                <a:lnTo>
                  <a:pt x="236816" y="490524"/>
                </a:lnTo>
                <a:lnTo>
                  <a:pt x="236816" y="482612"/>
                </a:lnTo>
                <a:lnTo>
                  <a:pt x="237185" y="474776"/>
                </a:lnTo>
                <a:lnTo>
                  <a:pt x="237909" y="467055"/>
                </a:lnTo>
                <a:lnTo>
                  <a:pt x="237896" y="464972"/>
                </a:lnTo>
                <a:lnTo>
                  <a:pt x="242265" y="417893"/>
                </a:lnTo>
                <a:lnTo>
                  <a:pt x="254876" y="373710"/>
                </a:lnTo>
                <a:lnTo>
                  <a:pt x="274904" y="333248"/>
                </a:lnTo>
                <a:lnTo>
                  <a:pt x="301561" y="297268"/>
                </a:lnTo>
                <a:lnTo>
                  <a:pt x="334060" y="266598"/>
                </a:lnTo>
                <a:lnTo>
                  <a:pt x="371589" y="242011"/>
                </a:lnTo>
                <a:lnTo>
                  <a:pt x="409130" y="266598"/>
                </a:lnTo>
                <a:lnTo>
                  <a:pt x="441629" y="297268"/>
                </a:lnTo>
                <a:lnTo>
                  <a:pt x="468299" y="333248"/>
                </a:lnTo>
                <a:lnTo>
                  <a:pt x="488327" y="373710"/>
                </a:lnTo>
                <a:lnTo>
                  <a:pt x="500938" y="417893"/>
                </a:lnTo>
                <a:lnTo>
                  <a:pt x="505320" y="464972"/>
                </a:lnTo>
                <a:lnTo>
                  <a:pt x="505320" y="467055"/>
                </a:lnTo>
                <a:lnTo>
                  <a:pt x="474954" y="483260"/>
                </a:lnTo>
                <a:lnTo>
                  <a:pt x="442315" y="495261"/>
                </a:lnTo>
                <a:lnTo>
                  <a:pt x="407746" y="502729"/>
                </a:lnTo>
                <a:lnTo>
                  <a:pt x="371602" y="505294"/>
                </a:lnTo>
                <a:lnTo>
                  <a:pt x="335457" y="502729"/>
                </a:lnTo>
                <a:lnTo>
                  <a:pt x="300888" y="495261"/>
                </a:lnTo>
                <a:lnTo>
                  <a:pt x="268249" y="483260"/>
                </a:lnTo>
                <a:lnTo>
                  <a:pt x="237909" y="467055"/>
                </a:lnTo>
                <a:lnTo>
                  <a:pt x="243509" y="518185"/>
                </a:lnTo>
                <a:lnTo>
                  <a:pt x="258787" y="565721"/>
                </a:lnTo>
                <a:lnTo>
                  <a:pt x="282689" y="608634"/>
                </a:lnTo>
                <a:lnTo>
                  <a:pt x="314185" y="645896"/>
                </a:lnTo>
                <a:lnTo>
                  <a:pt x="352247" y="676440"/>
                </a:lnTo>
                <a:lnTo>
                  <a:pt x="399072" y="700557"/>
                </a:lnTo>
                <a:lnTo>
                  <a:pt x="458800" y="715645"/>
                </a:lnTo>
                <a:lnTo>
                  <a:pt x="490550" y="717613"/>
                </a:lnTo>
                <a:lnTo>
                  <a:pt x="535952" y="713549"/>
                </a:lnTo>
                <a:lnTo>
                  <a:pt x="578700" y="701814"/>
                </a:lnTo>
                <a:lnTo>
                  <a:pt x="618058" y="683120"/>
                </a:lnTo>
                <a:lnTo>
                  <a:pt x="653326" y="658202"/>
                </a:lnTo>
                <a:lnTo>
                  <a:pt x="683780" y="627748"/>
                </a:lnTo>
                <a:lnTo>
                  <a:pt x="708698" y="592493"/>
                </a:lnTo>
                <a:lnTo>
                  <a:pt x="727392" y="553135"/>
                </a:lnTo>
                <a:lnTo>
                  <a:pt x="739127" y="510387"/>
                </a:lnTo>
                <a:lnTo>
                  <a:pt x="739584" y="505294"/>
                </a:lnTo>
                <a:lnTo>
                  <a:pt x="743204" y="464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85" name="bg object 268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16499" y="1138364"/>
            <a:ext cx="129603" cy="96774"/>
          </a:xfrm>
          <a:prstGeom prst="rect">
            <a:avLst/>
          </a:prstGeom>
        </p:spPr>
      </p:pic>
      <p:pic>
        <p:nvPicPr>
          <p:cNvPr id="2686" name="bg object 268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00015" y="1642567"/>
            <a:ext cx="960551" cy="157937"/>
          </a:xfrm>
          <a:prstGeom prst="rect">
            <a:avLst/>
          </a:prstGeom>
        </p:spPr>
      </p:pic>
      <p:sp>
        <p:nvSpPr>
          <p:cNvPr id="2687" name="bg object 2687"/>
          <p:cNvSpPr/>
          <p:nvPr/>
        </p:nvSpPr>
        <p:spPr>
          <a:xfrm>
            <a:off x="5095024" y="1846719"/>
            <a:ext cx="972819" cy="16510"/>
          </a:xfrm>
          <a:custGeom>
            <a:avLst/>
            <a:gdLst/>
            <a:ahLst/>
            <a:cxnLst/>
            <a:rect l="l" t="t" r="r" b="b"/>
            <a:pathLst>
              <a:path w="972820" h="16510">
                <a:moveTo>
                  <a:pt x="486283" y="0"/>
                </a:moveTo>
                <a:lnTo>
                  <a:pt x="389027" y="324"/>
                </a:lnTo>
                <a:lnTo>
                  <a:pt x="291767" y="1131"/>
                </a:lnTo>
                <a:lnTo>
                  <a:pt x="121551" y="4102"/>
                </a:lnTo>
                <a:lnTo>
                  <a:pt x="60780" y="5870"/>
                </a:lnTo>
                <a:lnTo>
                  <a:pt x="0" y="8000"/>
                </a:lnTo>
                <a:lnTo>
                  <a:pt x="30388" y="9187"/>
                </a:lnTo>
                <a:lnTo>
                  <a:pt x="121551" y="11912"/>
                </a:lnTo>
                <a:lnTo>
                  <a:pt x="243141" y="14135"/>
                </a:lnTo>
                <a:lnTo>
                  <a:pt x="340396" y="15364"/>
                </a:lnTo>
                <a:lnTo>
                  <a:pt x="486283" y="16001"/>
                </a:lnTo>
                <a:lnTo>
                  <a:pt x="583544" y="15697"/>
                </a:lnTo>
                <a:lnTo>
                  <a:pt x="680806" y="14895"/>
                </a:lnTo>
                <a:lnTo>
                  <a:pt x="851001" y="11925"/>
                </a:lnTo>
                <a:lnTo>
                  <a:pt x="911785" y="10148"/>
                </a:lnTo>
                <a:lnTo>
                  <a:pt x="972578" y="8000"/>
                </a:lnTo>
                <a:lnTo>
                  <a:pt x="942182" y="6809"/>
                </a:lnTo>
                <a:lnTo>
                  <a:pt x="851001" y="4076"/>
                </a:lnTo>
                <a:lnTo>
                  <a:pt x="729437" y="1841"/>
                </a:lnTo>
                <a:lnTo>
                  <a:pt x="632175" y="619"/>
                </a:lnTo>
                <a:lnTo>
                  <a:pt x="486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88" name="bg object 26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1446" y="3331438"/>
            <a:ext cx="5085067" cy="382358"/>
          </a:xfrm>
          <a:prstGeom prst="rect">
            <a:avLst/>
          </a:prstGeom>
        </p:spPr>
      </p:pic>
      <p:pic>
        <p:nvPicPr>
          <p:cNvPr id="2689" name="bg object 268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2193" y="4321949"/>
            <a:ext cx="6243688" cy="422541"/>
          </a:xfrm>
          <a:prstGeom prst="rect">
            <a:avLst/>
          </a:prstGeom>
        </p:spPr>
      </p:pic>
      <p:pic>
        <p:nvPicPr>
          <p:cNvPr id="2690" name="bg object 269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2180" y="3816006"/>
            <a:ext cx="5891250" cy="374218"/>
          </a:xfrm>
          <a:prstGeom prst="rect">
            <a:avLst/>
          </a:prstGeom>
        </p:spPr>
      </p:pic>
      <p:sp>
        <p:nvSpPr>
          <p:cNvPr id="2691" name="bg object 2691"/>
          <p:cNvSpPr/>
          <p:nvPr/>
        </p:nvSpPr>
        <p:spPr>
          <a:xfrm>
            <a:off x="797585" y="4932235"/>
            <a:ext cx="1936114" cy="245110"/>
          </a:xfrm>
          <a:custGeom>
            <a:avLst/>
            <a:gdLst/>
            <a:ahLst/>
            <a:cxnLst/>
            <a:rect l="l" t="t" r="r" b="b"/>
            <a:pathLst>
              <a:path w="1936114" h="245110">
                <a:moveTo>
                  <a:pt x="1829612" y="4279"/>
                </a:moveTo>
                <a:lnTo>
                  <a:pt x="1698307" y="4279"/>
                </a:lnTo>
                <a:lnTo>
                  <a:pt x="1698307" y="238213"/>
                </a:lnTo>
                <a:lnTo>
                  <a:pt x="1836445" y="238213"/>
                </a:lnTo>
                <a:lnTo>
                  <a:pt x="1859350" y="237078"/>
                </a:lnTo>
                <a:lnTo>
                  <a:pt x="1910435" y="220040"/>
                </a:lnTo>
                <a:lnTo>
                  <a:pt x="1934093" y="184957"/>
                </a:lnTo>
                <a:lnTo>
                  <a:pt x="1934780" y="178346"/>
                </a:lnTo>
                <a:lnTo>
                  <a:pt x="1782991" y="178346"/>
                </a:lnTo>
                <a:lnTo>
                  <a:pt x="1782991" y="144132"/>
                </a:lnTo>
                <a:lnTo>
                  <a:pt x="1929767" y="144132"/>
                </a:lnTo>
                <a:lnTo>
                  <a:pt x="1926048" y="136323"/>
                </a:lnTo>
                <a:lnTo>
                  <a:pt x="1914019" y="124325"/>
                </a:lnTo>
                <a:lnTo>
                  <a:pt x="1897176" y="115481"/>
                </a:lnTo>
                <a:lnTo>
                  <a:pt x="1904420" y="111120"/>
                </a:lnTo>
                <a:lnTo>
                  <a:pt x="1910756" y="106173"/>
                </a:lnTo>
                <a:lnTo>
                  <a:pt x="1916182" y="100638"/>
                </a:lnTo>
                <a:lnTo>
                  <a:pt x="1919124" y="96647"/>
                </a:lnTo>
                <a:lnTo>
                  <a:pt x="1782991" y="96647"/>
                </a:lnTo>
                <a:lnTo>
                  <a:pt x="1782991" y="64160"/>
                </a:lnTo>
                <a:lnTo>
                  <a:pt x="1928674" y="64160"/>
                </a:lnTo>
                <a:lnTo>
                  <a:pt x="1927194" y="51707"/>
                </a:lnTo>
                <a:lnTo>
                  <a:pt x="1902739" y="20320"/>
                </a:lnTo>
                <a:lnTo>
                  <a:pt x="1851820" y="5282"/>
                </a:lnTo>
                <a:lnTo>
                  <a:pt x="1829612" y="4279"/>
                </a:lnTo>
                <a:close/>
              </a:path>
              <a:path w="1936114" h="245110">
                <a:moveTo>
                  <a:pt x="1929767" y="144132"/>
                </a:moveTo>
                <a:lnTo>
                  <a:pt x="1827898" y="144132"/>
                </a:lnTo>
                <a:lnTo>
                  <a:pt x="1837066" y="145173"/>
                </a:lnTo>
                <a:lnTo>
                  <a:pt x="1843614" y="148297"/>
                </a:lnTo>
                <a:lnTo>
                  <a:pt x="1847543" y="153508"/>
                </a:lnTo>
                <a:lnTo>
                  <a:pt x="1848853" y="160807"/>
                </a:lnTo>
                <a:lnTo>
                  <a:pt x="1847543" y="168482"/>
                </a:lnTo>
                <a:lnTo>
                  <a:pt x="1843614" y="173963"/>
                </a:lnTo>
                <a:lnTo>
                  <a:pt x="1837066" y="177250"/>
                </a:lnTo>
                <a:lnTo>
                  <a:pt x="1827898" y="178346"/>
                </a:lnTo>
                <a:lnTo>
                  <a:pt x="1934780" y="178346"/>
                </a:lnTo>
                <a:lnTo>
                  <a:pt x="1935670" y="169786"/>
                </a:lnTo>
                <a:lnTo>
                  <a:pt x="1933265" y="151476"/>
                </a:lnTo>
                <a:lnTo>
                  <a:pt x="1929767" y="144132"/>
                </a:lnTo>
                <a:close/>
              </a:path>
              <a:path w="1936114" h="245110">
                <a:moveTo>
                  <a:pt x="1928674" y="64160"/>
                </a:moveTo>
                <a:lnTo>
                  <a:pt x="1828457" y="64160"/>
                </a:lnTo>
                <a:lnTo>
                  <a:pt x="1833803" y="65430"/>
                </a:lnTo>
                <a:lnTo>
                  <a:pt x="1840357" y="70573"/>
                </a:lnTo>
                <a:lnTo>
                  <a:pt x="1842008" y="74561"/>
                </a:lnTo>
                <a:lnTo>
                  <a:pt x="1842008" y="79971"/>
                </a:lnTo>
                <a:lnTo>
                  <a:pt x="1840698" y="87270"/>
                </a:lnTo>
                <a:lnTo>
                  <a:pt x="1836769" y="92481"/>
                </a:lnTo>
                <a:lnTo>
                  <a:pt x="1830220" y="95605"/>
                </a:lnTo>
                <a:lnTo>
                  <a:pt x="1821053" y="96647"/>
                </a:lnTo>
                <a:lnTo>
                  <a:pt x="1919124" y="96647"/>
                </a:lnTo>
                <a:lnTo>
                  <a:pt x="1928825" y="65430"/>
                </a:lnTo>
                <a:lnTo>
                  <a:pt x="1928674" y="64160"/>
                </a:lnTo>
                <a:close/>
              </a:path>
              <a:path w="1936114" h="245110">
                <a:moveTo>
                  <a:pt x="1528521" y="0"/>
                </a:moveTo>
                <a:lnTo>
                  <a:pt x="1474594" y="8658"/>
                </a:lnTo>
                <a:lnTo>
                  <a:pt x="1430958" y="33839"/>
                </a:lnTo>
                <a:lnTo>
                  <a:pt x="1402380" y="72641"/>
                </a:lnTo>
                <a:lnTo>
                  <a:pt x="1392516" y="121031"/>
                </a:lnTo>
                <a:lnTo>
                  <a:pt x="1393612" y="138099"/>
                </a:lnTo>
                <a:lnTo>
                  <a:pt x="1410055" y="183692"/>
                </a:lnTo>
                <a:lnTo>
                  <a:pt x="1443933" y="218327"/>
                </a:lnTo>
                <a:lnTo>
                  <a:pt x="1491581" y="238593"/>
                </a:lnTo>
                <a:lnTo>
                  <a:pt x="1528521" y="242493"/>
                </a:lnTo>
                <a:lnTo>
                  <a:pt x="1547671" y="241519"/>
                </a:lnTo>
                <a:lnTo>
                  <a:pt x="1598879" y="226872"/>
                </a:lnTo>
                <a:lnTo>
                  <a:pt x="1637687" y="196731"/>
                </a:lnTo>
                <a:lnTo>
                  <a:pt x="1655567" y="167220"/>
                </a:lnTo>
                <a:lnTo>
                  <a:pt x="1528521" y="167220"/>
                </a:lnTo>
                <a:lnTo>
                  <a:pt x="1520558" y="166458"/>
                </a:lnTo>
                <a:lnTo>
                  <a:pt x="1491126" y="131334"/>
                </a:lnTo>
                <a:lnTo>
                  <a:pt x="1490459" y="121031"/>
                </a:lnTo>
                <a:lnTo>
                  <a:pt x="1491126" y="110739"/>
                </a:lnTo>
                <a:lnTo>
                  <a:pt x="1513341" y="78265"/>
                </a:lnTo>
                <a:lnTo>
                  <a:pt x="1528521" y="75272"/>
                </a:lnTo>
                <a:lnTo>
                  <a:pt x="1655717" y="75272"/>
                </a:lnTo>
                <a:lnTo>
                  <a:pt x="1654779" y="72641"/>
                </a:lnTo>
                <a:lnTo>
                  <a:pt x="1626460" y="33839"/>
                </a:lnTo>
                <a:lnTo>
                  <a:pt x="1582851" y="8658"/>
                </a:lnTo>
                <a:lnTo>
                  <a:pt x="1547671" y="962"/>
                </a:lnTo>
                <a:lnTo>
                  <a:pt x="1528521" y="0"/>
                </a:lnTo>
                <a:close/>
              </a:path>
              <a:path w="1936114" h="245110">
                <a:moveTo>
                  <a:pt x="1655717" y="75272"/>
                </a:moveTo>
                <a:lnTo>
                  <a:pt x="1528521" y="75272"/>
                </a:lnTo>
                <a:lnTo>
                  <a:pt x="1536489" y="76020"/>
                </a:lnTo>
                <a:lnTo>
                  <a:pt x="1543707" y="78265"/>
                </a:lnTo>
                <a:lnTo>
                  <a:pt x="1565914" y="110739"/>
                </a:lnTo>
                <a:lnTo>
                  <a:pt x="1566583" y="121031"/>
                </a:lnTo>
                <a:lnTo>
                  <a:pt x="1565914" y="131334"/>
                </a:lnTo>
                <a:lnTo>
                  <a:pt x="1543707" y="164172"/>
                </a:lnTo>
                <a:lnTo>
                  <a:pt x="1528521" y="167220"/>
                </a:lnTo>
                <a:lnTo>
                  <a:pt x="1655567" y="167220"/>
                </a:lnTo>
                <a:lnTo>
                  <a:pt x="1660193" y="154233"/>
                </a:lnTo>
                <a:lnTo>
                  <a:pt x="1663442" y="138099"/>
                </a:lnTo>
                <a:lnTo>
                  <a:pt x="1664525" y="121031"/>
                </a:lnTo>
                <a:lnTo>
                  <a:pt x="1663442" y="103964"/>
                </a:lnTo>
                <a:lnTo>
                  <a:pt x="1660193" y="87834"/>
                </a:lnTo>
                <a:lnTo>
                  <a:pt x="1655717" y="75272"/>
                </a:lnTo>
                <a:close/>
              </a:path>
              <a:path w="1936114" h="245110">
                <a:moveTo>
                  <a:pt x="1262507" y="0"/>
                </a:moveTo>
                <a:lnTo>
                  <a:pt x="1207535" y="8658"/>
                </a:lnTo>
                <a:lnTo>
                  <a:pt x="1163285" y="33839"/>
                </a:lnTo>
                <a:lnTo>
                  <a:pt x="1134350" y="72641"/>
                </a:lnTo>
                <a:lnTo>
                  <a:pt x="1124369" y="121031"/>
                </a:lnTo>
                <a:lnTo>
                  <a:pt x="1125478" y="138113"/>
                </a:lnTo>
                <a:lnTo>
                  <a:pt x="1142111" y="183896"/>
                </a:lnTo>
                <a:lnTo>
                  <a:pt x="1176436" y="218623"/>
                </a:lnTo>
                <a:lnTo>
                  <a:pt x="1224816" y="238640"/>
                </a:lnTo>
                <a:lnTo>
                  <a:pt x="1262507" y="242493"/>
                </a:lnTo>
                <a:lnTo>
                  <a:pt x="1283116" y="241343"/>
                </a:lnTo>
                <a:lnTo>
                  <a:pt x="1335646" y="224104"/>
                </a:lnTo>
                <a:lnTo>
                  <a:pt x="1370606" y="188583"/>
                </a:lnTo>
                <a:lnTo>
                  <a:pt x="1377556" y="173215"/>
                </a:lnTo>
                <a:lnTo>
                  <a:pt x="1365360" y="167220"/>
                </a:lnTo>
                <a:lnTo>
                  <a:pt x="1262075" y="167220"/>
                </a:lnTo>
                <a:lnTo>
                  <a:pt x="1253883" y="166472"/>
                </a:lnTo>
                <a:lnTo>
                  <a:pt x="1225135" y="140704"/>
                </a:lnTo>
                <a:lnTo>
                  <a:pt x="1222298" y="121031"/>
                </a:lnTo>
                <a:lnTo>
                  <a:pt x="1223008" y="110739"/>
                </a:lnTo>
                <a:lnTo>
                  <a:pt x="1246414" y="78265"/>
                </a:lnTo>
                <a:lnTo>
                  <a:pt x="1262075" y="75272"/>
                </a:lnTo>
                <a:lnTo>
                  <a:pt x="1365360" y="75272"/>
                </a:lnTo>
                <a:lnTo>
                  <a:pt x="1377556" y="69278"/>
                </a:lnTo>
                <a:lnTo>
                  <a:pt x="1349647" y="28464"/>
                </a:lnTo>
                <a:lnTo>
                  <a:pt x="1302177" y="4598"/>
                </a:lnTo>
                <a:lnTo>
                  <a:pt x="1283116" y="1149"/>
                </a:lnTo>
                <a:lnTo>
                  <a:pt x="1262507" y="0"/>
                </a:lnTo>
                <a:close/>
              </a:path>
              <a:path w="1936114" h="245110">
                <a:moveTo>
                  <a:pt x="1302702" y="136423"/>
                </a:moveTo>
                <a:lnTo>
                  <a:pt x="1295034" y="149893"/>
                </a:lnTo>
                <a:lnTo>
                  <a:pt x="1285708" y="159518"/>
                </a:lnTo>
                <a:lnTo>
                  <a:pt x="1274722" y="165294"/>
                </a:lnTo>
                <a:lnTo>
                  <a:pt x="1262075" y="167220"/>
                </a:lnTo>
                <a:lnTo>
                  <a:pt x="1365360" y="167220"/>
                </a:lnTo>
                <a:lnTo>
                  <a:pt x="1302702" y="136423"/>
                </a:lnTo>
                <a:close/>
              </a:path>
              <a:path w="1936114" h="245110">
                <a:moveTo>
                  <a:pt x="1365360" y="75272"/>
                </a:moveTo>
                <a:lnTo>
                  <a:pt x="1262075" y="75272"/>
                </a:lnTo>
                <a:lnTo>
                  <a:pt x="1274722" y="77197"/>
                </a:lnTo>
                <a:lnTo>
                  <a:pt x="1285708" y="82970"/>
                </a:lnTo>
                <a:lnTo>
                  <a:pt x="1295034" y="92594"/>
                </a:lnTo>
                <a:lnTo>
                  <a:pt x="1302702" y="106070"/>
                </a:lnTo>
                <a:lnTo>
                  <a:pt x="1365360" y="75272"/>
                </a:lnTo>
                <a:close/>
              </a:path>
              <a:path w="1936114" h="245110">
                <a:moveTo>
                  <a:pt x="994359" y="0"/>
                </a:moveTo>
                <a:lnTo>
                  <a:pt x="939388" y="8658"/>
                </a:lnTo>
                <a:lnTo>
                  <a:pt x="895132" y="33839"/>
                </a:lnTo>
                <a:lnTo>
                  <a:pt x="866197" y="72641"/>
                </a:lnTo>
                <a:lnTo>
                  <a:pt x="856221" y="121031"/>
                </a:lnTo>
                <a:lnTo>
                  <a:pt x="857328" y="138113"/>
                </a:lnTo>
                <a:lnTo>
                  <a:pt x="873963" y="183896"/>
                </a:lnTo>
                <a:lnTo>
                  <a:pt x="908287" y="218623"/>
                </a:lnTo>
                <a:lnTo>
                  <a:pt x="956668" y="238640"/>
                </a:lnTo>
                <a:lnTo>
                  <a:pt x="994359" y="242493"/>
                </a:lnTo>
                <a:lnTo>
                  <a:pt x="1014961" y="241343"/>
                </a:lnTo>
                <a:lnTo>
                  <a:pt x="1067485" y="224104"/>
                </a:lnTo>
                <a:lnTo>
                  <a:pt x="1102447" y="188583"/>
                </a:lnTo>
                <a:lnTo>
                  <a:pt x="1109395" y="173215"/>
                </a:lnTo>
                <a:lnTo>
                  <a:pt x="1097202" y="167220"/>
                </a:lnTo>
                <a:lnTo>
                  <a:pt x="993927" y="167220"/>
                </a:lnTo>
                <a:lnTo>
                  <a:pt x="985733" y="166472"/>
                </a:lnTo>
                <a:lnTo>
                  <a:pt x="956987" y="140704"/>
                </a:lnTo>
                <a:lnTo>
                  <a:pt x="954151" y="121031"/>
                </a:lnTo>
                <a:lnTo>
                  <a:pt x="954860" y="110739"/>
                </a:lnTo>
                <a:lnTo>
                  <a:pt x="978261" y="78265"/>
                </a:lnTo>
                <a:lnTo>
                  <a:pt x="993927" y="75272"/>
                </a:lnTo>
                <a:lnTo>
                  <a:pt x="1097202" y="75272"/>
                </a:lnTo>
                <a:lnTo>
                  <a:pt x="1109395" y="69278"/>
                </a:lnTo>
                <a:lnTo>
                  <a:pt x="1081492" y="28464"/>
                </a:lnTo>
                <a:lnTo>
                  <a:pt x="1034018" y="4598"/>
                </a:lnTo>
                <a:lnTo>
                  <a:pt x="1014961" y="1149"/>
                </a:lnTo>
                <a:lnTo>
                  <a:pt x="994359" y="0"/>
                </a:lnTo>
                <a:close/>
              </a:path>
              <a:path w="1936114" h="245110">
                <a:moveTo>
                  <a:pt x="1034554" y="136423"/>
                </a:moveTo>
                <a:lnTo>
                  <a:pt x="1026881" y="149893"/>
                </a:lnTo>
                <a:lnTo>
                  <a:pt x="1017555" y="159518"/>
                </a:lnTo>
                <a:lnTo>
                  <a:pt x="1006572" y="165294"/>
                </a:lnTo>
                <a:lnTo>
                  <a:pt x="993927" y="167220"/>
                </a:lnTo>
                <a:lnTo>
                  <a:pt x="1097202" y="167220"/>
                </a:lnTo>
                <a:lnTo>
                  <a:pt x="1034554" y="136423"/>
                </a:lnTo>
                <a:close/>
              </a:path>
              <a:path w="1936114" h="245110">
                <a:moveTo>
                  <a:pt x="1097202" y="75272"/>
                </a:moveTo>
                <a:lnTo>
                  <a:pt x="993927" y="75272"/>
                </a:lnTo>
                <a:lnTo>
                  <a:pt x="1006572" y="77197"/>
                </a:lnTo>
                <a:lnTo>
                  <a:pt x="1017555" y="82970"/>
                </a:lnTo>
                <a:lnTo>
                  <a:pt x="1026881" y="92594"/>
                </a:lnTo>
                <a:lnTo>
                  <a:pt x="1034554" y="106070"/>
                </a:lnTo>
                <a:lnTo>
                  <a:pt x="1097202" y="75272"/>
                </a:lnTo>
                <a:close/>
              </a:path>
              <a:path w="1936114" h="245110">
                <a:moveTo>
                  <a:pt x="822731" y="71843"/>
                </a:moveTo>
                <a:lnTo>
                  <a:pt x="687273" y="71843"/>
                </a:lnTo>
                <a:lnTo>
                  <a:pt x="704785" y="73555"/>
                </a:lnTo>
                <a:lnTo>
                  <a:pt x="717964" y="78690"/>
                </a:lnTo>
                <a:lnTo>
                  <a:pt x="726812" y="87247"/>
                </a:lnTo>
                <a:lnTo>
                  <a:pt x="731329" y="99225"/>
                </a:lnTo>
                <a:lnTo>
                  <a:pt x="692416" y="99225"/>
                </a:lnTo>
                <a:lnTo>
                  <a:pt x="667182" y="100346"/>
                </a:lnTo>
                <a:lnTo>
                  <a:pt x="626981" y="109324"/>
                </a:lnTo>
                <a:lnTo>
                  <a:pt x="592124" y="139317"/>
                </a:lnTo>
                <a:lnTo>
                  <a:pt x="585523" y="169506"/>
                </a:lnTo>
                <a:lnTo>
                  <a:pt x="585567" y="170929"/>
                </a:lnTo>
                <a:lnTo>
                  <a:pt x="601156" y="214589"/>
                </a:lnTo>
                <a:lnTo>
                  <a:pt x="635302" y="237077"/>
                </a:lnTo>
                <a:lnTo>
                  <a:pt x="672312" y="242493"/>
                </a:lnTo>
                <a:lnTo>
                  <a:pt x="695058" y="240302"/>
                </a:lnTo>
                <a:lnTo>
                  <a:pt x="713689" y="233727"/>
                </a:lnTo>
                <a:lnTo>
                  <a:pt x="728205" y="222766"/>
                </a:lnTo>
                <a:lnTo>
                  <a:pt x="738606" y="207416"/>
                </a:lnTo>
                <a:lnTo>
                  <a:pt x="828421" y="207416"/>
                </a:lnTo>
                <a:lnTo>
                  <a:pt x="828421" y="184327"/>
                </a:lnTo>
                <a:lnTo>
                  <a:pt x="694270" y="184327"/>
                </a:lnTo>
                <a:lnTo>
                  <a:pt x="688632" y="182549"/>
                </a:lnTo>
                <a:lnTo>
                  <a:pt x="680364" y="175425"/>
                </a:lnTo>
                <a:lnTo>
                  <a:pt x="678294" y="170929"/>
                </a:lnTo>
                <a:lnTo>
                  <a:pt x="678294" y="165506"/>
                </a:lnTo>
                <a:lnTo>
                  <a:pt x="680139" y="156903"/>
                </a:lnTo>
                <a:lnTo>
                  <a:pt x="685674" y="150755"/>
                </a:lnTo>
                <a:lnTo>
                  <a:pt x="694898" y="147064"/>
                </a:lnTo>
                <a:lnTo>
                  <a:pt x="707809" y="145834"/>
                </a:lnTo>
                <a:lnTo>
                  <a:pt x="828421" y="145834"/>
                </a:lnTo>
                <a:lnTo>
                  <a:pt x="828421" y="112471"/>
                </a:lnTo>
                <a:lnTo>
                  <a:pt x="826387" y="85682"/>
                </a:lnTo>
                <a:lnTo>
                  <a:pt x="822731" y="71843"/>
                </a:lnTo>
                <a:close/>
              </a:path>
              <a:path w="1936114" h="245110">
                <a:moveTo>
                  <a:pt x="828421" y="207416"/>
                </a:moveTo>
                <a:lnTo>
                  <a:pt x="738606" y="207416"/>
                </a:lnTo>
                <a:lnTo>
                  <a:pt x="738606" y="238213"/>
                </a:lnTo>
                <a:lnTo>
                  <a:pt x="828421" y="238213"/>
                </a:lnTo>
                <a:lnTo>
                  <a:pt x="828421" y="207416"/>
                </a:lnTo>
                <a:close/>
              </a:path>
              <a:path w="1936114" h="245110">
                <a:moveTo>
                  <a:pt x="828421" y="145834"/>
                </a:moveTo>
                <a:lnTo>
                  <a:pt x="731761" y="145834"/>
                </a:lnTo>
                <a:lnTo>
                  <a:pt x="731761" y="162090"/>
                </a:lnTo>
                <a:lnTo>
                  <a:pt x="729195" y="169506"/>
                </a:lnTo>
                <a:lnTo>
                  <a:pt x="725195" y="175069"/>
                </a:lnTo>
                <a:lnTo>
                  <a:pt x="714362" y="182473"/>
                </a:lnTo>
                <a:lnTo>
                  <a:pt x="708240" y="184327"/>
                </a:lnTo>
                <a:lnTo>
                  <a:pt x="828421" y="184327"/>
                </a:lnTo>
                <a:lnTo>
                  <a:pt x="828421" y="145834"/>
                </a:lnTo>
                <a:close/>
              </a:path>
              <a:path w="1936114" h="245110">
                <a:moveTo>
                  <a:pt x="701827" y="0"/>
                </a:moveTo>
                <a:lnTo>
                  <a:pt x="659361" y="3975"/>
                </a:lnTo>
                <a:lnTo>
                  <a:pt x="618797" y="15451"/>
                </a:lnTo>
                <a:lnTo>
                  <a:pt x="596607" y="26517"/>
                </a:lnTo>
                <a:lnTo>
                  <a:pt x="627405" y="90246"/>
                </a:lnTo>
                <a:lnTo>
                  <a:pt x="633472" y="86190"/>
                </a:lnTo>
                <a:lnTo>
                  <a:pt x="640129" y="82594"/>
                </a:lnTo>
                <a:lnTo>
                  <a:pt x="679339" y="72153"/>
                </a:lnTo>
                <a:lnTo>
                  <a:pt x="687273" y="71843"/>
                </a:lnTo>
                <a:lnTo>
                  <a:pt x="822731" y="71843"/>
                </a:lnTo>
                <a:lnTo>
                  <a:pt x="820289" y="62603"/>
                </a:lnTo>
                <a:lnTo>
                  <a:pt x="795909" y="27584"/>
                </a:lnTo>
                <a:lnTo>
                  <a:pt x="756135" y="6896"/>
                </a:lnTo>
                <a:lnTo>
                  <a:pt x="730797" y="1724"/>
                </a:lnTo>
                <a:lnTo>
                  <a:pt x="701827" y="0"/>
                </a:lnTo>
                <a:close/>
              </a:path>
              <a:path w="1936114" h="245110">
                <a:moveTo>
                  <a:pt x="286550" y="159956"/>
                </a:moveTo>
                <a:lnTo>
                  <a:pt x="282702" y="238213"/>
                </a:lnTo>
                <a:lnTo>
                  <a:pt x="327609" y="244640"/>
                </a:lnTo>
                <a:lnTo>
                  <a:pt x="342187" y="243663"/>
                </a:lnTo>
                <a:lnTo>
                  <a:pt x="384391" y="220375"/>
                </a:lnTo>
                <a:lnTo>
                  <a:pt x="401586" y="184327"/>
                </a:lnTo>
                <a:lnTo>
                  <a:pt x="406300" y="160807"/>
                </a:lnTo>
                <a:lnTo>
                  <a:pt x="294386" y="160807"/>
                </a:lnTo>
                <a:lnTo>
                  <a:pt x="291109" y="160528"/>
                </a:lnTo>
                <a:lnTo>
                  <a:pt x="286550" y="159956"/>
                </a:lnTo>
                <a:close/>
              </a:path>
              <a:path w="1936114" h="245110">
                <a:moveTo>
                  <a:pt x="552996" y="79552"/>
                </a:moveTo>
                <a:lnTo>
                  <a:pt x="456336" y="79552"/>
                </a:lnTo>
                <a:lnTo>
                  <a:pt x="456336" y="238213"/>
                </a:lnTo>
                <a:lnTo>
                  <a:pt x="552996" y="238213"/>
                </a:lnTo>
                <a:lnTo>
                  <a:pt x="552996" y="79552"/>
                </a:lnTo>
                <a:close/>
              </a:path>
              <a:path w="1936114" h="245110">
                <a:moveTo>
                  <a:pt x="552996" y="4279"/>
                </a:moveTo>
                <a:lnTo>
                  <a:pt x="329742" y="4279"/>
                </a:lnTo>
                <a:lnTo>
                  <a:pt x="326326" y="106070"/>
                </a:lnTo>
                <a:lnTo>
                  <a:pt x="325414" y="119764"/>
                </a:lnTo>
                <a:lnTo>
                  <a:pt x="310927" y="157654"/>
                </a:lnTo>
                <a:lnTo>
                  <a:pt x="296392" y="160807"/>
                </a:lnTo>
                <a:lnTo>
                  <a:pt x="406300" y="160807"/>
                </a:lnTo>
                <a:lnTo>
                  <a:pt x="407793" y="151179"/>
                </a:lnTo>
                <a:lnTo>
                  <a:pt x="409785" y="131352"/>
                </a:lnTo>
                <a:lnTo>
                  <a:pt x="411010" y="109905"/>
                </a:lnTo>
                <a:lnTo>
                  <a:pt x="412292" y="79552"/>
                </a:lnTo>
                <a:lnTo>
                  <a:pt x="552996" y="79552"/>
                </a:lnTo>
                <a:lnTo>
                  <a:pt x="552996" y="4279"/>
                </a:lnTo>
                <a:close/>
              </a:path>
              <a:path w="1936114" h="245110">
                <a:moveTo>
                  <a:pt x="96659" y="4279"/>
                </a:moveTo>
                <a:lnTo>
                  <a:pt x="0" y="4279"/>
                </a:lnTo>
                <a:lnTo>
                  <a:pt x="0" y="238213"/>
                </a:lnTo>
                <a:lnTo>
                  <a:pt x="96659" y="238213"/>
                </a:lnTo>
                <a:lnTo>
                  <a:pt x="96659" y="160375"/>
                </a:lnTo>
                <a:lnTo>
                  <a:pt x="224357" y="160375"/>
                </a:lnTo>
                <a:lnTo>
                  <a:pt x="195453" y="116319"/>
                </a:lnTo>
                <a:lnTo>
                  <a:pt x="215555" y="86398"/>
                </a:lnTo>
                <a:lnTo>
                  <a:pt x="96659" y="86398"/>
                </a:lnTo>
                <a:lnTo>
                  <a:pt x="96659" y="4279"/>
                </a:lnTo>
                <a:close/>
              </a:path>
              <a:path w="1936114" h="245110">
                <a:moveTo>
                  <a:pt x="224357" y="160375"/>
                </a:moveTo>
                <a:lnTo>
                  <a:pt x="115049" y="160375"/>
                </a:lnTo>
                <a:lnTo>
                  <a:pt x="161670" y="238213"/>
                </a:lnTo>
                <a:lnTo>
                  <a:pt x="275424" y="238213"/>
                </a:lnTo>
                <a:lnTo>
                  <a:pt x="224357" y="160375"/>
                </a:lnTo>
                <a:close/>
              </a:path>
              <a:path w="1936114" h="245110">
                <a:moveTo>
                  <a:pt x="270725" y="4279"/>
                </a:moveTo>
                <a:lnTo>
                  <a:pt x="168935" y="4279"/>
                </a:lnTo>
                <a:lnTo>
                  <a:pt x="117614" y="86398"/>
                </a:lnTo>
                <a:lnTo>
                  <a:pt x="215555" y="86398"/>
                </a:lnTo>
                <a:lnTo>
                  <a:pt x="270725" y="4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4237" y="4430610"/>
            <a:ext cx="9364924" cy="123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4237" y="4430610"/>
            <a:ext cx="9364924" cy="123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6F7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8709" cy="36018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5679" y="362788"/>
            <a:ext cx="4116324" cy="650942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4483" y="2540698"/>
            <a:ext cx="6687680" cy="41475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01361" y="6549768"/>
            <a:ext cx="4736465" cy="353695"/>
          </a:xfrm>
          <a:custGeom>
            <a:avLst/>
            <a:gdLst/>
            <a:ahLst/>
            <a:cxnLst/>
            <a:rect l="l" t="t" r="r" b="b"/>
            <a:pathLst>
              <a:path w="4736465" h="353695">
                <a:moveTo>
                  <a:pt x="0" y="353110"/>
                </a:moveTo>
                <a:lnTo>
                  <a:pt x="2729179" y="353110"/>
                </a:lnTo>
                <a:lnTo>
                  <a:pt x="2861310" y="182168"/>
                </a:lnTo>
                <a:lnTo>
                  <a:pt x="4604080" y="182168"/>
                </a:lnTo>
                <a:lnTo>
                  <a:pt x="4736338" y="0"/>
                </a:lnTo>
              </a:path>
            </a:pathLst>
          </a:custGeom>
          <a:ln w="12700">
            <a:solidFill>
              <a:srgbClr val="DFE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06170" y="3083915"/>
            <a:ext cx="2621915" cy="3559810"/>
          </a:xfrm>
          <a:custGeom>
            <a:avLst/>
            <a:gdLst/>
            <a:ahLst/>
            <a:cxnLst/>
            <a:rect l="l" t="t" r="r" b="b"/>
            <a:pathLst>
              <a:path w="2621915" h="3559810">
                <a:moveTo>
                  <a:pt x="2621496" y="2677198"/>
                </a:moveTo>
                <a:lnTo>
                  <a:pt x="2617444" y="2632075"/>
                </a:lnTo>
                <a:lnTo>
                  <a:pt x="2605786" y="2589593"/>
                </a:lnTo>
                <a:lnTo>
                  <a:pt x="2587206" y="2550477"/>
                </a:lnTo>
                <a:lnTo>
                  <a:pt x="2562441" y="2515425"/>
                </a:lnTo>
                <a:lnTo>
                  <a:pt x="2532176" y="2485161"/>
                </a:lnTo>
                <a:lnTo>
                  <a:pt x="2497124" y="2460383"/>
                </a:lnTo>
                <a:lnTo>
                  <a:pt x="2458008" y="2441816"/>
                </a:lnTo>
                <a:lnTo>
                  <a:pt x="2415527" y="2430145"/>
                </a:lnTo>
                <a:lnTo>
                  <a:pt x="2370404" y="2426093"/>
                </a:lnTo>
                <a:lnTo>
                  <a:pt x="251091" y="2426093"/>
                </a:lnTo>
                <a:lnTo>
                  <a:pt x="205943" y="2430145"/>
                </a:lnTo>
                <a:lnTo>
                  <a:pt x="163461" y="2441816"/>
                </a:lnTo>
                <a:lnTo>
                  <a:pt x="124345" y="2460383"/>
                </a:lnTo>
                <a:lnTo>
                  <a:pt x="89306" y="2485161"/>
                </a:lnTo>
                <a:lnTo>
                  <a:pt x="59042" y="2515425"/>
                </a:lnTo>
                <a:lnTo>
                  <a:pt x="34277" y="2550477"/>
                </a:lnTo>
                <a:lnTo>
                  <a:pt x="15697" y="2589593"/>
                </a:lnTo>
                <a:lnTo>
                  <a:pt x="4038" y="2632075"/>
                </a:lnTo>
                <a:lnTo>
                  <a:pt x="0" y="2677198"/>
                </a:lnTo>
                <a:lnTo>
                  <a:pt x="0" y="3308489"/>
                </a:lnTo>
                <a:lnTo>
                  <a:pt x="4038" y="3353625"/>
                </a:lnTo>
                <a:lnTo>
                  <a:pt x="15697" y="3396107"/>
                </a:lnTo>
                <a:lnTo>
                  <a:pt x="34277" y="3435223"/>
                </a:lnTo>
                <a:lnTo>
                  <a:pt x="59042" y="3470275"/>
                </a:lnTo>
                <a:lnTo>
                  <a:pt x="89306" y="3500539"/>
                </a:lnTo>
                <a:lnTo>
                  <a:pt x="124345" y="3525304"/>
                </a:lnTo>
                <a:lnTo>
                  <a:pt x="163461" y="3543884"/>
                </a:lnTo>
                <a:lnTo>
                  <a:pt x="205943" y="3555542"/>
                </a:lnTo>
                <a:lnTo>
                  <a:pt x="251091" y="3559581"/>
                </a:lnTo>
                <a:lnTo>
                  <a:pt x="2370404" y="3559581"/>
                </a:lnTo>
                <a:lnTo>
                  <a:pt x="2415527" y="3555542"/>
                </a:lnTo>
                <a:lnTo>
                  <a:pt x="2458008" y="3543884"/>
                </a:lnTo>
                <a:lnTo>
                  <a:pt x="2497124" y="3525304"/>
                </a:lnTo>
                <a:lnTo>
                  <a:pt x="2532176" y="3500539"/>
                </a:lnTo>
                <a:lnTo>
                  <a:pt x="2562441" y="3470275"/>
                </a:lnTo>
                <a:lnTo>
                  <a:pt x="2587206" y="3435223"/>
                </a:lnTo>
                <a:lnTo>
                  <a:pt x="2605786" y="3396107"/>
                </a:lnTo>
                <a:lnTo>
                  <a:pt x="2617444" y="3353625"/>
                </a:lnTo>
                <a:lnTo>
                  <a:pt x="2621496" y="3308489"/>
                </a:lnTo>
                <a:lnTo>
                  <a:pt x="2621496" y="2677198"/>
                </a:lnTo>
                <a:close/>
              </a:path>
              <a:path w="2621915" h="3559810">
                <a:moveTo>
                  <a:pt x="2621496" y="1464144"/>
                </a:moveTo>
                <a:lnTo>
                  <a:pt x="2617444" y="1419021"/>
                </a:lnTo>
                <a:lnTo>
                  <a:pt x="2605786" y="1376540"/>
                </a:lnTo>
                <a:lnTo>
                  <a:pt x="2587206" y="1337424"/>
                </a:lnTo>
                <a:lnTo>
                  <a:pt x="2562441" y="1302372"/>
                </a:lnTo>
                <a:lnTo>
                  <a:pt x="2532176" y="1272108"/>
                </a:lnTo>
                <a:lnTo>
                  <a:pt x="2497124" y="1247330"/>
                </a:lnTo>
                <a:lnTo>
                  <a:pt x="2458008" y="1228763"/>
                </a:lnTo>
                <a:lnTo>
                  <a:pt x="2415527" y="1217091"/>
                </a:lnTo>
                <a:lnTo>
                  <a:pt x="2370404" y="1213040"/>
                </a:lnTo>
                <a:lnTo>
                  <a:pt x="251091" y="1213040"/>
                </a:lnTo>
                <a:lnTo>
                  <a:pt x="205943" y="1217091"/>
                </a:lnTo>
                <a:lnTo>
                  <a:pt x="163461" y="1228763"/>
                </a:lnTo>
                <a:lnTo>
                  <a:pt x="124345" y="1247330"/>
                </a:lnTo>
                <a:lnTo>
                  <a:pt x="89306" y="1272108"/>
                </a:lnTo>
                <a:lnTo>
                  <a:pt x="59042" y="1302372"/>
                </a:lnTo>
                <a:lnTo>
                  <a:pt x="34277" y="1337424"/>
                </a:lnTo>
                <a:lnTo>
                  <a:pt x="15697" y="1376540"/>
                </a:lnTo>
                <a:lnTo>
                  <a:pt x="4038" y="1419021"/>
                </a:lnTo>
                <a:lnTo>
                  <a:pt x="0" y="1464144"/>
                </a:lnTo>
                <a:lnTo>
                  <a:pt x="0" y="2095436"/>
                </a:lnTo>
                <a:lnTo>
                  <a:pt x="4038" y="2140572"/>
                </a:lnTo>
                <a:lnTo>
                  <a:pt x="15697" y="2183053"/>
                </a:lnTo>
                <a:lnTo>
                  <a:pt x="34277" y="2222169"/>
                </a:lnTo>
                <a:lnTo>
                  <a:pt x="59042" y="2257209"/>
                </a:lnTo>
                <a:lnTo>
                  <a:pt x="89306" y="2287473"/>
                </a:lnTo>
                <a:lnTo>
                  <a:pt x="124345" y="2312251"/>
                </a:lnTo>
                <a:lnTo>
                  <a:pt x="163461" y="2330818"/>
                </a:lnTo>
                <a:lnTo>
                  <a:pt x="205943" y="2342489"/>
                </a:lnTo>
                <a:lnTo>
                  <a:pt x="251091" y="2346528"/>
                </a:lnTo>
                <a:lnTo>
                  <a:pt x="2370404" y="2346528"/>
                </a:lnTo>
                <a:lnTo>
                  <a:pt x="2415527" y="2342489"/>
                </a:lnTo>
                <a:lnTo>
                  <a:pt x="2458008" y="2330818"/>
                </a:lnTo>
                <a:lnTo>
                  <a:pt x="2497124" y="2312251"/>
                </a:lnTo>
                <a:lnTo>
                  <a:pt x="2532176" y="2287473"/>
                </a:lnTo>
                <a:lnTo>
                  <a:pt x="2562441" y="2257209"/>
                </a:lnTo>
                <a:lnTo>
                  <a:pt x="2587206" y="2222169"/>
                </a:lnTo>
                <a:lnTo>
                  <a:pt x="2605786" y="2183053"/>
                </a:lnTo>
                <a:lnTo>
                  <a:pt x="2617444" y="2140572"/>
                </a:lnTo>
                <a:lnTo>
                  <a:pt x="2621496" y="2095436"/>
                </a:lnTo>
                <a:lnTo>
                  <a:pt x="2621496" y="1464144"/>
                </a:lnTo>
                <a:close/>
              </a:path>
              <a:path w="2621915" h="3559810">
                <a:moveTo>
                  <a:pt x="2621496" y="251104"/>
                </a:moveTo>
                <a:lnTo>
                  <a:pt x="2617444" y="205981"/>
                </a:lnTo>
                <a:lnTo>
                  <a:pt x="2605786" y="163499"/>
                </a:lnTo>
                <a:lnTo>
                  <a:pt x="2587206" y="124383"/>
                </a:lnTo>
                <a:lnTo>
                  <a:pt x="2562441" y="89331"/>
                </a:lnTo>
                <a:lnTo>
                  <a:pt x="2532176" y="59067"/>
                </a:lnTo>
                <a:lnTo>
                  <a:pt x="2497124" y="34290"/>
                </a:lnTo>
                <a:lnTo>
                  <a:pt x="2458008" y="15722"/>
                </a:lnTo>
                <a:lnTo>
                  <a:pt x="2415527" y="4051"/>
                </a:lnTo>
                <a:lnTo>
                  <a:pt x="2370404" y="0"/>
                </a:lnTo>
                <a:lnTo>
                  <a:pt x="251091" y="0"/>
                </a:lnTo>
                <a:lnTo>
                  <a:pt x="205943" y="4051"/>
                </a:lnTo>
                <a:lnTo>
                  <a:pt x="163461" y="15722"/>
                </a:lnTo>
                <a:lnTo>
                  <a:pt x="124345" y="34290"/>
                </a:lnTo>
                <a:lnTo>
                  <a:pt x="89306" y="59067"/>
                </a:lnTo>
                <a:lnTo>
                  <a:pt x="59042" y="89331"/>
                </a:lnTo>
                <a:lnTo>
                  <a:pt x="34277" y="124383"/>
                </a:lnTo>
                <a:lnTo>
                  <a:pt x="15697" y="163499"/>
                </a:lnTo>
                <a:lnTo>
                  <a:pt x="4038" y="205981"/>
                </a:lnTo>
                <a:lnTo>
                  <a:pt x="0" y="251104"/>
                </a:lnTo>
                <a:lnTo>
                  <a:pt x="0" y="882396"/>
                </a:lnTo>
                <a:lnTo>
                  <a:pt x="4038" y="927531"/>
                </a:lnTo>
                <a:lnTo>
                  <a:pt x="15697" y="970013"/>
                </a:lnTo>
                <a:lnTo>
                  <a:pt x="34277" y="1009129"/>
                </a:lnTo>
                <a:lnTo>
                  <a:pt x="59042" y="1044168"/>
                </a:lnTo>
                <a:lnTo>
                  <a:pt x="89306" y="1074432"/>
                </a:lnTo>
                <a:lnTo>
                  <a:pt x="124345" y="1099210"/>
                </a:lnTo>
                <a:lnTo>
                  <a:pt x="163461" y="1117777"/>
                </a:lnTo>
                <a:lnTo>
                  <a:pt x="205943" y="1129449"/>
                </a:lnTo>
                <a:lnTo>
                  <a:pt x="251091" y="1133487"/>
                </a:lnTo>
                <a:lnTo>
                  <a:pt x="2370404" y="1133487"/>
                </a:lnTo>
                <a:lnTo>
                  <a:pt x="2415527" y="1129449"/>
                </a:lnTo>
                <a:lnTo>
                  <a:pt x="2458008" y="1117777"/>
                </a:lnTo>
                <a:lnTo>
                  <a:pt x="2497124" y="1099210"/>
                </a:lnTo>
                <a:lnTo>
                  <a:pt x="2532176" y="1074432"/>
                </a:lnTo>
                <a:lnTo>
                  <a:pt x="2562441" y="1044168"/>
                </a:lnTo>
                <a:lnTo>
                  <a:pt x="2587206" y="1009129"/>
                </a:lnTo>
                <a:lnTo>
                  <a:pt x="2605786" y="970013"/>
                </a:lnTo>
                <a:lnTo>
                  <a:pt x="2617444" y="927531"/>
                </a:lnTo>
                <a:lnTo>
                  <a:pt x="2621496" y="882396"/>
                </a:lnTo>
                <a:lnTo>
                  <a:pt x="2621496" y="251104"/>
                </a:lnTo>
                <a:close/>
              </a:path>
            </a:pathLst>
          </a:custGeom>
          <a:solidFill>
            <a:srgbClr val="585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DFEAA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DFEAA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DFEAA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6F7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8186" y="3075888"/>
            <a:ext cx="864870" cy="789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DFEAA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17.png" /><Relationship Id="rId7" Type="http://schemas.openxmlformats.org/officeDocument/2006/relationships/image" Target="../media/image24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Relationship Id="rId9" Type="http://schemas.openxmlformats.org/officeDocument/2006/relationships/image" Target="../media/image2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13" Type="http://schemas.openxmlformats.org/officeDocument/2006/relationships/image" Target="../media/image37.png" /><Relationship Id="rId18" Type="http://schemas.openxmlformats.org/officeDocument/2006/relationships/image" Target="../media/image4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12" Type="http://schemas.openxmlformats.org/officeDocument/2006/relationships/image" Target="../media/image36.png" /><Relationship Id="rId17" Type="http://schemas.openxmlformats.org/officeDocument/2006/relationships/image" Target="../media/image41.png" /><Relationship Id="rId2" Type="http://schemas.openxmlformats.org/officeDocument/2006/relationships/image" Target="../media/image17.png" /><Relationship Id="rId16" Type="http://schemas.openxmlformats.org/officeDocument/2006/relationships/image" Target="../media/image40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30.png" /><Relationship Id="rId11" Type="http://schemas.openxmlformats.org/officeDocument/2006/relationships/image" Target="../media/image35.png" /><Relationship Id="rId5" Type="http://schemas.openxmlformats.org/officeDocument/2006/relationships/image" Target="../media/image29.png" /><Relationship Id="rId15" Type="http://schemas.openxmlformats.org/officeDocument/2006/relationships/image" Target="../media/image39.png" /><Relationship Id="rId10" Type="http://schemas.openxmlformats.org/officeDocument/2006/relationships/image" Target="../media/image34.png" /><Relationship Id="rId19" Type="http://schemas.openxmlformats.org/officeDocument/2006/relationships/image" Target="../media/image43.png" /><Relationship Id="rId4" Type="http://schemas.openxmlformats.org/officeDocument/2006/relationships/image" Target="../media/image28.png" /><Relationship Id="rId9" Type="http://schemas.openxmlformats.org/officeDocument/2006/relationships/image" Target="../media/image33.png" /><Relationship Id="rId14" Type="http://schemas.openxmlformats.org/officeDocument/2006/relationships/image" Target="../media/image38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 /><Relationship Id="rId13" Type="http://schemas.openxmlformats.org/officeDocument/2006/relationships/image" Target="../media/image55.png" /><Relationship Id="rId18" Type="http://schemas.openxmlformats.org/officeDocument/2006/relationships/image" Target="../media/image60.png" /><Relationship Id="rId3" Type="http://schemas.openxmlformats.org/officeDocument/2006/relationships/image" Target="../media/image45.png" /><Relationship Id="rId7" Type="http://schemas.openxmlformats.org/officeDocument/2006/relationships/image" Target="../media/image49.png" /><Relationship Id="rId12" Type="http://schemas.openxmlformats.org/officeDocument/2006/relationships/image" Target="../media/image54.png" /><Relationship Id="rId17" Type="http://schemas.openxmlformats.org/officeDocument/2006/relationships/image" Target="../media/image59.png" /><Relationship Id="rId2" Type="http://schemas.openxmlformats.org/officeDocument/2006/relationships/image" Target="../media/image17.png" /><Relationship Id="rId16" Type="http://schemas.openxmlformats.org/officeDocument/2006/relationships/image" Target="../media/image58.png" /><Relationship Id="rId20" Type="http://schemas.openxmlformats.org/officeDocument/2006/relationships/image" Target="../media/image62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8.png" /><Relationship Id="rId11" Type="http://schemas.openxmlformats.org/officeDocument/2006/relationships/image" Target="../media/image53.png" /><Relationship Id="rId5" Type="http://schemas.openxmlformats.org/officeDocument/2006/relationships/image" Target="../media/image47.png" /><Relationship Id="rId15" Type="http://schemas.openxmlformats.org/officeDocument/2006/relationships/image" Target="../media/image57.png" /><Relationship Id="rId10" Type="http://schemas.openxmlformats.org/officeDocument/2006/relationships/image" Target="../media/image52.png" /><Relationship Id="rId19" Type="http://schemas.openxmlformats.org/officeDocument/2006/relationships/image" Target="../media/image61.png" /><Relationship Id="rId4" Type="http://schemas.openxmlformats.org/officeDocument/2006/relationships/image" Target="../media/image46.png" /><Relationship Id="rId9" Type="http://schemas.openxmlformats.org/officeDocument/2006/relationships/image" Target="../media/image51.png" /><Relationship Id="rId14" Type="http://schemas.openxmlformats.org/officeDocument/2006/relationships/image" Target="../media/image56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 /><Relationship Id="rId3" Type="http://schemas.openxmlformats.org/officeDocument/2006/relationships/image" Target="../media/image63.png" /><Relationship Id="rId7" Type="http://schemas.openxmlformats.org/officeDocument/2006/relationships/image" Target="../media/image67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66.png" /><Relationship Id="rId5" Type="http://schemas.openxmlformats.org/officeDocument/2006/relationships/image" Target="../media/image65.png" /><Relationship Id="rId4" Type="http://schemas.openxmlformats.org/officeDocument/2006/relationships/image" Target="../media/image64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 /><Relationship Id="rId13" Type="http://schemas.openxmlformats.org/officeDocument/2006/relationships/image" Target="../media/image79.png" /><Relationship Id="rId18" Type="http://schemas.openxmlformats.org/officeDocument/2006/relationships/image" Target="../media/image84.png" /><Relationship Id="rId26" Type="http://schemas.openxmlformats.org/officeDocument/2006/relationships/image" Target="../media/image92.png" /><Relationship Id="rId3" Type="http://schemas.openxmlformats.org/officeDocument/2006/relationships/image" Target="../media/image69.png" /><Relationship Id="rId21" Type="http://schemas.openxmlformats.org/officeDocument/2006/relationships/image" Target="../media/image87.png" /><Relationship Id="rId7" Type="http://schemas.openxmlformats.org/officeDocument/2006/relationships/image" Target="../media/image73.png" /><Relationship Id="rId12" Type="http://schemas.openxmlformats.org/officeDocument/2006/relationships/image" Target="../media/image78.png" /><Relationship Id="rId17" Type="http://schemas.openxmlformats.org/officeDocument/2006/relationships/image" Target="../media/image83.png" /><Relationship Id="rId25" Type="http://schemas.openxmlformats.org/officeDocument/2006/relationships/image" Target="../media/image91.png" /><Relationship Id="rId33" Type="http://schemas.openxmlformats.org/officeDocument/2006/relationships/image" Target="../media/image99.png" /><Relationship Id="rId2" Type="http://schemas.openxmlformats.org/officeDocument/2006/relationships/image" Target="../media/image17.png" /><Relationship Id="rId16" Type="http://schemas.openxmlformats.org/officeDocument/2006/relationships/image" Target="../media/image82.png" /><Relationship Id="rId20" Type="http://schemas.openxmlformats.org/officeDocument/2006/relationships/image" Target="../media/image86.png" /><Relationship Id="rId29" Type="http://schemas.openxmlformats.org/officeDocument/2006/relationships/image" Target="../media/image95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72.png" /><Relationship Id="rId11" Type="http://schemas.openxmlformats.org/officeDocument/2006/relationships/image" Target="../media/image77.png" /><Relationship Id="rId24" Type="http://schemas.openxmlformats.org/officeDocument/2006/relationships/image" Target="../media/image90.png" /><Relationship Id="rId32" Type="http://schemas.openxmlformats.org/officeDocument/2006/relationships/image" Target="../media/image98.png" /><Relationship Id="rId5" Type="http://schemas.openxmlformats.org/officeDocument/2006/relationships/image" Target="../media/image71.png" /><Relationship Id="rId15" Type="http://schemas.openxmlformats.org/officeDocument/2006/relationships/image" Target="../media/image81.png" /><Relationship Id="rId23" Type="http://schemas.openxmlformats.org/officeDocument/2006/relationships/image" Target="../media/image89.png" /><Relationship Id="rId28" Type="http://schemas.openxmlformats.org/officeDocument/2006/relationships/image" Target="../media/image94.png" /><Relationship Id="rId10" Type="http://schemas.openxmlformats.org/officeDocument/2006/relationships/image" Target="../media/image76.png" /><Relationship Id="rId19" Type="http://schemas.openxmlformats.org/officeDocument/2006/relationships/image" Target="../media/image85.png" /><Relationship Id="rId31" Type="http://schemas.openxmlformats.org/officeDocument/2006/relationships/image" Target="../media/image97.png" /><Relationship Id="rId4" Type="http://schemas.openxmlformats.org/officeDocument/2006/relationships/image" Target="../media/image70.png" /><Relationship Id="rId9" Type="http://schemas.openxmlformats.org/officeDocument/2006/relationships/image" Target="../media/image75.png" /><Relationship Id="rId14" Type="http://schemas.openxmlformats.org/officeDocument/2006/relationships/image" Target="../media/image80.png" /><Relationship Id="rId22" Type="http://schemas.openxmlformats.org/officeDocument/2006/relationships/image" Target="../media/image88.png" /><Relationship Id="rId27" Type="http://schemas.openxmlformats.org/officeDocument/2006/relationships/image" Target="../media/image93.png" /><Relationship Id="rId30" Type="http://schemas.openxmlformats.org/officeDocument/2006/relationships/image" Target="../media/image9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00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03.png" /><Relationship Id="rId5" Type="http://schemas.openxmlformats.org/officeDocument/2006/relationships/image" Target="../media/image102.png" /><Relationship Id="rId4" Type="http://schemas.openxmlformats.org/officeDocument/2006/relationships/image" Target="../media/image10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237" y="4430610"/>
            <a:ext cx="8151495" cy="123634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098550" algn="ctr">
              <a:lnSpc>
                <a:spcPct val="100000"/>
              </a:lnSpc>
              <a:spcBef>
                <a:spcPts val="1475"/>
              </a:spcBef>
            </a:pPr>
            <a:r>
              <a:rPr sz="4400" b="1" spc="-155" dirty="0">
                <a:solidFill>
                  <a:srgbClr val="FFFFFF"/>
                </a:solidFill>
                <a:latin typeface="Tahoma"/>
                <a:cs typeface="Tahoma"/>
              </a:rPr>
              <a:t>«Opлятa</a:t>
            </a:r>
            <a:r>
              <a:rPr sz="4400" b="1" spc="-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FFFFFF"/>
                </a:solidFill>
                <a:latin typeface="Tahoma"/>
                <a:cs typeface="Tahoma"/>
              </a:rPr>
              <a:t>Poccии»</a:t>
            </a:r>
            <a:endParaRPr sz="4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900" spc="-90" dirty="0">
                <a:solidFill>
                  <a:srgbClr val="FFFFFF"/>
                </a:solidFill>
                <a:latin typeface="Verdana"/>
                <a:cs typeface="Verdana"/>
              </a:rPr>
              <a:t>«Пpaктичecкaя</a:t>
            </a:r>
            <a:r>
              <a:rPr sz="19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Verdana"/>
                <a:cs typeface="Verdana"/>
              </a:rPr>
              <a:t>peaлизaция</a:t>
            </a:r>
            <a:r>
              <a:rPr sz="19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Verdana"/>
                <a:cs typeface="Verdana"/>
              </a:rPr>
              <a:t>pa6oчeй</a:t>
            </a:r>
            <a:r>
              <a:rPr sz="19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пpoгpaммы</a:t>
            </a:r>
            <a:r>
              <a:rPr sz="19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80" dirty="0">
                <a:solidFill>
                  <a:srgbClr val="FFFFFF"/>
                </a:solidFill>
                <a:latin typeface="Verdana"/>
                <a:cs typeface="Verdana"/>
              </a:rPr>
              <a:t>вocпитaния</a:t>
            </a:r>
            <a:r>
              <a:rPr sz="19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Verdana"/>
                <a:cs typeface="Verdana"/>
              </a:rPr>
              <a:t>шкoлe»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5679" y="1563458"/>
            <a:ext cx="4116324" cy="5553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680075" cy="3602354"/>
            <a:chOff x="0" y="0"/>
            <a:chExt cx="5680075" cy="360235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48709" cy="36018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9017" y="1131112"/>
              <a:ext cx="2927350" cy="420370"/>
            </a:xfrm>
            <a:custGeom>
              <a:avLst/>
              <a:gdLst/>
              <a:ahLst/>
              <a:cxnLst/>
              <a:rect l="l" t="t" r="r" b="b"/>
              <a:pathLst>
                <a:path w="2927350" h="420369">
                  <a:moveTo>
                    <a:pt x="2920750" y="146138"/>
                  </a:moveTo>
                  <a:lnTo>
                    <a:pt x="2771927" y="146138"/>
                  </a:lnTo>
                  <a:lnTo>
                    <a:pt x="2791166" y="148019"/>
                  </a:lnTo>
                  <a:lnTo>
                    <a:pt x="2805644" y="153660"/>
                  </a:lnTo>
                  <a:lnTo>
                    <a:pt x="2815366" y="163058"/>
                  </a:lnTo>
                  <a:lnTo>
                    <a:pt x="2820339" y="176212"/>
                  </a:lnTo>
                  <a:lnTo>
                    <a:pt x="2777578" y="176212"/>
                  </a:lnTo>
                  <a:lnTo>
                    <a:pt x="2749848" y="177445"/>
                  </a:lnTo>
                  <a:lnTo>
                    <a:pt x="2705680" y="187313"/>
                  </a:lnTo>
                  <a:lnTo>
                    <a:pt x="2667379" y="220265"/>
                  </a:lnTo>
                  <a:lnTo>
                    <a:pt x="2660134" y="253441"/>
                  </a:lnTo>
                  <a:lnTo>
                    <a:pt x="2660182" y="255003"/>
                  </a:lnTo>
                  <a:lnTo>
                    <a:pt x="2671140" y="294386"/>
                  </a:lnTo>
                  <a:lnTo>
                    <a:pt x="2703563" y="323062"/>
                  </a:lnTo>
                  <a:lnTo>
                    <a:pt x="2740785" y="332969"/>
                  </a:lnTo>
                  <a:lnTo>
                    <a:pt x="2755480" y="333629"/>
                  </a:lnTo>
                  <a:lnTo>
                    <a:pt x="2780479" y="331221"/>
                  </a:lnTo>
                  <a:lnTo>
                    <a:pt x="2800953" y="323997"/>
                  </a:lnTo>
                  <a:lnTo>
                    <a:pt x="2816902" y="311956"/>
                  </a:lnTo>
                  <a:lnTo>
                    <a:pt x="2828328" y="295097"/>
                  </a:lnTo>
                  <a:lnTo>
                    <a:pt x="2926994" y="295097"/>
                  </a:lnTo>
                  <a:lnTo>
                    <a:pt x="2926994" y="269722"/>
                  </a:lnTo>
                  <a:lnTo>
                    <a:pt x="2779610" y="269722"/>
                  </a:lnTo>
                  <a:lnTo>
                    <a:pt x="2773413" y="267766"/>
                  </a:lnTo>
                  <a:lnTo>
                    <a:pt x="2764332" y="259930"/>
                  </a:lnTo>
                  <a:lnTo>
                    <a:pt x="2762072" y="255003"/>
                  </a:lnTo>
                  <a:lnTo>
                    <a:pt x="2762072" y="249047"/>
                  </a:lnTo>
                  <a:lnTo>
                    <a:pt x="2764098" y="239593"/>
                  </a:lnTo>
                  <a:lnTo>
                    <a:pt x="2770177" y="232838"/>
                  </a:lnTo>
                  <a:lnTo>
                    <a:pt x="2780310" y="228783"/>
                  </a:lnTo>
                  <a:lnTo>
                    <a:pt x="2794495" y="227431"/>
                  </a:lnTo>
                  <a:lnTo>
                    <a:pt x="2926994" y="227431"/>
                  </a:lnTo>
                  <a:lnTo>
                    <a:pt x="2926994" y="190779"/>
                  </a:lnTo>
                  <a:lnTo>
                    <a:pt x="2924763" y="161339"/>
                  </a:lnTo>
                  <a:lnTo>
                    <a:pt x="2920750" y="146138"/>
                  </a:lnTo>
                  <a:close/>
                </a:path>
                <a:path w="2927350" h="420369">
                  <a:moveTo>
                    <a:pt x="2926994" y="295097"/>
                  </a:moveTo>
                  <a:lnTo>
                    <a:pt x="2828328" y="295097"/>
                  </a:lnTo>
                  <a:lnTo>
                    <a:pt x="2828328" y="328930"/>
                  </a:lnTo>
                  <a:lnTo>
                    <a:pt x="2926994" y="328930"/>
                  </a:lnTo>
                  <a:lnTo>
                    <a:pt x="2926994" y="295097"/>
                  </a:lnTo>
                  <a:close/>
                </a:path>
                <a:path w="2927350" h="420369">
                  <a:moveTo>
                    <a:pt x="2926994" y="227431"/>
                  </a:moveTo>
                  <a:lnTo>
                    <a:pt x="2820809" y="227431"/>
                  </a:lnTo>
                  <a:lnTo>
                    <a:pt x="2820809" y="245287"/>
                  </a:lnTo>
                  <a:lnTo>
                    <a:pt x="2817977" y="253441"/>
                  </a:lnTo>
                  <a:lnTo>
                    <a:pt x="2813596" y="259549"/>
                  </a:lnTo>
                  <a:lnTo>
                    <a:pt x="2801696" y="267690"/>
                  </a:lnTo>
                  <a:lnTo>
                    <a:pt x="2794965" y="269722"/>
                  </a:lnTo>
                  <a:lnTo>
                    <a:pt x="2926994" y="269722"/>
                  </a:lnTo>
                  <a:lnTo>
                    <a:pt x="2926994" y="227431"/>
                  </a:lnTo>
                  <a:close/>
                </a:path>
                <a:path w="2927350" h="420369">
                  <a:moveTo>
                    <a:pt x="2787904" y="67195"/>
                  </a:moveTo>
                  <a:lnTo>
                    <a:pt x="2741255" y="71562"/>
                  </a:lnTo>
                  <a:lnTo>
                    <a:pt x="2696689" y="84175"/>
                  </a:lnTo>
                  <a:lnTo>
                    <a:pt x="2672321" y="96329"/>
                  </a:lnTo>
                  <a:lnTo>
                    <a:pt x="2706154" y="166344"/>
                  </a:lnTo>
                  <a:lnTo>
                    <a:pt x="2712817" y="161898"/>
                  </a:lnTo>
                  <a:lnTo>
                    <a:pt x="2720125" y="157951"/>
                  </a:lnTo>
                  <a:lnTo>
                    <a:pt x="2763202" y="146477"/>
                  </a:lnTo>
                  <a:lnTo>
                    <a:pt x="2771927" y="146138"/>
                  </a:lnTo>
                  <a:lnTo>
                    <a:pt x="2920750" y="146138"/>
                  </a:lnTo>
                  <a:lnTo>
                    <a:pt x="2918069" y="135980"/>
                  </a:lnTo>
                  <a:lnTo>
                    <a:pt x="2891294" y="97497"/>
                  </a:lnTo>
                  <a:lnTo>
                    <a:pt x="2847590" y="74774"/>
                  </a:lnTo>
                  <a:lnTo>
                    <a:pt x="2819746" y="69090"/>
                  </a:lnTo>
                  <a:lnTo>
                    <a:pt x="2787904" y="67195"/>
                  </a:lnTo>
                  <a:close/>
                </a:path>
                <a:path w="2927350" h="420369">
                  <a:moveTo>
                    <a:pt x="2398356" y="71894"/>
                  </a:moveTo>
                  <a:lnTo>
                    <a:pt x="2286050" y="71894"/>
                  </a:lnTo>
                  <a:lnTo>
                    <a:pt x="2286050" y="328930"/>
                  </a:lnTo>
                  <a:lnTo>
                    <a:pt x="2381440" y="328930"/>
                  </a:lnTo>
                  <a:lnTo>
                    <a:pt x="2381440" y="211454"/>
                  </a:lnTo>
                  <a:lnTo>
                    <a:pt x="2628648" y="211454"/>
                  </a:lnTo>
                  <a:lnTo>
                    <a:pt x="2628576" y="191719"/>
                  </a:lnTo>
                  <a:lnTo>
                    <a:pt x="2459443" y="191719"/>
                  </a:lnTo>
                  <a:lnTo>
                    <a:pt x="2398356" y="71894"/>
                  </a:lnTo>
                  <a:close/>
                </a:path>
                <a:path w="2927350" h="420369">
                  <a:moveTo>
                    <a:pt x="2628656" y="213804"/>
                  </a:moveTo>
                  <a:lnTo>
                    <a:pt x="2533218" y="213804"/>
                  </a:lnTo>
                  <a:lnTo>
                    <a:pt x="2533700" y="328930"/>
                  </a:lnTo>
                  <a:lnTo>
                    <a:pt x="2629077" y="328930"/>
                  </a:lnTo>
                  <a:lnTo>
                    <a:pt x="2628656" y="213804"/>
                  </a:lnTo>
                  <a:close/>
                </a:path>
                <a:path w="2927350" h="420369">
                  <a:moveTo>
                    <a:pt x="2628648" y="211454"/>
                  </a:moveTo>
                  <a:lnTo>
                    <a:pt x="2381440" y="211454"/>
                  </a:lnTo>
                  <a:lnTo>
                    <a:pt x="2434069" y="308724"/>
                  </a:lnTo>
                  <a:lnTo>
                    <a:pt x="2478709" y="308724"/>
                  </a:lnTo>
                  <a:lnTo>
                    <a:pt x="2533218" y="213804"/>
                  </a:lnTo>
                  <a:lnTo>
                    <a:pt x="2628656" y="213804"/>
                  </a:lnTo>
                  <a:lnTo>
                    <a:pt x="2628648" y="211454"/>
                  </a:lnTo>
                  <a:close/>
                </a:path>
                <a:path w="2927350" h="420369">
                  <a:moveTo>
                    <a:pt x="2628138" y="71894"/>
                  </a:moveTo>
                  <a:lnTo>
                    <a:pt x="2528519" y="71894"/>
                  </a:lnTo>
                  <a:lnTo>
                    <a:pt x="2459443" y="191719"/>
                  </a:lnTo>
                  <a:lnTo>
                    <a:pt x="2628576" y="191719"/>
                  </a:lnTo>
                  <a:lnTo>
                    <a:pt x="2628138" y="71894"/>
                  </a:lnTo>
                  <a:close/>
                </a:path>
                <a:path w="2927350" h="420369">
                  <a:moveTo>
                    <a:pt x="2005990" y="71894"/>
                  </a:moveTo>
                  <a:lnTo>
                    <a:pt x="1893684" y="71894"/>
                  </a:lnTo>
                  <a:lnTo>
                    <a:pt x="1893684" y="328930"/>
                  </a:lnTo>
                  <a:lnTo>
                    <a:pt x="1989074" y="328930"/>
                  </a:lnTo>
                  <a:lnTo>
                    <a:pt x="1989074" y="211454"/>
                  </a:lnTo>
                  <a:lnTo>
                    <a:pt x="2236281" y="211454"/>
                  </a:lnTo>
                  <a:lnTo>
                    <a:pt x="2236209" y="191719"/>
                  </a:lnTo>
                  <a:lnTo>
                    <a:pt x="2067077" y="191719"/>
                  </a:lnTo>
                  <a:lnTo>
                    <a:pt x="2005990" y="71894"/>
                  </a:lnTo>
                  <a:close/>
                </a:path>
                <a:path w="2927350" h="420369">
                  <a:moveTo>
                    <a:pt x="2236290" y="213804"/>
                  </a:moveTo>
                  <a:lnTo>
                    <a:pt x="2140851" y="213804"/>
                  </a:lnTo>
                  <a:lnTo>
                    <a:pt x="2141321" y="328930"/>
                  </a:lnTo>
                  <a:lnTo>
                    <a:pt x="2236711" y="328930"/>
                  </a:lnTo>
                  <a:lnTo>
                    <a:pt x="2236290" y="213804"/>
                  </a:lnTo>
                  <a:close/>
                </a:path>
                <a:path w="2927350" h="420369">
                  <a:moveTo>
                    <a:pt x="2236281" y="211454"/>
                  </a:moveTo>
                  <a:lnTo>
                    <a:pt x="1989074" y="211454"/>
                  </a:lnTo>
                  <a:lnTo>
                    <a:pt x="2041702" y="308724"/>
                  </a:lnTo>
                  <a:lnTo>
                    <a:pt x="2086343" y="308724"/>
                  </a:lnTo>
                  <a:lnTo>
                    <a:pt x="2140851" y="213804"/>
                  </a:lnTo>
                  <a:lnTo>
                    <a:pt x="2236290" y="213804"/>
                  </a:lnTo>
                  <a:lnTo>
                    <a:pt x="2236281" y="211454"/>
                  </a:lnTo>
                  <a:close/>
                </a:path>
                <a:path w="2927350" h="420369">
                  <a:moveTo>
                    <a:pt x="2235771" y="71894"/>
                  </a:moveTo>
                  <a:lnTo>
                    <a:pt x="2136152" y="71894"/>
                  </a:lnTo>
                  <a:lnTo>
                    <a:pt x="2067077" y="191719"/>
                  </a:lnTo>
                  <a:lnTo>
                    <a:pt x="2236209" y="191719"/>
                  </a:lnTo>
                  <a:lnTo>
                    <a:pt x="2235771" y="71894"/>
                  </a:lnTo>
                  <a:close/>
                </a:path>
                <a:path w="2927350" h="420369">
                  <a:moveTo>
                    <a:pt x="1844205" y="146138"/>
                  </a:moveTo>
                  <a:lnTo>
                    <a:pt x="1695386" y="146138"/>
                  </a:lnTo>
                  <a:lnTo>
                    <a:pt x="1714620" y="148019"/>
                  </a:lnTo>
                  <a:lnTo>
                    <a:pt x="1729097" y="153660"/>
                  </a:lnTo>
                  <a:lnTo>
                    <a:pt x="1738818" y="163058"/>
                  </a:lnTo>
                  <a:lnTo>
                    <a:pt x="1743786" y="176212"/>
                  </a:lnTo>
                  <a:lnTo>
                    <a:pt x="1701025" y="176212"/>
                  </a:lnTo>
                  <a:lnTo>
                    <a:pt x="1673300" y="177445"/>
                  </a:lnTo>
                  <a:lnTo>
                    <a:pt x="1629128" y="187313"/>
                  </a:lnTo>
                  <a:lnTo>
                    <a:pt x="1590830" y="220265"/>
                  </a:lnTo>
                  <a:lnTo>
                    <a:pt x="1583581" y="253441"/>
                  </a:lnTo>
                  <a:lnTo>
                    <a:pt x="1583629" y="255003"/>
                  </a:lnTo>
                  <a:lnTo>
                    <a:pt x="1594586" y="294386"/>
                  </a:lnTo>
                  <a:lnTo>
                    <a:pt x="1627009" y="323062"/>
                  </a:lnTo>
                  <a:lnTo>
                    <a:pt x="1664237" y="332969"/>
                  </a:lnTo>
                  <a:lnTo>
                    <a:pt x="1678939" y="333629"/>
                  </a:lnTo>
                  <a:lnTo>
                    <a:pt x="1703931" y="331221"/>
                  </a:lnTo>
                  <a:lnTo>
                    <a:pt x="1724401" y="323997"/>
                  </a:lnTo>
                  <a:lnTo>
                    <a:pt x="1740349" y="311956"/>
                  </a:lnTo>
                  <a:lnTo>
                    <a:pt x="1751774" y="295097"/>
                  </a:lnTo>
                  <a:lnTo>
                    <a:pt x="1850453" y="295097"/>
                  </a:lnTo>
                  <a:lnTo>
                    <a:pt x="1850453" y="269722"/>
                  </a:lnTo>
                  <a:lnTo>
                    <a:pt x="1703057" y="269722"/>
                  </a:lnTo>
                  <a:lnTo>
                    <a:pt x="1696872" y="267766"/>
                  </a:lnTo>
                  <a:lnTo>
                    <a:pt x="1687779" y="259930"/>
                  </a:lnTo>
                  <a:lnTo>
                    <a:pt x="1685518" y="255003"/>
                  </a:lnTo>
                  <a:lnTo>
                    <a:pt x="1685518" y="249047"/>
                  </a:lnTo>
                  <a:lnTo>
                    <a:pt x="1687545" y="239593"/>
                  </a:lnTo>
                  <a:lnTo>
                    <a:pt x="1693624" y="232838"/>
                  </a:lnTo>
                  <a:lnTo>
                    <a:pt x="1703756" y="228783"/>
                  </a:lnTo>
                  <a:lnTo>
                    <a:pt x="1717941" y="227431"/>
                  </a:lnTo>
                  <a:lnTo>
                    <a:pt x="1850453" y="227431"/>
                  </a:lnTo>
                  <a:lnTo>
                    <a:pt x="1850453" y="190779"/>
                  </a:lnTo>
                  <a:lnTo>
                    <a:pt x="1848220" y="161339"/>
                  </a:lnTo>
                  <a:lnTo>
                    <a:pt x="1844205" y="146138"/>
                  </a:lnTo>
                  <a:close/>
                </a:path>
                <a:path w="2927350" h="420369">
                  <a:moveTo>
                    <a:pt x="1850453" y="295097"/>
                  </a:moveTo>
                  <a:lnTo>
                    <a:pt x="1751774" y="295097"/>
                  </a:lnTo>
                  <a:lnTo>
                    <a:pt x="1751774" y="328930"/>
                  </a:lnTo>
                  <a:lnTo>
                    <a:pt x="1850453" y="328930"/>
                  </a:lnTo>
                  <a:lnTo>
                    <a:pt x="1850453" y="295097"/>
                  </a:lnTo>
                  <a:close/>
                </a:path>
                <a:path w="2927350" h="420369">
                  <a:moveTo>
                    <a:pt x="1850453" y="227431"/>
                  </a:moveTo>
                  <a:lnTo>
                    <a:pt x="1744256" y="227431"/>
                  </a:lnTo>
                  <a:lnTo>
                    <a:pt x="1744256" y="245287"/>
                  </a:lnTo>
                  <a:lnTo>
                    <a:pt x="1741436" y="253441"/>
                  </a:lnTo>
                  <a:lnTo>
                    <a:pt x="1737042" y="259549"/>
                  </a:lnTo>
                  <a:lnTo>
                    <a:pt x="1725142" y="267690"/>
                  </a:lnTo>
                  <a:lnTo>
                    <a:pt x="1718411" y="269722"/>
                  </a:lnTo>
                  <a:lnTo>
                    <a:pt x="1850453" y="269722"/>
                  </a:lnTo>
                  <a:lnTo>
                    <a:pt x="1850453" y="227431"/>
                  </a:lnTo>
                  <a:close/>
                </a:path>
                <a:path w="2927350" h="420369">
                  <a:moveTo>
                    <a:pt x="1711363" y="67195"/>
                  </a:moveTo>
                  <a:lnTo>
                    <a:pt x="1664709" y="71562"/>
                  </a:lnTo>
                  <a:lnTo>
                    <a:pt x="1620140" y="84175"/>
                  </a:lnTo>
                  <a:lnTo>
                    <a:pt x="1595767" y="96329"/>
                  </a:lnTo>
                  <a:lnTo>
                    <a:pt x="1629600" y="166344"/>
                  </a:lnTo>
                  <a:lnTo>
                    <a:pt x="1636266" y="161898"/>
                  </a:lnTo>
                  <a:lnTo>
                    <a:pt x="1643576" y="157951"/>
                  </a:lnTo>
                  <a:lnTo>
                    <a:pt x="1686661" y="146477"/>
                  </a:lnTo>
                  <a:lnTo>
                    <a:pt x="1695386" y="146138"/>
                  </a:lnTo>
                  <a:lnTo>
                    <a:pt x="1844205" y="146138"/>
                  </a:lnTo>
                  <a:lnTo>
                    <a:pt x="1841522" y="135980"/>
                  </a:lnTo>
                  <a:lnTo>
                    <a:pt x="1814741" y="97497"/>
                  </a:lnTo>
                  <a:lnTo>
                    <a:pt x="1771038" y="74774"/>
                  </a:lnTo>
                  <a:lnTo>
                    <a:pt x="1743198" y="69090"/>
                  </a:lnTo>
                  <a:lnTo>
                    <a:pt x="1711363" y="67195"/>
                  </a:lnTo>
                  <a:close/>
                </a:path>
                <a:path w="2927350" h="420369">
                  <a:moveTo>
                    <a:pt x="1373035" y="71894"/>
                  </a:moveTo>
                  <a:lnTo>
                    <a:pt x="1272006" y="71894"/>
                  </a:lnTo>
                  <a:lnTo>
                    <a:pt x="1272006" y="420090"/>
                  </a:lnTo>
                  <a:lnTo>
                    <a:pt x="1378204" y="420090"/>
                  </a:lnTo>
                  <a:lnTo>
                    <a:pt x="1378204" y="311543"/>
                  </a:lnTo>
                  <a:lnTo>
                    <a:pt x="1514603" y="311543"/>
                  </a:lnTo>
                  <a:lnTo>
                    <a:pt x="1550898" y="270903"/>
                  </a:lnTo>
                  <a:lnTo>
                    <a:pt x="1559487" y="250926"/>
                  </a:lnTo>
                  <a:lnTo>
                    <a:pt x="1418145" y="250926"/>
                  </a:lnTo>
                  <a:lnTo>
                    <a:pt x="1409394" y="250104"/>
                  </a:lnTo>
                  <a:lnTo>
                    <a:pt x="1379259" y="221913"/>
                  </a:lnTo>
                  <a:lnTo>
                    <a:pt x="1376324" y="200647"/>
                  </a:lnTo>
                  <a:lnTo>
                    <a:pt x="1377058" y="189326"/>
                  </a:lnTo>
                  <a:lnTo>
                    <a:pt x="1401465" y="153249"/>
                  </a:lnTo>
                  <a:lnTo>
                    <a:pt x="1418145" y="149898"/>
                  </a:lnTo>
                  <a:lnTo>
                    <a:pt x="1559376" y="149898"/>
                  </a:lnTo>
                  <a:lnTo>
                    <a:pt x="1558192" y="146026"/>
                  </a:lnTo>
                  <a:lnTo>
                    <a:pt x="1550898" y="130162"/>
                  </a:lnTo>
                  <a:lnTo>
                    <a:pt x="1541819" y="115789"/>
                  </a:lnTo>
                  <a:lnTo>
                    <a:pt x="1531272" y="103206"/>
                  </a:lnTo>
                  <a:lnTo>
                    <a:pt x="1519956" y="93040"/>
                  </a:lnTo>
                  <a:lnTo>
                    <a:pt x="1373035" y="93040"/>
                  </a:lnTo>
                  <a:lnTo>
                    <a:pt x="1373035" y="71894"/>
                  </a:lnTo>
                  <a:close/>
                </a:path>
                <a:path w="2927350" h="420369">
                  <a:moveTo>
                    <a:pt x="1514603" y="311543"/>
                  </a:moveTo>
                  <a:lnTo>
                    <a:pt x="1378204" y="311543"/>
                  </a:lnTo>
                  <a:lnTo>
                    <a:pt x="1390745" y="321209"/>
                  </a:lnTo>
                  <a:lnTo>
                    <a:pt x="1405813" y="328110"/>
                  </a:lnTo>
                  <a:lnTo>
                    <a:pt x="1423406" y="332249"/>
                  </a:lnTo>
                  <a:lnTo>
                    <a:pt x="1443520" y="333629"/>
                  </a:lnTo>
                  <a:lnTo>
                    <a:pt x="1460098" y="332614"/>
                  </a:lnTo>
                  <a:lnTo>
                    <a:pt x="1476001" y="329574"/>
                  </a:lnTo>
                  <a:lnTo>
                    <a:pt x="1491231" y="324510"/>
                  </a:lnTo>
                  <a:lnTo>
                    <a:pt x="1505788" y="317423"/>
                  </a:lnTo>
                  <a:lnTo>
                    <a:pt x="1514603" y="311543"/>
                  </a:lnTo>
                  <a:close/>
                </a:path>
                <a:path w="2927350" h="420369">
                  <a:moveTo>
                    <a:pt x="1559376" y="149898"/>
                  </a:moveTo>
                  <a:lnTo>
                    <a:pt x="1418145" y="149898"/>
                  </a:lnTo>
                  <a:lnTo>
                    <a:pt x="1426898" y="150736"/>
                  </a:lnTo>
                  <a:lnTo>
                    <a:pt x="1434830" y="153249"/>
                  </a:lnTo>
                  <a:lnTo>
                    <a:pt x="1459231" y="189326"/>
                  </a:lnTo>
                  <a:lnTo>
                    <a:pt x="1459966" y="200647"/>
                  </a:lnTo>
                  <a:lnTo>
                    <a:pt x="1459231" y="211955"/>
                  </a:lnTo>
                  <a:lnTo>
                    <a:pt x="1434830" y="247638"/>
                  </a:lnTo>
                  <a:lnTo>
                    <a:pt x="1418145" y="250926"/>
                  </a:lnTo>
                  <a:lnTo>
                    <a:pt x="1559487" y="250926"/>
                  </a:lnTo>
                  <a:lnTo>
                    <a:pt x="1563403" y="238180"/>
                  </a:lnTo>
                  <a:lnTo>
                    <a:pt x="1566530" y="220016"/>
                  </a:lnTo>
                  <a:lnTo>
                    <a:pt x="1567573" y="200647"/>
                  </a:lnTo>
                  <a:lnTo>
                    <a:pt x="1566530" y="181268"/>
                  </a:lnTo>
                  <a:lnTo>
                    <a:pt x="1563403" y="163061"/>
                  </a:lnTo>
                  <a:lnTo>
                    <a:pt x="1559376" y="149898"/>
                  </a:lnTo>
                  <a:close/>
                </a:path>
                <a:path w="2927350" h="420369">
                  <a:moveTo>
                    <a:pt x="1443520" y="67195"/>
                  </a:moveTo>
                  <a:lnTo>
                    <a:pt x="1421312" y="68812"/>
                  </a:lnTo>
                  <a:lnTo>
                    <a:pt x="1402162" y="73660"/>
                  </a:lnTo>
                  <a:lnTo>
                    <a:pt x="1386070" y="81736"/>
                  </a:lnTo>
                  <a:lnTo>
                    <a:pt x="1373035" y="93040"/>
                  </a:lnTo>
                  <a:lnTo>
                    <a:pt x="1519956" y="93040"/>
                  </a:lnTo>
                  <a:lnTo>
                    <a:pt x="1476001" y="71251"/>
                  </a:lnTo>
                  <a:lnTo>
                    <a:pt x="1443520" y="67195"/>
                  </a:lnTo>
                  <a:close/>
                </a:path>
                <a:path w="2927350" h="420369">
                  <a:moveTo>
                    <a:pt x="1241475" y="71894"/>
                  </a:moveTo>
                  <a:lnTo>
                    <a:pt x="1016850" y="71894"/>
                  </a:lnTo>
                  <a:lnTo>
                    <a:pt x="1016850" y="328930"/>
                  </a:lnTo>
                  <a:lnTo>
                    <a:pt x="1122578" y="328930"/>
                  </a:lnTo>
                  <a:lnTo>
                    <a:pt x="1122578" y="154597"/>
                  </a:lnTo>
                  <a:lnTo>
                    <a:pt x="1241475" y="154597"/>
                  </a:lnTo>
                  <a:lnTo>
                    <a:pt x="1241475" y="71894"/>
                  </a:lnTo>
                  <a:close/>
                </a:path>
                <a:path w="2927350" h="420369">
                  <a:moveTo>
                    <a:pt x="834542" y="67195"/>
                  </a:moveTo>
                  <a:lnTo>
                    <a:pt x="793943" y="71424"/>
                  </a:lnTo>
                  <a:lnTo>
                    <a:pt x="757707" y="84112"/>
                  </a:lnTo>
                  <a:lnTo>
                    <a:pt x="714923" y="117025"/>
                  </a:lnTo>
                  <a:lnTo>
                    <a:pt x="689919" y="163707"/>
                  </a:lnTo>
                  <a:lnTo>
                    <a:pt x="685101" y="200177"/>
                  </a:lnTo>
                  <a:lnTo>
                    <a:pt x="686306" y="218932"/>
                  </a:lnTo>
                  <a:lnTo>
                    <a:pt x="704367" y="269024"/>
                  </a:lnTo>
                  <a:lnTo>
                    <a:pt x="741593" y="307082"/>
                  </a:lnTo>
                  <a:lnTo>
                    <a:pt x="793943" y="329347"/>
                  </a:lnTo>
                  <a:lnTo>
                    <a:pt x="834542" y="333629"/>
                  </a:lnTo>
                  <a:lnTo>
                    <a:pt x="855575" y="332559"/>
                  </a:lnTo>
                  <a:lnTo>
                    <a:pt x="894217" y="323990"/>
                  </a:lnTo>
                  <a:lnTo>
                    <a:pt x="942138" y="296040"/>
                  </a:lnTo>
                  <a:lnTo>
                    <a:pt x="973247" y="253355"/>
                  </a:lnTo>
                  <a:lnTo>
                    <a:pt x="974113" y="250926"/>
                  </a:lnTo>
                  <a:lnTo>
                    <a:pt x="834542" y="250926"/>
                  </a:lnTo>
                  <a:lnTo>
                    <a:pt x="825783" y="250088"/>
                  </a:lnTo>
                  <a:lnTo>
                    <a:pt x="795650" y="221502"/>
                  </a:lnTo>
                  <a:lnTo>
                    <a:pt x="792721" y="200177"/>
                  </a:lnTo>
                  <a:lnTo>
                    <a:pt x="793452" y="188871"/>
                  </a:lnTo>
                  <a:lnTo>
                    <a:pt x="817851" y="153190"/>
                  </a:lnTo>
                  <a:lnTo>
                    <a:pt x="834542" y="149898"/>
                  </a:lnTo>
                  <a:lnTo>
                    <a:pt x="974276" y="149898"/>
                  </a:lnTo>
                  <a:lnTo>
                    <a:pt x="973247" y="147011"/>
                  </a:lnTo>
                  <a:lnTo>
                    <a:pt x="942138" y="104379"/>
                  </a:lnTo>
                  <a:lnTo>
                    <a:pt x="894217" y="76711"/>
                  </a:lnTo>
                  <a:lnTo>
                    <a:pt x="855575" y="68252"/>
                  </a:lnTo>
                  <a:lnTo>
                    <a:pt x="834542" y="67195"/>
                  </a:lnTo>
                  <a:close/>
                </a:path>
                <a:path w="2927350" h="420369">
                  <a:moveTo>
                    <a:pt x="974276" y="149898"/>
                  </a:moveTo>
                  <a:lnTo>
                    <a:pt x="834542" y="149898"/>
                  </a:lnTo>
                  <a:lnTo>
                    <a:pt x="843286" y="150721"/>
                  </a:lnTo>
                  <a:lnTo>
                    <a:pt x="851211" y="153190"/>
                  </a:lnTo>
                  <a:lnTo>
                    <a:pt x="875615" y="188871"/>
                  </a:lnTo>
                  <a:lnTo>
                    <a:pt x="876350" y="200177"/>
                  </a:lnTo>
                  <a:lnTo>
                    <a:pt x="875615" y="211500"/>
                  </a:lnTo>
                  <a:lnTo>
                    <a:pt x="851211" y="247576"/>
                  </a:lnTo>
                  <a:lnTo>
                    <a:pt x="834542" y="250926"/>
                  </a:lnTo>
                  <a:lnTo>
                    <a:pt x="974113" y="250926"/>
                  </a:lnTo>
                  <a:lnTo>
                    <a:pt x="979196" y="236658"/>
                  </a:lnTo>
                  <a:lnTo>
                    <a:pt x="982767" y="218932"/>
                  </a:lnTo>
                  <a:lnTo>
                    <a:pt x="983957" y="200177"/>
                  </a:lnTo>
                  <a:lnTo>
                    <a:pt x="982767" y="181430"/>
                  </a:lnTo>
                  <a:lnTo>
                    <a:pt x="979196" y="163707"/>
                  </a:lnTo>
                  <a:lnTo>
                    <a:pt x="974276" y="149898"/>
                  </a:lnTo>
                  <a:close/>
                </a:path>
                <a:path w="2927350" h="420369">
                  <a:moveTo>
                    <a:pt x="473176" y="71894"/>
                  </a:moveTo>
                  <a:lnTo>
                    <a:pt x="372148" y="71894"/>
                  </a:lnTo>
                  <a:lnTo>
                    <a:pt x="372148" y="420090"/>
                  </a:lnTo>
                  <a:lnTo>
                    <a:pt x="478358" y="420090"/>
                  </a:lnTo>
                  <a:lnTo>
                    <a:pt x="478358" y="311543"/>
                  </a:lnTo>
                  <a:lnTo>
                    <a:pt x="614748" y="311543"/>
                  </a:lnTo>
                  <a:lnTo>
                    <a:pt x="651027" y="270903"/>
                  </a:lnTo>
                  <a:lnTo>
                    <a:pt x="659627" y="250926"/>
                  </a:lnTo>
                  <a:lnTo>
                    <a:pt x="518287" y="250926"/>
                  </a:lnTo>
                  <a:lnTo>
                    <a:pt x="509533" y="250104"/>
                  </a:lnTo>
                  <a:lnTo>
                    <a:pt x="479405" y="221913"/>
                  </a:lnTo>
                  <a:lnTo>
                    <a:pt x="476465" y="200647"/>
                  </a:lnTo>
                  <a:lnTo>
                    <a:pt x="477201" y="189326"/>
                  </a:lnTo>
                  <a:lnTo>
                    <a:pt x="501602" y="153249"/>
                  </a:lnTo>
                  <a:lnTo>
                    <a:pt x="518287" y="149898"/>
                  </a:lnTo>
                  <a:lnTo>
                    <a:pt x="659516" y="149898"/>
                  </a:lnTo>
                  <a:lnTo>
                    <a:pt x="658330" y="146026"/>
                  </a:lnTo>
                  <a:lnTo>
                    <a:pt x="651027" y="130162"/>
                  </a:lnTo>
                  <a:lnTo>
                    <a:pt x="641957" y="115789"/>
                  </a:lnTo>
                  <a:lnTo>
                    <a:pt x="631417" y="103206"/>
                  </a:lnTo>
                  <a:lnTo>
                    <a:pt x="620103" y="93040"/>
                  </a:lnTo>
                  <a:lnTo>
                    <a:pt x="473176" y="93040"/>
                  </a:lnTo>
                  <a:lnTo>
                    <a:pt x="473176" y="71894"/>
                  </a:lnTo>
                  <a:close/>
                </a:path>
                <a:path w="2927350" h="420369">
                  <a:moveTo>
                    <a:pt x="614748" y="311543"/>
                  </a:moveTo>
                  <a:lnTo>
                    <a:pt x="478358" y="311543"/>
                  </a:lnTo>
                  <a:lnTo>
                    <a:pt x="490890" y="321209"/>
                  </a:lnTo>
                  <a:lnTo>
                    <a:pt x="505952" y="328110"/>
                  </a:lnTo>
                  <a:lnTo>
                    <a:pt x="523542" y="332249"/>
                  </a:lnTo>
                  <a:lnTo>
                    <a:pt x="543661" y="333629"/>
                  </a:lnTo>
                  <a:lnTo>
                    <a:pt x="560245" y="332614"/>
                  </a:lnTo>
                  <a:lnTo>
                    <a:pt x="576148" y="329574"/>
                  </a:lnTo>
                  <a:lnTo>
                    <a:pt x="591374" y="324510"/>
                  </a:lnTo>
                  <a:lnTo>
                    <a:pt x="605929" y="317423"/>
                  </a:lnTo>
                  <a:lnTo>
                    <a:pt x="614748" y="311543"/>
                  </a:lnTo>
                  <a:close/>
                </a:path>
                <a:path w="2927350" h="420369">
                  <a:moveTo>
                    <a:pt x="659516" y="149898"/>
                  </a:moveTo>
                  <a:lnTo>
                    <a:pt x="518287" y="149898"/>
                  </a:lnTo>
                  <a:lnTo>
                    <a:pt x="527038" y="150736"/>
                  </a:lnTo>
                  <a:lnTo>
                    <a:pt x="534966" y="153249"/>
                  </a:lnTo>
                  <a:lnTo>
                    <a:pt x="559374" y="189326"/>
                  </a:lnTo>
                  <a:lnTo>
                    <a:pt x="560108" y="200647"/>
                  </a:lnTo>
                  <a:lnTo>
                    <a:pt x="559374" y="211955"/>
                  </a:lnTo>
                  <a:lnTo>
                    <a:pt x="534966" y="247638"/>
                  </a:lnTo>
                  <a:lnTo>
                    <a:pt x="518287" y="250926"/>
                  </a:lnTo>
                  <a:lnTo>
                    <a:pt x="659627" y="250926"/>
                  </a:lnTo>
                  <a:lnTo>
                    <a:pt x="663549" y="238180"/>
                  </a:lnTo>
                  <a:lnTo>
                    <a:pt x="666682" y="220016"/>
                  </a:lnTo>
                  <a:lnTo>
                    <a:pt x="667727" y="200647"/>
                  </a:lnTo>
                  <a:lnTo>
                    <a:pt x="666682" y="181268"/>
                  </a:lnTo>
                  <a:lnTo>
                    <a:pt x="663549" y="163061"/>
                  </a:lnTo>
                  <a:lnTo>
                    <a:pt x="659516" y="149898"/>
                  </a:lnTo>
                  <a:close/>
                </a:path>
                <a:path w="2927350" h="420369">
                  <a:moveTo>
                    <a:pt x="543661" y="67195"/>
                  </a:moveTo>
                  <a:lnTo>
                    <a:pt x="521459" y="68812"/>
                  </a:lnTo>
                  <a:lnTo>
                    <a:pt x="502308" y="73660"/>
                  </a:lnTo>
                  <a:lnTo>
                    <a:pt x="486213" y="81736"/>
                  </a:lnTo>
                  <a:lnTo>
                    <a:pt x="473176" y="93040"/>
                  </a:lnTo>
                  <a:lnTo>
                    <a:pt x="620103" y="93040"/>
                  </a:lnTo>
                  <a:lnTo>
                    <a:pt x="576148" y="71251"/>
                  </a:lnTo>
                  <a:lnTo>
                    <a:pt x="543661" y="67195"/>
                  </a:lnTo>
                  <a:close/>
                </a:path>
                <a:path w="2927350" h="420369">
                  <a:moveTo>
                    <a:pt x="318109" y="0"/>
                  </a:moveTo>
                  <a:lnTo>
                    <a:pt x="0" y="0"/>
                  </a:lnTo>
                  <a:lnTo>
                    <a:pt x="0" y="328930"/>
                  </a:lnTo>
                  <a:lnTo>
                    <a:pt x="109016" y="328930"/>
                  </a:lnTo>
                  <a:lnTo>
                    <a:pt x="109016" y="85991"/>
                  </a:lnTo>
                  <a:lnTo>
                    <a:pt x="318109" y="85991"/>
                  </a:lnTo>
                  <a:lnTo>
                    <a:pt x="318109" y="0"/>
                  </a:lnTo>
                  <a:close/>
                </a:path>
                <a:path w="2927350" h="420369">
                  <a:moveTo>
                    <a:pt x="318109" y="85991"/>
                  </a:moveTo>
                  <a:lnTo>
                    <a:pt x="209092" y="85991"/>
                  </a:lnTo>
                  <a:lnTo>
                    <a:pt x="209092" y="328930"/>
                  </a:lnTo>
                  <a:lnTo>
                    <a:pt x="318109" y="328930"/>
                  </a:lnTo>
                  <a:lnTo>
                    <a:pt x="318109" y="859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1630" y="1631556"/>
              <a:ext cx="4567885" cy="42760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61789" y="2388498"/>
            <a:ext cx="5163820" cy="98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550" spc="-35" dirty="0">
                <a:solidFill>
                  <a:srgbClr val="FFFFFF"/>
                </a:solidFill>
                <a:latin typeface="Verdana"/>
                <a:cs typeface="Verdana"/>
              </a:rPr>
              <a:t>Paзpa6oтaнa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FFFFFF"/>
                </a:solidFill>
                <a:latin typeface="Verdana"/>
                <a:cs typeface="Verdana"/>
              </a:rPr>
              <a:t>млaдшиx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шкoльникoв</a:t>
            </a:r>
            <a:r>
              <a:rPr sz="15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нaпpaвлeнa </a:t>
            </a:r>
            <a:r>
              <a:rPr sz="1550" spc="-5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нa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$opмиpoвaниe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o6yчaющиxcя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ключeвыx</a:t>
            </a:r>
            <a:r>
              <a:rPr sz="15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6aзoвыx </a:t>
            </a:r>
            <a:r>
              <a:rPr sz="1550" spc="-5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цeннocтeй: </a:t>
            </a:r>
            <a:r>
              <a:rPr sz="1550" b="1" spc="45" dirty="0">
                <a:solidFill>
                  <a:srgbClr val="FFFFFF"/>
                </a:solidFill>
                <a:latin typeface="Arial"/>
                <a:cs typeface="Arial"/>
              </a:rPr>
              <a:t>Poдкнa, </a:t>
            </a:r>
            <a:r>
              <a:rPr sz="1550" b="1" spc="-40" dirty="0">
                <a:solidFill>
                  <a:srgbClr val="FFFFFF"/>
                </a:solidFill>
                <a:latin typeface="Arial"/>
                <a:cs typeface="Arial"/>
              </a:rPr>
              <a:t>ceмья,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пpкpoдa, </a:t>
            </a:r>
            <a:r>
              <a:rPr sz="1550" b="1" spc="65" dirty="0">
                <a:solidFill>
                  <a:srgbClr val="FFFFFF"/>
                </a:solidFill>
                <a:latin typeface="Arial"/>
                <a:cs typeface="Arial"/>
              </a:rPr>
              <a:t>дpyжбa, </a:t>
            </a:r>
            <a:r>
              <a:rPr sz="1550" b="1" spc="40" dirty="0">
                <a:solidFill>
                  <a:srgbClr val="FFFFFF"/>
                </a:solidFill>
                <a:latin typeface="Arial"/>
                <a:cs typeface="Arial"/>
              </a:rPr>
              <a:t>тpyд, </a:t>
            </a:r>
            <a:r>
              <a:rPr sz="155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мклocepдкe</a:t>
            </a:r>
            <a:r>
              <a:rPr sz="155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49619" y="4619492"/>
            <a:ext cx="4229735" cy="2254885"/>
          </a:xfrm>
          <a:custGeom>
            <a:avLst/>
            <a:gdLst/>
            <a:ahLst/>
            <a:cxnLst/>
            <a:rect l="l" t="t" r="r" b="b"/>
            <a:pathLst>
              <a:path w="4229734" h="2254884">
                <a:moveTo>
                  <a:pt x="3978465" y="0"/>
                </a:moveTo>
                <a:lnTo>
                  <a:pt x="251117" y="0"/>
                </a:lnTo>
                <a:lnTo>
                  <a:pt x="205976" y="4046"/>
                </a:lnTo>
                <a:lnTo>
                  <a:pt x="163490" y="15712"/>
                </a:lnTo>
                <a:lnTo>
                  <a:pt x="124369" y="34289"/>
                </a:lnTo>
                <a:lnTo>
                  <a:pt x="89322" y="59066"/>
                </a:lnTo>
                <a:lnTo>
                  <a:pt x="59056" y="89334"/>
                </a:lnTo>
                <a:lnTo>
                  <a:pt x="34282" y="124384"/>
                </a:lnTo>
                <a:lnTo>
                  <a:pt x="15709" y="163506"/>
                </a:lnTo>
                <a:lnTo>
                  <a:pt x="4045" y="205991"/>
                </a:lnTo>
                <a:lnTo>
                  <a:pt x="0" y="251129"/>
                </a:lnTo>
                <a:lnTo>
                  <a:pt x="0" y="2003272"/>
                </a:lnTo>
                <a:lnTo>
                  <a:pt x="4045" y="2048402"/>
                </a:lnTo>
                <a:lnTo>
                  <a:pt x="15709" y="2090881"/>
                </a:lnTo>
                <a:lnTo>
                  <a:pt x="34282" y="2129999"/>
                </a:lnTo>
                <a:lnTo>
                  <a:pt x="59056" y="2165046"/>
                </a:lnTo>
                <a:lnTo>
                  <a:pt x="89322" y="2195312"/>
                </a:lnTo>
                <a:lnTo>
                  <a:pt x="124369" y="2220088"/>
                </a:lnTo>
                <a:lnTo>
                  <a:pt x="163490" y="2238664"/>
                </a:lnTo>
                <a:lnTo>
                  <a:pt x="205976" y="2250330"/>
                </a:lnTo>
                <a:lnTo>
                  <a:pt x="251117" y="2254376"/>
                </a:lnTo>
                <a:lnTo>
                  <a:pt x="3978465" y="2254376"/>
                </a:lnTo>
                <a:lnTo>
                  <a:pt x="4023602" y="2250330"/>
                </a:lnTo>
                <a:lnTo>
                  <a:pt x="4066083" y="2238664"/>
                </a:lnTo>
                <a:lnTo>
                  <a:pt x="4105200" y="2220088"/>
                </a:lnTo>
                <a:lnTo>
                  <a:pt x="4140244" y="2195312"/>
                </a:lnTo>
                <a:lnTo>
                  <a:pt x="4170506" y="2165046"/>
                </a:lnTo>
                <a:lnTo>
                  <a:pt x="4195278" y="2129999"/>
                </a:lnTo>
                <a:lnTo>
                  <a:pt x="4213849" y="2090881"/>
                </a:lnTo>
                <a:lnTo>
                  <a:pt x="4225512" y="2048402"/>
                </a:lnTo>
                <a:lnTo>
                  <a:pt x="4229557" y="2003272"/>
                </a:lnTo>
                <a:lnTo>
                  <a:pt x="4229557" y="251129"/>
                </a:lnTo>
                <a:lnTo>
                  <a:pt x="4225512" y="205991"/>
                </a:lnTo>
                <a:lnTo>
                  <a:pt x="4213849" y="163506"/>
                </a:lnTo>
                <a:lnTo>
                  <a:pt x="4195278" y="124384"/>
                </a:lnTo>
                <a:lnTo>
                  <a:pt x="4170506" y="89334"/>
                </a:lnTo>
                <a:lnTo>
                  <a:pt x="4140244" y="59066"/>
                </a:lnTo>
                <a:lnTo>
                  <a:pt x="4105200" y="34289"/>
                </a:lnTo>
                <a:lnTo>
                  <a:pt x="4066083" y="15712"/>
                </a:lnTo>
                <a:lnTo>
                  <a:pt x="4023602" y="4046"/>
                </a:lnTo>
                <a:lnTo>
                  <a:pt x="3978465" y="0"/>
                </a:lnTo>
                <a:close/>
              </a:path>
            </a:pathLst>
          </a:custGeom>
          <a:solidFill>
            <a:srgbClr val="585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89292" y="3674668"/>
            <a:ext cx="5133340" cy="3489960"/>
            <a:chOff x="789292" y="3674668"/>
            <a:chExt cx="5133340" cy="34899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0406" y="3674668"/>
              <a:ext cx="4851641" cy="31991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38247" y="5906970"/>
              <a:ext cx="2621915" cy="1134110"/>
            </a:xfrm>
            <a:custGeom>
              <a:avLst/>
              <a:gdLst/>
              <a:ahLst/>
              <a:cxnLst/>
              <a:rect l="l" t="t" r="r" b="b"/>
              <a:pathLst>
                <a:path w="2621915" h="1134109">
                  <a:moveTo>
                    <a:pt x="2370404" y="0"/>
                  </a:moveTo>
                  <a:lnTo>
                    <a:pt x="251091" y="0"/>
                  </a:lnTo>
                  <a:lnTo>
                    <a:pt x="205958" y="4045"/>
                  </a:lnTo>
                  <a:lnTo>
                    <a:pt x="163478" y="15710"/>
                  </a:lnTo>
                  <a:lnTo>
                    <a:pt x="124362" y="34285"/>
                  </a:lnTo>
                  <a:lnTo>
                    <a:pt x="89317" y="59059"/>
                  </a:lnTo>
                  <a:lnTo>
                    <a:pt x="59054" y="89325"/>
                  </a:lnTo>
                  <a:lnTo>
                    <a:pt x="34282" y="124371"/>
                  </a:lnTo>
                  <a:lnTo>
                    <a:pt x="15709" y="163489"/>
                  </a:lnTo>
                  <a:lnTo>
                    <a:pt x="4045" y="205970"/>
                  </a:lnTo>
                  <a:lnTo>
                    <a:pt x="0" y="251104"/>
                  </a:lnTo>
                  <a:lnTo>
                    <a:pt x="0" y="882396"/>
                  </a:lnTo>
                  <a:lnTo>
                    <a:pt x="4045" y="927525"/>
                  </a:lnTo>
                  <a:lnTo>
                    <a:pt x="15709" y="970003"/>
                  </a:lnTo>
                  <a:lnTo>
                    <a:pt x="34282" y="1009119"/>
                  </a:lnTo>
                  <a:lnTo>
                    <a:pt x="59054" y="1044164"/>
                  </a:lnTo>
                  <a:lnTo>
                    <a:pt x="89317" y="1074428"/>
                  </a:lnTo>
                  <a:lnTo>
                    <a:pt x="124362" y="1099202"/>
                  </a:lnTo>
                  <a:lnTo>
                    <a:pt x="163478" y="1117776"/>
                  </a:lnTo>
                  <a:lnTo>
                    <a:pt x="205958" y="1129441"/>
                  </a:lnTo>
                  <a:lnTo>
                    <a:pt x="251091" y="1133487"/>
                  </a:lnTo>
                  <a:lnTo>
                    <a:pt x="2370404" y="1133487"/>
                  </a:lnTo>
                  <a:lnTo>
                    <a:pt x="2415537" y="1129441"/>
                  </a:lnTo>
                  <a:lnTo>
                    <a:pt x="2458017" y="1117776"/>
                  </a:lnTo>
                  <a:lnTo>
                    <a:pt x="2497133" y="1099202"/>
                  </a:lnTo>
                  <a:lnTo>
                    <a:pt x="2532178" y="1074428"/>
                  </a:lnTo>
                  <a:lnTo>
                    <a:pt x="2562441" y="1044164"/>
                  </a:lnTo>
                  <a:lnTo>
                    <a:pt x="2587213" y="1009119"/>
                  </a:lnTo>
                  <a:lnTo>
                    <a:pt x="2605786" y="970003"/>
                  </a:lnTo>
                  <a:lnTo>
                    <a:pt x="2617450" y="927525"/>
                  </a:lnTo>
                  <a:lnTo>
                    <a:pt x="2621495" y="882396"/>
                  </a:lnTo>
                  <a:lnTo>
                    <a:pt x="2621495" y="251104"/>
                  </a:lnTo>
                  <a:lnTo>
                    <a:pt x="2617450" y="205970"/>
                  </a:lnTo>
                  <a:lnTo>
                    <a:pt x="2605786" y="163489"/>
                  </a:lnTo>
                  <a:lnTo>
                    <a:pt x="2587213" y="124371"/>
                  </a:lnTo>
                  <a:lnTo>
                    <a:pt x="2562441" y="89325"/>
                  </a:lnTo>
                  <a:lnTo>
                    <a:pt x="2532178" y="59059"/>
                  </a:lnTo>
                  <a:lnTo>
                    <a:pt x="2497133" y="34285"/>
                  </a:lnTo>
                  <a:lnTo>
                    <a:pt x="2458017" y="15710"/>
                  </a:lnTo>
                  <a:lnTo>
                    <a:pt x="2415537" y="4045"/>
                  </a:lnTo>
                  <a:lnTo>
                    <a:pt x="2370404" y="0"/>
                  </a:lnTo>
                  <a:close/>
                </a:path>
              </a:pathLst>
            </a:custGeom>
            <a:solidFill>
              <a:srgbClr val="585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5642" y="6804686"/>
              <a:ext cx="4302760" cy="353695"/>
            </a:xfrm>
            <a:custGeom>
              <a:avLst/>
              <a:gdLst/>
              <a:ahLst/>
              <a:cxnLst/>
              <a:rect l="l" t="t" r="r" b="b"/>
              <a:pathLst>
                <a:path w="4302760" h="353695">
                  <a:moveTo>
                    <a:pt x="4302455" y="353123"/>
                  </a:moveTo>
                  <a:lnTo>
                    <a:pt x="1823275" y="353123"/>
                  </a:lnTo>
                  <a:lnTo>
                    <a:pt x="1703260" y="182181"/>
                  </a:lnTo>
                  <a:lnTo>
                    <a:pt x="120142" y="182181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DFEA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66948" y="6244823"/>
            <a:ext cx="21323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8505">
              <a:lnSpc>
                <a:spcPct val="100000"/>
              </a:lnSpc>
              <a:spcBef>
                <a:spcPts val="100"/>
              </a:spcBef>
            </a:pPr>
            <a:r>
              <a:rPr sz="1700" b="1" spc="-60" dirty="0">
                <a:solidFill>
                  <a:srgbClr val="DFEAA5"/>
                </a:solidFill>
                <a:latin typeface="Tahoma"/>
                <a:cs typeface="Tahoma"/>
              </a:rPr>
              <a:t>Peaлиsyeтcя </a:t>
            </a:r>
            <a:r>
              <a:rPr sz="1700" b="1" spc="-484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DFEAA5"/>
                </a:solidFill>
                <a:latin typeface="Tahoma"/>
                <a:cs typeface="Tahoma"/>
              </a:rPr>
              <a:t>c</a:t>
            </a:r>
            <a:r>
              <a:rPr sz="1700" b="1" spc="-145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DFEAA5"/>
                </a:solidFill>
                <a:latin typeface="Tahoma"/>
                <a:cs typeface="Tahoma"/>
              </a:rPr>
              <a:t>oктя6pя</a:t>
            </a:r>
            <a:r>
              <a:rPr sz="1700" b="1" spc="-145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DFEAA5"/>
                </a:solidFill>
                <a:latin typeface="Tahoma"/>
                <a:cs typeface="Tahoma"/>
              </a:rPr>
              <a:t>2021</a:t>
            </a:r>
            <a:r>
              <a:rPr sz="1700" b="1" spc="-145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1700" b="1" spc="-40" dirty="0">
                <a:solidFill>
                  <a:srgbClr val="DFEAA5"/>
                </a:solidFill>
                <a:latin typeface="Tahoma"/>
                <a:cs typeface="Tahoma"/>
              </a:rPr>
              <a:t>гoдa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87014" y="6025210"/>
            <a:ext cx="2155190" cy="608965"/>
            <a:chOff x="2887014" y="6025210"/>
            <a:chExt cx="2155190" cy="608965"/>
          </a:xfrm>
        </p:grpSpPr>
        <p:sp>
          <p:nvSpPr>
            <p:cNvPr id="15" name="object 15"/>
            <p:cNvSpPr/>
            <p:nvPr/>
          </p:nvSpPr>
          <p:spPr>
            <a:xfrm>
              <a:off x="2887015" y="6114719"/>
              <a:ext cx="423545" cy="421005"/>
            </a:xfrm>
            <a:custGeom>
              <a:avLst/>
              <a:gdLst/>
              <a:ahLst/>
              <a:cxnLst/>
              <a:rect l="l" t="t" r="r" b="b"/>
              <a:pathLst>
                <a:path w="423545" h="421004">
                  <a:moveTo>
                    <a:pt x="397586" y="55473"/>
                  </a:moveTo>
                  <a:lnTo>
                    <a:pt x="397154" y="49504"/>
                  </a:lnTo>
                  <a:lnTo>
                    <a:pt x="394931" y="47282"/>
                  </a:lnTo>
                  <a:lnTo>
                    <a:pt x="388861" y="47066"/>
                  </a:lnTo>
                  <a:lnTo>
                    <a:pt x="386295" y="46990"/>
                  </a:lnTo>
                  <a:lnTo>
                    <a:pt x="384454" y="47028"/>
                  </a:lnTo>
                  <a:lnTo>
                    <a:pt x="384454" y="59766"/>
                  </a:lnTo>
                  <a:lnTo>
                    <a:pt x="384454" y="114287"/>
                  </a:lnTo>
                  <a:lnTo>
                    <a:pt x="12928" y="114287"/>
                  </a:lnTo>
                  <a:lnTo>
                    <a:pt x="12928" y="59893"/>
                  </a:lnTo>
                  <a:lnTo>
                    <a:pt x="45554" y="59893"/>
                  </a:lnTo>
                  <a:lnTo>
                    <a:pt x="45453" y="71932"/>
                  </a:lnTo>
                  <a:lnTo>
                    <a:pt x="45605" y="74942"/>
                  </a:lnTo>
                  <a:lnTo>
                    <a:pt x="47485" y="83045"/>
                  </a:lnTo>
                  <a:lnTo>
                    <a:pt x="51892" y="89916"/>
                  </a:lnTo>
                  <a:lnTo>
                    <a:pt x="58267" y="94957"/>
                  </a:lnTo>
                  <a:lnTo>
                    <a:pt x="66065" y="97586"/>
                  </a:lnTo>
                  <a:lnTo>
                    <a:pt x="77203" y="96939"/>
                  </a:lnTo>
                  <a:lnTo>
                    <a:pt x="86271" y="91973"/>
                  </a:lnTo>
                  <a:lnTo>
                    <a:pt x="90690" y="85826"/>
                  </a:lnTo>
                  <a:lnTo>
                    <a:pt x="92456" y="83400"/>
                  </a:lnTo>
                  <a:lnTo>
                    <a:pt x="94843" y="72174"/>
                  </a:lnTo>
                  <a:lnTo>
                    <a:pt x="94970" y="69342"/>
                  </a:lnTo>
                  <a:lnTo>
                    <a:pt x="94919" y="59702"/>
                  </a:lnTo>
                  <a:lnTo>
                    <a:pt x="302806" y="59702"/>
                  </a:lnTo>
                  <a:lnTo>
                    <a:pt x="323545" y="97586"/>
                  </a:lnTo>
                  <a:lnTo>
                    <a:pt x="334289" y="97002"/>
                  </a:lnTo>
                  <a:lnTo>
                    <a:pt x="343268" y="92367"/>
                  </a:lnTo>
                  <a:lnTo>
                    <a:pt x="348551" y="85712"/>
                  </a:lnTo>
                  <a:lnTo>
                    <a:pt x="349554" y="84455"/>
                  </a:lnTo>
                  <a:lnTo>
                    <a:pt x="352221" y="73990"/>
                  </a:lnTo>
                  <a:lnTo>
                    <a:pt x="352310" y="71932"/>
                  </a:lnTo>
                  <a:lnTo>
                    <a:pt x="352259" y="59766"/>
                  </a:lnTo>
                  <a:lnTo>
                    <a:pt x="384454" y="59766"/>
                  </a:lnTo>
                  <a:lnTo>
                    <a:pt x="384454" y="47028"/>
                  </a:lnTo>
                  <a:lnTo>
                    <a:pt x="382447" y="47066"/>
                  </a:lnTo>
                  <a:lnTo>
                    <a:pt x="352298" y="47066"/>
                  </a:lnTo>
                  <a:lnTo>
                    <a:pt x="352361" y="33159"/>
                  </a:lnTo>
                  <a:lnTo>
                    <a:pt x="352298" y="25946"/>
                  </a:lnTo>
                  <a:lnTo>
                    <a:pt x="352145" y="23190"/>
                  </a:lnTo>
                  <a:lnTo>
                    <a:pt x="339826" y="3505"/>
                  </a:lnTo>
                  <a:lnTo>
                    <a:pt x="339826" y="74942"/>
                  </a:lnTo>
                  <a:lnTo>
                    <a:pt x="339699" y="80035"/>
                  </a:lnTo>
                  <a:lnTo>
                    <a:pt x="334784" y="85394"/>
                  </a:lnTo>
                  <a:lnTo>
                    <a:pt x="320675" y="85712"/>
                  </a:lnTo>
                  <a:lnTo>
                    <a:pt x="315341" y="80035"/>
                  </a:lnTo>
                  <a:lnTo>
                    <a:pt x="315214" y="59702"/>
                  </a:lnTo>
                  <a:lnTo>
                    <a:pt x="315201" y="46837"/>
                  </a:lnTo>
                  <a:lnTo>
                    <a:pt x="315328" y="17894"/>
                  </a:lnTo>
                  <a:lnTo>
                    <a:pt x="320560" y="12293"/>
                  </a:lnTo>
                  <a:lnTo>
                    <a:pt x="334835" y="12446"/>
                  </a:lnTo>
                  <a:lnTo>
                    <a:pt x="339699" y="17894"/>
                  </a:lnTo>
                  <a:lnTo>
                    <a:pt x="339826" y="74942"/>
                  </a:lnTo>
                  <a:lnTo>
                    <a:pt x="339826" y="3505"/>
                  </a:lnTo>
                  <a:lnTo>
                    <a:pt x="334568" y="1016"/>
                  </a:lnTo>
                  <a:lnTo>
                    <a:pt x="327063" y="0"/>
                  </a:lnTo>
                  <a:lnTo>
                    <a:pt x="319811" y="1244"/>
                  </a:lnTo>
                  <a:lnTo>
                    <a:pt x="302806" y="46837"/>
                  </a:lnTo>
                  <a:lnTo>
                    <a:pt x="94919" y="46837"/>
                  </a:lnTo>
                  <a:lnTo>
                    <a:pt x="94792" y="35852"/>
                  </a:lnTo>
                  <a:lnTo>
                    <a:pt x="94818" y="33159"/>
                  </a:lnTo>
                  <a:lnTo>
                    <a:pt x="94996" y="28041"/>
                  </a:lnTo>
                  <a:lnTo>
                    <a:pt x="94373" y="21501"/>
                  </a:lnTo>
                  <a:lnTo>
                    <a:pt x="92125" y="13474"/>
                  </a:lnTo>
                  <a:lnTo>
                    <a:pt x="91097" y="12065"/>
                  </a:lnTo>
                  <a:lnTo>
                    <a:pt x="87350" y="6959"/>
                  </a:lnTo>
                  <a:lnTo>
                    <a:pt x="82448" y="3644"/>
                  </a:lnTo>
                  <a:lnTo>
                    <a:pt x="82448" y="56540"/>
                  </a:lnTo>
                  <a:lnTo>
                    <a:pt x="82321" y="67995"/>
                  </a:lnTo>
                  <a:lnTo>
                    <a:pt x="82207" y="74942"/>
                  </a:lnTo>
                  <a:lnTo>
                    <a:pt x="82080" y="80911"/>
                  </a:lnTo>
                  <a:lnTo>
                    <a:pt x="76301" y="85826"/>
                  </a:lnTo>
                  <a:lnTo>
                    <a:pt x="63017" y="85344"/>
                  </a:lnTo>
                  <a:lnTo>
                    <a:pt x="58000" y="80035"/>
                  </a:lnTo>
                  <a:lnTo>
                    <a:pt x="57886" y="69900"/>
                  </a:lnTo>
                  <a:lnTo>
                    <a:pt x="57873" y="59893"/>
                  </a:lnTo>
                  <a:lnTo>
                    <a:pt x="58000" y="17970"/>
                  </a:lnTo>
                  <a:lnTo>
                    <a:pt x="62852" y="12687"/>
                  </a:lnTo>
                  <a:lnTo>
                    <a:pt x="76288" y="12065"/>
                  </a:lnTo>
                  <a:lnTo>
                    <a:pt x="82143" y="17106"/>
                  </a:lnTo>
                  <a:lnTo>
                    <a:pt x="82334" y="29502"/>
                  </a:lnTo>
                  <a:lnTo>
                    <a:pt x="82448" y="56540"/>
                  </a:lnTo>
                  <a:lnTo>
                    <a:pt x="82448" y="3644"/>
                  </a:lnTo>
                  <a:lnTo>
                    <a:pt x="80543" y="2349"/>
                  </a:lnTo>
                  <a:lnTo>
                    <a:pt x="72212" y="50"/>
                  </a:lnTo>
                  <a:lnTo>
                    <a:pt x="64160" y="635"/>
                  </a:lnTo>
                  <a:lnTo>
                    <a:pt x="45339" y="35852"/>
                  </a:lnTo>
                  <a:lnTo>
                    <a:pt x="45466" y="47066"/>
                  </a:lnTo>
                  <a:lnTo>
                    <a:pt x="1955" y="47078"/>
                  </a:lnTo>
                  <a:lnTo>
                    <a:pt x="50" y="49022"/>
                  </a:lnTo>
                  <a:lnTo>
                    <a:pt x="0" y="222516"/>
                  </a:lnTo>
                  <a:lnTo>
                    <a:pt x="1003" y="226872"/>
                  </a:lnTo>
                  <a:lnTo>
                    <a:pt x="3124" y="228688"/>
                  </a:lnTo>
                  <a:lnTo>
                    <a:pt x="9410" y="228739"/>
                  </a:lnTo>
                  <a:lnTo>
                    <a:pt x="11620" y="226898"/>
                  </a:lnTo>
                  <a:lnTo>
                    <a:pt x="12522" y="222516"/>
                  </a:lnTo>
                  <a:lnTo>
                    <a:pt x="12484" y="127368"/>
                  </a:lnTo>
                  <a:lnTo>
                    <a:pt x="384708" y="127368"/>
                  </a:lnTo>
                  <a:lnTo>
                    <a:pt x="384733" y="160058"/>
                  </a:lnTo>
                  <a:lnTo>
                    <a:pt x="384848" y="163296"/>
                  </a:lnTo>
                  <a:lnTo>
                    <a:pt x="386435" y="167830"/>
                  </a:lnTo>
                  <a:lnTo>
                    <a:pt x="388899" y="169481"/>
                  </a:lnTo>
                  <a:lnTo>
                    <a:pt x="393661" y="167881"/>
                  </a:lnTo>
                  <a:lnTo>
                    <a:pt x="395427" y="165900"/>
                  </a:lnTo>
                  <a:lnTo>
                    <a:pt x="397510" y="163207"/>
                  </a:lnTo>
                  <a:lnTo>
                    <a:pt x="397154" y="161417"/>
                  </a:lnTo>
                  <a:lnTo>
                    <a:pt x="397268" y="127368"/>
                  </a:lnTo>
                  <a:lnTo>
                    <a:pt x="397319" y="114287"/>
                  </a:lnTo>
                  <a:lnTo>
                    <a:pt x="397522" y="59766"/>
                  </a:lnTo>
                  <a:lnTo>
                    <a:pt x="397586" y="55473"/>
                  </a:lnTo>
                  <a:close/>
                </a:path>
                <a:path w="423545" h="421004">
                  <a:moveTo>
                    <a:pt x="423392" y="299999"/>
                  </a:moveTo>
                  <a:lnTo>
                    <a:pt x="423151" y="299097"/>
                  </a:lnTo>
                  <a:lnTo>
                    <a:pt x="422770" y="298208"/>
                  </a:lnTo>
                  <a:lnTo>
                    <a:pt x="422681" y="297268"/>
                  </a:lnTo>
                  <a:lnTo>
                    <a:pt x="407987" y="252463"/>
                  </a:lnTo>
                  <a:lnTo>
                    <a:pt x="397840" y="237731"/>
                  </a:lnTo>
                  <a:lnTo>
                    <a:pt x="397256" y="235445"/>
                  </a:lnTo>
                  <a:lnTo>
                    <a:pt x="397167" y="223850"/>
                  </a:lnTo>
                  <a:lnTo>
                    <a:pt x="397116" y="184226"/>
                  </a:lnTo>
                  <a:lnTo>
                    <a:pt x="395033" y="181673"/>
                  </a:lnTo>
                  <a:lnTo>
                    <a:pt x="387096" y="181495"/>
                  </a:lnTo>
                  <a:lnTo>
                    <a:pt x="384797" y="184289"/>
                  </a:lnTo>
                  <a:lnTo>
                    <a:pt x="384683" y="223850"/>
                  </a:lnTo>
                  <a:lnTo>
                    <a:pt x="383616" y="223189"/>
                  </a:lnTo>
                  <a:lnTo>
                    <a:pt x="383108" y="222910"/>
                  </a:lnTo>
                  <a:lnTo>
                    <a:pt x="382790" y="222643"/>
                  </a:lnTo>
                  <a:lnTo>
                    <a:pt x="372605" y="215099"/>
                  </a:lnTo>
                  <a:lnTo>
                    <a:pt x="363372" y="209740"/>
                  </a:lnTo>
                  <a:lnTo>
                    <a:pt x="361784" y="208813"/>
                  </a:lnTo>
                  <a:lnTo>
                    <a:pt x="350329" y="203809"/>
                  </a:lnTo>
                  <a:lnTo>
                    <a:pt x="338239" y="200101"/>
                  </a:lnTo>
                  <a:lnTo>
                    <a:pt x="335610" y="199440"/>
                  </a:lnTo>
                  <a:lnTo>
                    <a:pt x="335495" y="196469"/>
                  </a:lnTo>
                  <a:lnTo>
                    <a:pt x="335508" y="168935"/>
                  </a:lnTo>
                  <a:lnTo>
                    <a:pt x="335407" y="158724"/>
                  </a:lnTo>
                  <a:lnTo>
                    <a:pt x="333336" y="156514"/>
                  </a:lnTo>
                  <a:lnTo>
                    <a:pt x="323024" y="156489"/>
                  </a:lnTo>
                  <a:lnTo>
                    <a:pt x="323024" y="196469"/>
                  </a:lnTo>
                  <a:lnTo>
                    <a:pt x="295579" y="196469"/>
                  </a:lnTo>
                  <a:lnTo>
                    <a:pt x="295579" y="168986"/>
                  </a:lnTo>
                  <a:lnTo>
                    <a:pt x="314096" y="168973"/>
                  </a:lnTo>
                  <a:lnTo>
                    <a:pt x="321576" y="169087"/>
                  </a:lnTo>
                  <a:lnTo>
                    <a:pt x="322922" y="170218"/>
                  </a:lnTo>
                  <a:lnTo>
                    <a:pt x="323024" y="196469"/>
                  </a:lnTo>
                  <a:lnTo>
                    <a:pt x="323024" y="156489"/>
                  </a:lnTo>
                  <a:lnTo>
                    <a:pt x="309219" y="156425"/>
                  </a:lnTo>
                  <a:lnTo>
                    <a:pt x="284975" y="156514"/>
                  </a:lnTo>
                  <a:lnTo>
                    <a:pt x="282867" y="158724"/>
                  </a:lnTo>
                  <a:lnTo>
                    <a:pt x="282829" y="189471"/>
                  </a:lnTo>
                  <a:lnTo>
                    <a:pt x="282956" y="199186"/>
                  </a:lnTo>
                  <a:lnTo>
                    <a:pt x="282130" y="200507"/>
                  </a:lnTo>
                  <a:lnTo>
                    <a:pt x="243903" y="218909"/>
                  </a:lnTo>
                  <a:lnTo>
                    <a:pt x="228815" y="232232"/>
                  </a:lnTo>
                  <a:lnTo>
                    <a:pt x="228904" y="235889"/>
                  </a:lnTo>
                  <a:lnTo>
                    <a:pt x="233337" y="240817"/>
                  </a:lnTo>
                  <a:lnTo>
                    <a:pt x="236524" y="241046"/>
                  </a:lnTo>
                  <a:lnTo>
                    <a:pt x="240842" y="237921"/>
                  </a:lnTo>
                  <a:lnTo>
                    <a:pt x="241935" y="236867"/>
                  </a:lnTo>
                  <a:lnTo>
                    <a:pt x="243065" y="235851"/>
                  </a:lnTo>
                  <a:lnTo>
                    <a:pt x="260654" y="222758"/>
                  </a:lnTo>
                  <a:lnTo>
                    <a:pt x="279679" y="214045"/>
                  </a:lnTo>
                  <a:lnTo>
                    <a:pt x="300164" y="209740"/>
                  </a:lnTo>
                  <a:lnTo>
                    <a:pt x="322084" y="209842"/>
                  </a:lnTo>
                  <a:lnTo>
                    <a:pt x="361645" y="222910"/>
                  </a:lnTo>
                  <a:lnTo>
                    <a:pt x="391566" y="250164"/>
                  </a:lnTo>
                  <a:lnTo>
                    <a:pt x="408470" y="286994"/>
                  </a:lnTo>
                  <a:lnTo>
                    <a:pt x="408978" y="328739"/>
                  </a:lnTo>
                  <a:lnTo>
                    <a:pt x="398310" y="357543"/>
                  </a:lnTo>
                  <a:lnTo>
                    <a:pt x="380060" y="381165"/>
                  </a:lnTo>
                  <a:lnTo>
                    <a:pt x="355574" y="398322"/>
                  </a:lnTo>
                  <a:lnTo>
                    <a:pt x="326199" y="407720"/>
                  </a:lnTo>
                  <a:lnTo>
                    <a:pt x="282651" y="404888"/>
                  </a:lnTo>
                  <a:lnTo>
                    <a:pt x="245668" y="384568"/>
                  </a:lnTo>
                  <a:lnTo>
                    <a:pt x="227431" y="360565"/>
                  </a:lnTo>
                  <a:lnTo>
                    <a:pt x="220141" y="350977"/>
                  </a:lnTo>
                  <a:lnTo>
                    <a:pt x="219481" y="347891"/>
                  </a:lnTo>
                  <a:lnTo>
                    <a:pt x="210959" y="308305"/>
                  </a:lnTo>
                  <a:lnTo>
                    <a:pt x="211963" y="295148"/>
                  </a:lnTo>
                  <a:lnTo>
                    <a:pt x="214604" y="282435"/>
                  </a:lnTo>
                  <a:lnTo>
                    <a:pt x="218884" y="270167"/>
                  </a:lnTo>
                  <a:lnTo>
                    <a:pt x="224802" y="258343"/>
                  </a:lnTo>
                  <a:lnTo>
                    <a:pt x="227228" y="254152"/>
                  </a:lnTo>
                  <a:lnTo>
                    <a:pt x="226453" y="250532"/>
                  </a:lnTo>
                  <a:lnTo>
                    <a:pt x="223126" y="248640"/>
                  </a:lnTo>
                  <a:lnTo>
                    <a:pt x="219697" y="246735"/>
                  </a:lnTo>
                  <a:lnTo>
                    <a:pt x="216484" y="247954"/>
                  </a:lnTo>
                  <a:lnTo>
                    <a:pt x="213995" y="252285"/>
                  </a:lnTo>
                  <a:lnTo>
                    <a:pt x="205574" y="269963"/>
                  </a:lnTo>
                  <a:lnTo>
                    <a:pt x="200406" y="288239"/>
                  </a:lnTo>
                  <a:lnTo>
                    <a:pt x="198526" y="307136"/>
                  </a:lnTo>
                  <a:lnTo>
                    <a:pt x="200025" y="326631"/>
                  </a:lnTo>
                  <a:lnTo>
                    <a:pt x="201180" y="333756"/>
                  </a:lnTo>
                  <a:lnTo>
                    <a:pt x="203174" y="340715"/>
                  </a:lnTo>
                  <a:lnTo>
                    <a:pt x="204800" y="347891"/>
                  </a:lnTo>
                  <a:lnTo>
                    <a:pt x="12471" y="347891"/>
                  </a:lnTo>
                  <a:lnTo>
                    <a:pt x="12446" y="244144"/>
                  </a:lnTo>
                  <a:lnTo>
                    <a:pt x="9931" y="241236"/>
                  </a:lnTo>
                  <a:lnTo>
                    <a:pt x="2489" y="241439"/>
                  </a:lnTo>
                  <a:lnTo>
                    <a:pt x="139" y="244144"/>
                  </a:lnTo>
                  <a:lnTo>
                    <a:pt x="76" y="358190"/>
                  </a:lnTo>
                  <a:lnTo>
                    <a:pt x="2311" y="360349"/>
                  </a:lnTo>
                  <a:lnTo>
                    <a:pt x="8483" y="360667"/>
                  </a:lnTo>
                  <a:lnTo>
                    <a:pt x="9867" y="360629"/>
                  </a:lnTo>
                  <a:lnTo>
                    <a:pt x="209689" y="360578"/>
                  </a:lnTo>
                  <a:lnTo>
                    <a:pt x="211455" y="361188"/>
                  </a:lnTo>
                  <a:lnTo>
                    <a:pt x="213004" y="363931"/>
                  </a:lnTo>
                  <a:lnTo>
                    <a:pt x="234861" y="391795"/>
                  </a:lnTo>
                  <a:lnTo>
                    <a:pt x="263220" y="411086"/>
                  </a:lnTo>
                  <a:lnTo>
                    <a:pt x="296024" y="420674"/>
                  </a:lnTo>
                  <a:lnTo>
                    <a:pt x="331228" y="419366"/>
                  </a:lnTo>
                  <a:lnTo>
                    <a:pt x="362826" y="408838"/>
                  </a:lnTo>
                  <a:lnTo>
                    <a:pt x="364426" y="407720"/>
                  </a:lnTo>
                  <a:lnTo>
                    <a:pt x="388150" y="391274"/>
                  </a:lnTo>
                  <a:lnTo>
                    <a:pt x="407187" y="366928"/>
                  </a:lnTo>
                  <a:lnTo>
                    <a:pt x="419938" y="335978"/>
                  </a:lnTo>
                  <a:lnTo>
                    <a:pt x="421640" y="329946"/>
                  </a:lnTo>
                  <a:lnTo>
                    <a:pt x="422249" y="323596"/>
                  </a:lnTo>
                  <a:lnTo>
                    <a:pt x="423392" y="317385"/>
                  </a:lnTo>
                  <a:lnTo>
                    <a:pt x="423392" y="299999"/>
                  </a:lnTo>
                  <a:close/>
                </a:path>
              </a:pathLst>
            </a:custGeom>
            <a:solidFill>
              <a:srgbClr val="DFEAA5">
                <a:alpha val="6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3915" y="6374355"/>
              <a:ext cx="126488" cy="9607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49194" y="6271120"/>
              <a:ext cx="200025" cy="139065"/>
            </a:xfrm>
            <a:custGeom>
              <a:avLst/>
              <a:gdLst/>
              <a:ahLst/>
              <a:cxnLst/>
              <a:rect l="l" t="t" r="r" b="b"/>
              <a:pathLst>
                <a:path w="200025" h="139064">
                  <a:moveTo>
                    <a:pt x="52692" y="99060"/>
                  </a:moveTo>
                  <a:lnTo>
                    <a:pt x="52603" y="88582"/>
                  </a:lnTo>
                  <a:lnTo>
                    <a:pt x="50380" y="86372"/>
                  </a:lnTo>
                  <a:lnTo>
                    <a:pt x="40030" y="86334"/>
                  </a:lnTo>
                  <a:lnTo>
                    <a:pt x="40030" y="99060"/>
                  </a:lnTo>
                  <a:lnTo>
                    <a:pt x="40030" y="126085"/>
                  </a:lnTo>
                  <a:lnTo>
                    <a:pt x="12700" y="126085"/>
                  </a:lnTo>
                  <a:lnTo>
                    <a:pt x="12700" y="99060"/>
                  </a:lnTo>
                  <a:lnTo>
                    <a:pt x="40030" y="99060"/>
                  </a:lnTo>
                  <a:lnTo>
                    <a:pt x="40030" y="86334"/>
                  </a:lnTo>
                  <a:lnTo>
                    <a:pt x="26289" y="86283"/>
                  </a:lnTo>
                  <a:lnTo>
                    <a:pt x="2413" y="86372"/>
                  </a:lnTo>
                  <a:lnTo>
                    <a:pt x="88" y="88582"/>
                  </a:lnTo>
                  <a:lnTo>
                    <a:pt x="0" y="126085"/>
                  </a:lnTo>
                  <a:lnTo>
                    <a:pt x="101" y="136588"/>
                  </a:lnTo>
                  <a:lnTo>
                    <a:pt x="2489" y="138696"/>
                  </a:lnTo>
                  <a:lnTo>
                    <a:pt x="13804" y="138836"/>
                  </a:lnTo>
                  <a:lnTo>
                    <a:pt x="34721" y="138811"/>
                  </a:lnTo>
                  <a:lnTo>
                    <a:pt x="38582" y="138823"/>
                  </a:lnTo>
                  <a:lnTo>
                    <a:pt x="43002" y="138785"/>
                  </a:lnTo>
                  <a:lnTo>
                    <a:pt x="50380" y="138722"/>
                  </a:lnTo>
                  <a:lnTo>
                    <a:pt x="52641" y="136588"/>
                  </a:lnTo>
                  <a:lnTo>
                    <a:pt x="52692" y="126085"/>
                  </a:lnTo>
                  <a:lnTo>
                    <a:pt x="52692" y="99060"/>
                  </a:lnTo>
                  <a:close/>
                </a:path>
                <a:path w="200025" h="139064">
                  <a:moveTo>
                    <a:pt x="52692" y="12852"/>
                  </a:moveTo>
                  <a:lnTo>
                    <a:pt x="52603" y="2590"/>
                  </a:lnTo>
                  <a:lnTo>
                    <a:pt x="50342" y="203"/>
                  </a:lnTo>
                  <a:lnTo>
                    <a:pt x="40043" y="127"/>
                  </a:lnTo>
                  <a:lnTo>
                    <a:pt x="40043" y="12852"/>
                  </a:lnTo>
                  <a:lnTo>
                    <a:pt x="40043" y="40017"/>
                  </a:lnTo>
                  <a:lnTo>
                    <a:pt x="12687" y="40017"/>
                  </a:lnTo>
                  <a:lnTo>
                    <a:pt x="12687" y="12852"/>
                  </a:lnTo>
                  <a:lnTo>
                    <a:pt x="40043" y="12852"/>
                  </a:lnTo>
                  <a:lnTo>
                    <a:pt x="40043" y="127"/>
                  </a:lnTo>
                  <a:lnTo>
                    <a:pt x="26327" y="25"/>
                  </a:lnTo>
                  <a:lnTo>
                    <a:pt x="2349" y="203"/>
                  </a:lnTo>
                  <a:lnTo>
                    <a:pt x="88" y="2590"/>
                  </a:lnTo>
                  <a:lnTo>
                    <a:pt x="0" y="40017"/>
                  </a:lnTo>
                  <a:lnTo>
                    <a:pt x="101" y="50368"/>
                  </a:lnTo>
                  <a:lnTo>
                    <a:pt x="2552" y="52578"/>
                  </a:lnTo>
                  <a:lnTo>
                    <a:pt x="13703" y="52730"/>
                  </a:lnTo>
                  <a:lnTo>
                    <a:pt x="20027" y="52666"/>
                  </a:lnTo>
                  <a:lnTo>
                    <a:pt x="32689" y="52666"/>
                  </a:lnTo>
                  <a:lnTo>
                    <a:pt x="39027" y="52730"/>
                  </a:lnTo>
                  <a:lnTo>
                    <a:pt x="43307" y="52666"/>
                  </a:lnTo>
                  <a:lnTo>
                    <a:pt x="50165" y="52565"/>
                  </a:lnTo>
                  <a:lnTo>
                    <a:pt x="52565" y="50368"/>
                  </a:lnTo>
                  <a:lnTo>
                    <a:pt x="52679" y="40017"/>
                  </a:lnTo>
                  <a:lnTo>
                    <a:pt x="52692" y="12852"/>
                  </a:lnTo>
                  <a:close/>
                </a:path>
                <a:path w="200025" h="139064">
                  <a:moveTo>
                    <a:pt x="126263" y="98996"/>
                  </a:moveTo>
                  <a:lnTo>
                    <a:pt x="126199" y="88620"/>
                  </a:lnTo>
                  <a:lnTo>
                    <a:pt x="123939" y="86372"/>
                  </a:lnTo>
                  <a:lnTo>
                    <a:pt x="113525" y="86334"/>
                  </a:lnTo>
                  <a:lnTo>
                    <a:pt x="113525" y="98996"/>
                  </a:lnTo>
                  <a:lnTo>
                    <a:pt x="113525" y="126060"/>
                  </a:lnTo>
                  <a:lnTo>
                    <a:pt x="86233" y="126060"/>
                  </a:lnTo>
                  <a:lnTo>
                    <a:pt x="86233" y="98996"/>
                  </a:lnTo>
                  <a:lnTo>
                    <a:pt x="113525" y="98996"/>
                  </a:lnTo>
                  <a:lnTo>
                    <a:pt x="113525" y="86334"/>
                  </a:lnTo>
                  <a:lnTo>
                    <a:pt x="99847" y="86283"/>
                  </a:lnTo>
                  <a:lnTo>
                    <a:pt x="75984" y="86372"/>
                  </a:lnTo>
                  <a:lnTo>
                    <a:pt x="73634" y="88620"/>
                  </a:lnTo>
                  <a:lnTo>
                    <a:pt x="73520" y="121818"/>
                  </a:lnTo>
                  <a:lnTo>
                    <a:pt x="73634" y="136525"/>
                  </a:lnTo>
                  <a:lnTo>
                    <a:pt x="76047" y="138709"/>
                  </a:lnTo>
                  <a:lnTo>
                    <a:pt x="87350" y="138836"/>
                  </a:lnTo>
                  <a:lnTo>
                    <a:pt x="108267" y="138811"/>
                  </a:lnTo>
                  <a:lnTo>
                    <a:pt x="112128" y="138823"/>
                  </a:lnTo>
                  <a:lnTo>
                    <a:pt x="116547" y="138785"/>
                  </a:lnTo>
                  <a:lnTo>
                    <a:pt x="123926" y="138709"/>
                  </a:lnTo>
                  <a:lnTo>
                    <a:pt x="126212" y="136575"/>
                  </a:lnTo>
                  <a:lnTo>
                    <a:pt x="126263" y="126060"/>
                  </a:lnTo>
                  <a:lnTo>
                    <a:pt x="126263" y="98996"/>
                  </a:lnTo>
                  <a:close/>
                </a:path>
                <a:path w="200025" h="139064">
                  <a:moveTo>
                    <a:pt x="126263" y="12865"/>
                  </a:moveTo>
                  <a:lnTo>
                    <a:pt x="126187" y="2552"/>
                  </a:lnTo>
                  <a:lnTo>
                    <a:pt x="123926" y="165"/>
                  </a:lnTo>
                  <a:lnTo>
                    <a:pt x="113576" y="101"/>
                  </a:lnTo>
                  <a:lnTo>
                    <a:pt x="113576" y="12865"/>
                  </a:lnTo>
                  <a:lnTo>
                    <a:pt x="113576" y="40005"/>
                  </a:lnTo>
                  <a:lnTo>
                    <a:pt x="86334" y="40005"/>
                  </a:lnTo>
                  <a:lnTo>
                    <a:pt x="86334" y="12865"/>
                  </a:lnTo>
                  <a:lnTo>
                    <a:pt x="113576" y="12865"/>
                  </a:lnTo>
                  <a:lnTo>
                    <a:pt x="113576" y="101"/>
                  </a:lnTo>
                  <a:lnTo>
                    <a:pt x="99885" y="0"/>
                  </a:lnTo>
                  <a:lnTo>
                    <a:pt x="75857" y="165"/>
                  </a:lnTo>
                  <a:lnTo>
                    <a:pt x="73609" y="2552"/>
                  </a:lnTo>
                  <a:lnTo>
                    <a:pt x="73621" y="50380"/>
                  </a:lnTo>
                  <a:lnTo>
                    <a:pt x="76022" y="52603"/>
                  </a:lnTo>
                  <a:lnTo>
                    <a:pt x="87515" y="52717"/>
                  </a:lnTo>
                  <a:lnTo>
                    <a:pt x="107975" y="52692"/>
                  </a:lnTo>
                  <a:lnTo>
                    <a:pt x="112293" y="52717"/>
                  </a:lnTo>
                  <a:lnTo>
                    <a:pt x="116890" y="52666"/>
                  </a:lnTo>
                  <a:lnTo>
                    <a:pt x="123786" y="52590"/>
                  </a:lnTo>
                  <a:lnTo>
                    <a:pt x="126199" y="50380"/>
                  </a:lnTo>
                  <a:lnTo>
                    <a:pt x="126263" y="40005"/>
                  </a:lnTo>
                  <a:lnTo>
                    <a:pt x="126263" y="12865"/>
                  </a:lnTo>
                  <a:close/>
                </a:path>
                <a:path w="200025" h="139064">
                  <a:moveTo>
                    <a:pt x="199809" y="12915"/>
                  </a:moveTo>
                  <a:lnTo>
                    <a:pt x="199745" y="2501"/>
                  </a:lnTo>
                  <a:lnTo>
                    <a:pt x="197472" y="152"/>
                  </a:lnTo>
                  <a:lnTo>
                    <a:pt x="187185" y="101"/>
                  </a:lnTo>
                  <a:lnTo>
                    <a:pt x="187185" y="12915"/>
                  </a:lnTo>
                  <a:lnTo>
                    <a:pt x="187185" y="39941"/>
                  </a:lnTo>
                  <a:lnTo>
                    <a:pt x="159804" y="39941"/>
                  </a:lnTo>
                  <a:lnTo>
                    <a:pt x="159804" y="12915"/>
                  </a:lnTo>
                  <a:lnTo>
                    <a:pt x="187185" y="12915"/>
                  </a:lnTo>
                  <a:lnTo>
                    <a:pt x="187185" y="101"/>
                  </a:lnTo>
                  <a:lnTo>
                    <a:pt x="173418" y="12"/>
                  </a:lnTo>
                  <a:lnTo>
                    <a:pt x="149364" y="152"/>
                  </a:lnTo>
                  <a:lnTo>
                    <a:pt x="147180" y="2501"/>
                  </a:lnTo>
                  <a:lnTo>
                    <a:pt x="147154" y="50431"/>
                  </a:lnTo>
                  <a:lnTo>
                    <a:pt x="149504" y="52616"/>
                  </a:lnTo>
                  <a:lnTo>
                    <a:pt x="161150" y="52705"/>
                  </a:lnTo>
                  <a:lnTo>
                    <a:pt x="181317" y="52679"/>
                  </a:lnTo>
                  <a:lnTo>
                    <a:pt x="185648" y="52705"/>
                  </a:lnTo>
                  <a:lnTo>
                    <a:pt x="190042" y="52666"/>
                  </a:lnTo>
                  <a:lnTo>
                    <a:pt x="197383" y="52603"/>
                  </a:lnTo>
                  <a:lnTo>
                    <a:pt x="199720" y="50431"/>
                  </a:lnTo>
                  <a:lnTo>
                    <a:pt x="199809" y="39941"/>
                  </a:lnTo>
                  <a:lnTo>
                    <a:pt x="199809" y="12915"/>
                  </a:lnTo>
                  <a:close/>
                </a:path>
              </a:pathLst>
            </a:custGeom>
            <a:solidFill>
              <a:srgbClr val="DFEAA5">
                <a:alpha val="6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00018" y="603156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12700">
              <a:solidFill>
                <a:srgbClr val="DFEA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12248" y="6031560"/>
              <a:ext cx="1423670" cy="527050"/>
            </a:xfrm>
            <a:custGeom>
              <a:avLst/>
              <a:gdLst/>
              <a:ahLst/>
              <a:cxnLst/>
              <a:rect l="l" t="t" r="r" b="b"/>
              <a:pathLst>
                <a:path w="1423670" h="527050">
                  <a:moveTo>
                    <a:pt x="0" y="0"/>
                  </a:moveTo>
                  <a:lnTo>
                    <a:pt x="1283830" y="0"/>
                  </a:lnTo>
                  <a:lnTo>
                    <a:pt x="1327839" y="7097"/>
                  </a:lnTo>
                  <a:lnTo>
                    <a:pt x="1366059" y="26862"/>
                  </a:lnTo>
                  <a:lnTo>
                    <a:pt x="1396198" y="57000"/>
                  </a:lnTo>
                  <a:lnTo>
                    <a:pt x="1415962" y="95221"/>
                  </a:lnTo>
                  <a:lnTo>
                    <a:pt x="1423060" y="139230"/>
                  </a:lnTo>
                  <a:lnTo>
                    <a:pt x="1423060" y="526897"/>
                  </a:lnTo>
                </a:path>
              </a:pathLst>
            </a:custGeom>
            <a:ln w="12700">
              <a:solidFill>
                <a:srgbClr val="DFEAA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35308" y="659553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100"/>
                  </a:lnTo>
                </a:path>
              </a:pathLst>
            </a:custGeom>
            <a:ln w="12700">
              <a:solidFill>
                <a:srgbClr val="DFEA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49503" y="3012220"/>
            <a:ext cx="2899410" cy="98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Учacтникoм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пpoгpaммы  </a:t>
            </a:r>
            <a:r>
              <a:rPr sz="1550" spc="15" dirty="0">
                <a:solidFill>
                  <a:srgbClr val="FFFFFF"/>
                </a:solidFill>
                <a:latin typeface="Verdana"/>
                <a:cs typeface="Verdana"/>
              </a:rPr>
              <a:t>мoнeт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cтaть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нaчaльный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клacc  </a:t>
            </a:r>
            <a:r>
              <a:rPr sz="1550" spc="-40" dirty="0">
                <a:solidFill>
                  <a:srgbClr val="FFFFFF"/>
                </a:solidFill>
                <a:latin typeface="Verdana"/>
                <a:cs typeface="Verdana"/>
              </a:rPr>
              <a:t>лю6oй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o6щeo6paзoвaтeльнoй  </a:t>
            </a:r>
            <a:r>
              <a:rPr sz="1550" spc="-50" dirty="0">
                <a:solidFill>
                  <a:srgbClr val="FFFFFF"/>
                </a:solidFill>
                <a:latin typeface="Verdana"/>
                <a:cs typeface="Verdana"/>
              </a:rPr>
              <a:t>opгaнизaции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Poccии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29970" y="3786987"/>
            <a:ext cx="196215" cy="338455"/>
          </a:xfrm>
          <a:custGeom>
            <a:avLst/>
            <a:gdLst/>
            <a:ahLst/>
            <a:cxnLst/>
            <a:rect l="l" t="t" r="r" b="b"/>
            <a:pathLst>
              <a:path w="196215" h="338454">
                <a:moveTo>
                  <a:pt x="0" y="0"/>
                </a:moveTo>
                <a:lnTo>
                  <a:pt x="0" y="178409"/>
                </a:lnTo>
                <a:lnTo>
                  <a:pt x="6451" y="220877"/>
                </a:lnTo>
                <a:lnTo>
                  <a:pt x="24659" y="259039"/>
                </a:lnTo>
                <a:lnTo>
                  <a:pt x="52901" y="291371"/>
                </a:lnTo>
                <a:lnTo>
                  <a:pt x="89458" y="316351"/>
                </a:lnTo>
                <a:lnTo>
                  <a:pt x="132609" y="332456"/>
                </a:lnTo>
                <a:lnTo>
                  <a:pt x="180632" y="338162"/>
                </a:lnTo>
                <a:lnTo>
                  <a:pt x="195668" y="338162"/>
                </a:lnTo>
              </a:path>
            </a:pathLst>
          </a:custGeom>
          <a:ln w="12700">
            <a:solidFill>
              <a:srgbClr val="DFE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806527" y="2930169"/>
            <a:ext cx="325755" cy="784860"/>
            <a:chOff x="6806527" y="2930169"/>
            <a:chExt cx="325755" cy="78486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6527" y="3342640"/>
              <a:ext cx="246553" cy="3721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929983" y="2936519"/>
              <a:ext cx="196215" cy="366395"/>
            </a:xfrm>
            <a:custGeom>
              <a:avLst/>
              <a:gdLst/>
              <a:ahLst/>
              <a:cxnLst/>
              <a:rect l="l" t="t" r="r" b="b"/>
              <a:pathLst>
                <a:path w="196215" h="366395">
                  <a:moveTo>
                    <a:pt x="195656" y="0"/>
                  </a:moveTo>
                  <a:lnTo>
                    <a:pt x="180593" y="0"/>
                  </a:lnTo>
                  <a:lnTo>
                    <a:pt x="132582" y="5706"/>
                  </a:lnTo>
                  <a:lnTo>
                    <a:pt x="89441" y="21811"/>
                  </a:lnTo>
                  <a:lnTo>
                    <a:pt x="52892" y="46791"/>
                  </a:lnTo>
                  <a:lnTo>
                    <a:pt x="24654" y="79123"/>
                  </a:lnTo>
                  <a:lnTo>
                    <a:pt x="6450" y="117285"/>
                  </a:lnTo>
                  <a:lnTo>
                    <a:pt x="0" y="159753"/>
                  </a:lnTo>
                  <a:lnTo>
                    <a:pt x="0" y="366090"/>
                  </a:lnTo>
                </a:path>
              </a:pathLst>
            </a:custGeom>
            <a:ln w="12699">
              <a:solidFill>
                <a:srgbClr val="DFEA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039330" y="920369"/>
            <a:ext cx="3034665" cy="1933575"/>
            <a:chOff x="7039330" y="920369"/>
            <a:chExt cx="3034665" cy="193357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9988" y="920369"/>
              <a:ext cx="1933562" cy="19335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9330" y="1390015"/>
              <a:ext cx="1369479" cy="136949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931152" y="4913757"/>
            <a:ext cx="26193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5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ПNЛOTHЫX</a:t>
            </a:r>
            <a:r>
              <a:rPr sz="15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PEГNOHOB: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51100" y="5334914"/>
            <a:ext cx="1492250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Caxaлинcкaя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o6лacть 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Tюмeнcкaя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o6лacть  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Чeля6инcкaя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o6лacть 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Cтaвpoпoльcкий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кpaй  </a:t>
            </a:r>
            <a:r>
              <a:rPr sz="1100" spc="-90" dirty="0">
                <a:solidFill>
                  <a:srgbClr val="FFFFFF"/>
                </a:solidFill>
                <a:latin typeface="Verdana"/>
                <a:cs typeface="Verdana"/>
              </a:rPr>
              <a:t>г.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Ceвacтoпoль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45097" y="5335193"/>
            <a:ext cx="179133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Бpянcкaя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o6лacть 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Boлoгoдcкaя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o6лacть 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Kaлинингpaдcкaя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o6лacть 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Hинeгopoдcкaя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o6лacть  Oмcкaя</a:t>
            </a:r>
            <a:r>
              <a:rPr sz="11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o6лacть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71818" y="5467324"/>
            <a:ext cx="2204720" cy="865505"/>
          </a:xfrm>
          <a:custGeom>
            <a:avLst/>
            <a:gdLst/>
            <a:ahLst/>
            <a:cxnLst/>
            <a:rect l="l" t="t" r="r" b="b"/>
            <a:pathLst>
              <a:path w="2204720" h="865504">
                <a:moveTo>
                  <a:pt x="31750" y="840638"/>
                </a:moveTo>
                <a:lnTo>
                  <a:pt x="24638" y="833526"/>
                </a:lnTo>
                <a:lnTo>
                  <a:pt x="7124" y="833526"/>
                </a:lnTo>
                <a:lnTo>
                  <a:pt x="0" y="840638"/>
                </a:lnTo>
                <a:lnTo>
                  <a:pt x="0" y="858151"/>
                </a:lnTo>
                <a:lnTo>
                  <a:pt x="7124" y="865276"/>
                </a:lnTo>
                <a:lnTo>
                  <a:pt x="24638" y="865276"/>
                </a:lnTo>
                <a:lnTo>
                  <a:pt x="31750" y="858151"/>
                </a:lnTo>
                <a:lnTo>
                  <a:pt x="31750" y="849401"/>
                </a:lnTo>
                <a:lnTo>
                  <a:pt x="31750" y="840638"/>
                </a:lnTo>
                <a:close/>
              </a:path>
              <a:path w="2204720" h="865504">
                <a:moveTo>
                  <a:pt x="31750" y="632244"/>
                </a:moveTo>
                <a:lnTo>
                  <a:pt x="24638" y="625132"/>
                </a:lnTo>
                <a:lnTo>
                  <a:pt x="7124" y="625132"/>
                </a:lnTo>
                <a:lnTo>
                  <a:pt x="0" y="632244"/>
                </a:lnTo>
                <a:lnTo>
                  <a:pt x="0" y="649757"/>
                </a:lnTo>
                <a:lnTo>
                  <a:pt x="7124" y="656894"/>
                </a:lnTo>
                <a:lnTo>
                  <a:pt x="24638" y="656894"/>
                </a:lnTo>
                <a:lnTo>
                  <a:pt x="31750" y="649757"/>
                </a:lnTo>
                <a:lnTo>
                  <a:pt x="31750" y="641007"/>
                </a:lnTo>
                <a:lnTo>
                  <a:pt x="31750" y="632244"/>
                </a:lnTo>
                <a:close/>
              </a:path>
              <a:path w="2204720" h="865504">
                <a:moveTo>
                  <a:pt x="31750" y="423862"/>
                </a:moveTo>
                <a:lnTo>
                  <a:pt x="24638" y="416750"/>
                </a:lnTo>
                <a:lnTo>
                  <a:pt x="7124" y="416750"/>
                </a:lnTo>
                <a:lnTo>
                  <a:pt x="0" y="423862"/>
                </a:lnTo>
                <a:lnTo>
                  <a:pt x="0" y="441401"/>
                </a:lnTo>
                <a:lnTo>
                  <a:pt x="7124" y="448525"/>
                </a:lnTo>
                <a:lnTo>
                  <a:pt x="24638" y="448525"/>
                </a:lnTo>
                <a:lnTo>
                  <a:pt x="31750" y="441401"/>
                </a:lnTo>
                <a:lnTo>
                  <a:pt x="31750" y="432650"/>
                </a:lnTo>
                <a:lnTo>
                  <a:pt x="31750" y="423862"/>
                </a:lnTo>
                <a:close/>
              </a:path>
              <a:path w="2204720" h="865504">
                <a:moveTo>
                  <a:pt x="31750" y="215493"/>
                </a:moveTo>
                <a:lnTo>
                  <a:pt x="24638" y="208368"/>
                </a:lnTo>
                <a:lnTo>
                  <a:pt x="7124" y="208368"/>
                </a:lnTo>
                <a:lnTo>
                  <a:pt x="0" y="215493"/>
                </a:lnTo>
                <a:lnTo>
                  <a:pt x="0" y="233006"/>
                </a:lnTo>
                <a:lnTo>
                  <a:pt x="7124" y="240131"/>
                </a:lnTo>
                <a:lnTo>
                  <a:pt x="24638" y="240131"/>
                </a:lnTo>
                <a:lnTo>
                  <a:pt x="31750" y="233006"/>
                </a:lnTo>
                <a:lnTo>
                  <a:pt x="31750" y="224256"/>
                </a:lnTo>
                <a:lnTo>
                  <a:pt x="31750" y="215493"/>
                </a:lnTo>
                <a:close/>
              </a:path>
              <a:path w="2204720" h="865504">
                <a:moveTo>
                  <a:pt x="31750" y="7112"/>
                </a:moveTo>
                <a:lnTo>
                  <a:pt x="24638" y="0"/>
                </a:lnTo>
                <a:lnTo>
                  <a:pt x="7124" y="0"/>
                </a:lnTo>
                <a:lnTo>
                  <a:pt x="0" y="7112"/>
                </a:lnTo>
                <a:lnTo>
                  <a:pt x="0" y="24625"/>
                </a:lnTo>
                <a:lnTo>
                  <a:pt x="7124" y="31750"/>
                </a:lnTo>
                <a:lnTo>
                  <a:pt x="24638" y="31750"/>
                </a:lnTo>
                <a:lnTo>
                  <a:pt x="31750" y="24625"/>
                </a:lnTo>
                <a:lnTo>
                  <a:pt x="31750" y="15875"/>
                </a:lnTo>
                <a:lnTo>
                  <a:pt x="31750" y="7112"/>
                </a:lnTo>
                <a:close/>
              </a:path>
              <a:path w="2204720" h="865504">
                <a:moveTo>
                  <a:pt x="2204402" y="811326"/>
                </a:moveTo>
                <a:lnTo>
                  <a:pt x="2197544" y="804468"/>
                </a:lnTo>
                <a:lnTo>
                  <a:pt x="2180615" y="804468"/>
                </a:lnTo>
                <a:lnTo>
                  <a:pt x="2173757" y="811326"/>
                </a:lnTo>
                <a:lnTo>
                  <a:pt x="2173757" y="828255"/>
                </a:lnTo>
                <a:lnTo>
                  <a:pt x="2180615" y="835113"/>
                </a:lnTo>
                <a:lnTo>
                  <a:pt x="2197544" y="835113"/>
                </a:lnTo>
                <a:lnTo>
                  <a:pt x="2204402" y="828255"/>
                </a:lnTo>
                <a:lnTo>
                  <a:pt x="2204402" y="819797"/>
                </a:lnTo>
                <a:lnTo>
                  <a:pt x="2204402" y="811326"/>
                </a:lnTo>
                <a:close/>
              </a:path>
              <a:path w="2204720" h="865504">
                <a:moveTo>
                  <a:pt x="2204402" y="610209"/>
                </a:moveTo>
                <a:lnTo>
                  <a:pt x="2197544" y="603351"/>
                </a:lnTo>
                <a:lnTo>
                  <a:pt x="2180615" y="603351"/>
                </a:lnTo>
                <a:lnTo>
                  <a:pt x="2173757" y="610209"/>
                </a:lnTo>
                <a:lnTo>
                  <a:pt x="2173757" y="627138"/>
                </a:lnTo>
                <a:lnTo>
                  <a:pt x="2180615" y="633996"/>
                </a:lnTo>
                <a:lnTo>
                  <a:pt x="2197544" y="633996"/>
                </a:lnTo>
                <a:lnTo>
                  <a:pt x="2204402" y="627138"/>
                </a:lnTo>
                <a:lnTo>
                  <a:pt x="2204402" y="618667"/>
                </a:lnTo>
                <a:lnTo>
                  <a:pt x="2204402" y="610209"/>
                </a:lnTo>
                <a:close/>
              </a:path>
              <a:path w="2204720" h="865504">
                <a:moveTo>
                  <a:pt x="2204402" y="409105"/>
                </a:moveTo>
                <a:lnTo>
                  <a:pt x="2197544" y="402234"/>
                </a:lnTo>
                <a:lnTo>
                  <a:pt x="2180615" y="402234"/>
                </a:lnTo>
                <a:lnTo>
                  <a:pt x="2173757" y="409105"/>
                </a:lnTo>
                <a:lnTo>
                  <a:pt x="2173757" y="426021"/>
                </a:lnTo>
                <a:lnTo>
                  <a:pt x="2180615" y="432892"/>
                </a:lnTo>
                <a:lnTo>
                  <a:pt x="2197544" y="432892"/>
                </a:lnTo>
                <a:lnTo>
                  <a:pt x="2204402" y="426021"/>
                </a:lnTo>
                <a:lnTo>
                  <a:pt x="2204402" y="417563"/>
                </a:lnTo>
                <a:lnTo>
                  <a:pt x="2204402" y="409105"/>
                </a:lnTo>
                <a:close/>
              </a:path>
              <a:path w="2204720" h="865504">
                <a:moveTo>
                  <a:pt x="2204402" y="207975"/>
                </a:moveTo>
                <a:lnTo>
                  <a:pt x="2197544" y="201117"/>
                </a:lnTo>
                <a:lnTo>
                  <a:pt x="2180615" y="201117"/>
                </a:lnTo>
                <a:lnTo>
                  <a:pt x="2173757" y="207975"/>
                </a:lnTo>
                <a:lnTo>
                  <a:pt x="2173757" y="224904"/>
                </a:lnTo>
                <a:lnTo>
                  <a:pt x="2180615" y="231762"/>
                </a:lnTo>
                <a:lnTo>
                  <a:pt x="2197544" y="231762"/>
                </a:lnTo>
                <a:lnTo>
                  <a:pt x="2204402" y="224904"/>
                </a:lnTo>
                <a:lnTo>
                  <a:pt x="2204402" y="216446"/>
                </a:lnTo>
                <a:lnTo>
                  <a:pt x="2204402" y="207975"/>
                </a:lnTo>
                <a:close/>
              </a:path>
              <a:path w="2204720" h="865504">
                <a:moveTo>
                  <a:pt x="2204402" y="6858"/>
                </a:moveTo>
                <a:lnTo>
                  <a:pt x="2197544" y="0"/>
                </a:lnTo>
                <a:lnTo>
                  <a:pt x="2180615" y="0"/>
                </a:lnTo>
                <a:lnTo>
                  <a:pt x="2173757" y="6858"/>
                </a:lnTo>
                <a:lnTo>
                  <a:pt x="2173757" y="23787"/>
                </a:lnTo>
                <a:lnTo>
                  <a:pt x="2180615" y="30645"/>
                </a:lnTo>
                <a:lnTo>
                  <a:pt x="2197544" y="30645"/>
                </a:lnTo>
                <a:lnTo>
                  <a:pt x="2204402" y="23787"/>
                </a:lnTo>
                <a:lnTo>
                  <a:pt x="2204402" y="15316"/>
                </a:lnTo>
                <a:lnTo>
                  <a:pt x="2204402" y="6858"/>
                </a:lnTo>
                <a:close/>
              </a:path>
            </a:pathLst>
          </a:custGeom>
          <a:solidFill>
            <a:srgbClr val="DFEA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924262" y="6912283"/>
            <a:ext cx="423545" cy="4749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00" b="1" spc="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900" b="1" spc="-7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6892925"/>
            <a:chOff x="0" y="0"/>
            <a:chExt cx="10692130" cy="6892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48709" cy="36018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2095" y="788212"/>
              <a:ext cx="4831715" cy="2938145"/>
            </a:xfrm>
            <a:custGeom>
              <a:avLst/>
              <a:gdLst/>
              <a:ahLst/>
              <a:cxnLst/>
              <a:rect l="l" t="t" r="r" b="b"/>
              <a:pathLst>
                <a:path w="4831715" h="2938145">
                  <a:moveTo>
                    <a:pt x="66624" y="2525636"/>
                  </a:moveTo>
                  <a:lnTo>
                    <a:pt x="33439" y="2525636"/>
                  </a:lnTo>
                  <a:lnTo>
                    <a:pt x="0" y="2572105"/>
                  </a:lnTo>
                  <a:lnTo>
                    <a:pt x="33439" y="2618333"/>
                  </a:lnTo>
                  <a:lnTo>
                    <a:pt x="66624" y="2618333"/>
                  </a:lnTo>
                  <a:lnTo>
                    <a:pt x="34150" y="2572105"/>
                  </a:lnTo>
                  <a:lnTo>
                    <a:pt x="66624" y="2525636"/>
                  </a:lnTo>
                  <a:close/>
                </a:path>
                <a:path w="4831715" h="2938145">
                  <a:moveTo>
                    <a:pt x="120205" y="2525636"/>
                  </a:moveTo>
                  <a:lnTo>
                    <a:pt x="87020" y="2525636"/>
                  </a:lnTo>
                  <a:lnTo>
                    <a:pt x="53581" y="2572105"/>
                  </a:lnTo>
                  <a:lnTo>
                    <a:pt x="87020" y="2618333"/>
                  </a:lnTo>
                  <a:lnTo>
                    <a:pt x="120205" y="2618333"/>
                  </a:lnTo>
                  <a:lnTo>
                    <a:pt x="87718" y="2572105"/>
                  </a:lnTo>
                  <a:lnTo>
                    <a:pt x="120205" y="2525636"/>
                  </a:lnTo>
                  <a:close/>
                </a:path>
                <a:path w="4831715" h="2938145">
                  <a:moveTo>
                    <a:pt x="316738" y="2552916"/>
                  </a:moveTo>
                  <a:lnTo>
                    <a:pt x="304888" y="2508935"/>
                  </a:lnTo>
                  <a:lnTo>
                    <a:pt x="298488" y="2499804"/>
                  </a:lnTo>
                  <a:lnTo>
                    <a:pt x="298399" y="2499677"/>
                  </a:lnTo>
                  <a:lnTo>
                    <a:pt x="290830" y="2491473"/>
                  </a:lnTo>
                  <a:lnTo>
                    <a:pt x="282155" y="2484336"/>
                  </a:lnTo>
                  <a:lnTo>
                    <a:pt x="277850" y="2481643"/>
                  </a:lnTo>
                  <a:lnTo>
                    <a:pt x="277850" y="2552916"/>
                  </a:lnTo>
                  <a:lnTo>
                    <a:pt x="277418" y="2560409"/>
                  </a:lnTo>
                  <a:lnTo>
                    <a:pt x="258089" y="2595549"/>
                  </a:lnTo>
                  <a:lnTo>
                    <a:pt x="225933" y="2606002"/>
                  </a:lnTo>
                  <a:lnTo>
                    <a:pt x="218757" y="2605582"/>
                  </a:lnTo>
                  <a:lnTo>
                    <a:pt x="184467" y="2586126"/>
                  </a:lnTo>
                  <a:lnTo>
                    <a:pt x="174015" y="2552916"/>
                  </a:lnTo>
                  <a:lnTo>
                    <a:pt x="174434" y="2545410"/>
                  </a:lnTo>
                  <a:lnTo>
                    <a:pt x="193763" y="2510282"/>
                  </a:lnTo>
                  <a:lnTo>
                    <a:pt x="225933" y="2499804"/>
                  </a:lnTo>
                  <a:lnTo>
                    <a:pt x="233095" y="2500236"/>
                  </a:lnTo>
                  <a:lnTo>
                    <a:pt x="267398" y="2519705"/>
                  </a:lnTo>
                  <a:lnTo>
                    <a:pt x="277850" y="2552916"/>
                  </a:lnTo>
                  <a:lnTo>
                    <a:pt x="277850" y="2481643"/>
                  </a:lnTo>
                  <a:lnTo>
                    <a:pt x="238518" y="2467787"/>
                  </a:lnTo>
                  <a:lnTo>
                    <a:pt x="225933" y="2467089"/>
                  </a:lnTo>
                  <a:lnTo>
                    <a:pt x="213321" y="2467787"/>
                  </a:lnTo>
                  <a:lnTo>
                    <a:pt x="169532" y="2484336"/>
                  </a:lnTo>
                  <a:lnTo>
                    <a:pt x="141732" y="2519019"/>
                  </a:lnTo>
                  <a:lnTo>
                    <a:pt x="135140" y="2552916"/>
                  </a:lnTo>
                  <a:lnTo>
                    <a:pt x="135864" y="2564815"/>
                  </a:lnTo>
                  <a:lnTo>
                    <a:pt x="153301" y="2606154"/>
                  </a:lnTo>
                  <a:lnTo>
                    <a:pt x="190030" y="2632468"/>
                  </a:lnTo>
                  <a:lnTo>
                    <a:pt x="225933" y="2638729"/>
                  </a:lnTo>
                  <a:lnTo>
                    <a:pt x="238518" y="2638044"/>
                  </a:lnTo>
                  <a:lnTo>
                    <a:pt x="282155" y="2621496"/>
                  </a:lnTo>
                  <a:lnTo>
                    <a:pt x="298500" y="2606002"/>
                  </a:lnTo>
                  <a:lnTo>
                    <a:pt x="304888" y="2596896"/>
                  </a:lnTo>
                  <a:lnTo>
                    <a:pt x="310070" y="2586812"/>
                  </a:lnTo>
                  <a:lnTo>
                    <a:pt x="313766" y="2576118"/>
                  </a:lnTo>
                  <a:lnTo>
                    <a:pt x="315988" y="2564815"/>
                  </a:lnTo>
                  <a:lnTo>
                    <a:pt x="316738" y="2552916"/>
                  </a:lnTo>
                  <a:close/>
                </a:path>
                <a:path w="4831715" h="2938145">
                  <a:moveTo>
                    <a:pt x="336969" y="0"/>
                  </a:moveTo>
                  <a:lnTo>
                    <a:pt x="35306" y="0"/>
                  </a:lnTo>
                  <a:lnTo>
                    <a:pt x="35306" y="85991"/>
                  </a:lnTo>
                  <a:lnTo>
                    <a:pt x="131622" y="85991"/>
                  </a:lnTo>
                  <a:lnTo>
                    <a:pt x="131622" y="328930"/>
                  </a:lnTo>
                  <a:lnTo>
                    <a:pt x="240639" y="328930"/>
                  </a:lnTo>
                  <a:lnTo>
                    <a:pt x="240639" y="85991"/>
                  </a:lnTo>
                  <a:lnTo>
                    <a:pt x="336969" y="85991"/>
                  </a:lnTo>
                  <a:lnTo>
                    <a:pt x="336969" y="0"/>
                  </a:lnTo>
                  <a:close/>
                </a:path>
                <a:path w="4831715" h="2938145">
                  <a:moveTo>
                    <a:pt x="366763" y="2806814"/>
                  </a:moveTo>
                  <a:lnTo>
                    <a:pt x="355612" y="2762593"/>
                  </a:lnTo>
                  <a:lnTo>
                    <a:pt x="324916" y="2732011"/>
                  </a:lnTo>
                  <a:lnTo>
                    <a:pt x="280708" y="2720987"/>
                  </a:lnTo>
                  <a:lnTo>
                    <a:pt x="269951" y="2721470"/>
                  </a:lnTo>
                  <a:lnTo>
                    <a:pt x="232524" y="2732798"/>
                  </a:lnTo>
                  <a:lnTo>
                    <a:pt x="211480" y="2750629"/>
                  </a:lnTo>
                  <a:lnTo>
                    <a:pt x="235902" y="2773388"/>
                  </a:lnTo>
                  <a:lnTo>
                    <a:pt x="245148" y="2764790"/>
                  </a:lnTo>
                  <a:lnTo>
                    <a:pt x="255384" y="2758630"/>
                  </a:lnTo>
                  <a:lnTo>
                    <a:pt x="266598" y="2754934"/>
                  </a:lnTo>
                  <a:lnTo>
                    <a:pt x="278803" y="2753703"/>
                  </a:lnTo>
                  <a:lnTo>
                    <a:pt x="287362" y="2754350"/>
                  </a:lnTo>
                  <a:lnTo>
                    <a:pt x="319582" y="2775826"/>
                  </a:lnTo>
                  <a:lnTo>
                    <a:pt x="325755" y="2791168"/>
                  </a:lnTo>
                  <a:lnTo>
                    <a:pt x="258889" y="2791168"/>
                  </a:lnTo>
                  <a:lnTo>
                    <a:pt x="258889" y="2820568"/>
                  </a:lnTo>
                  <a:lnTo>
                    <a:pt x="326224" y="2820568"/>
                  </a:lnTo>
                  <a:lnTo>
                    <a:pt x="323761" y="2829115"/>
                  </a:lnTo>
                  <a:lnTo>
                    <a:pt x="295668" y="2857246"/>
                  </a:lnTo>
                  <a:lnTo>
                    <a:pt x="278803" y="2859913"/>
                  </a:lnTo>
                  <a:lnTo>
                    <a:pt x="266598" y="2858693"/>
                  </a:lnTo>
                  <a:lnTo>
                    <a:pt x="255384" y="2854998"/>
                  </a:lnTo>
                  <a:lnTo>
                    <a:pt x="245148" y="2848851"/>
                  </a:lnTo>
                  <a:lnTo>
                    <a:pt x="235902" y="2840228"/>
                  </a:lnTo>
                  <a:lnTo>
                    <a:pt x="211480" y="2862986"/>
                  </a:lnTo>
                  <a:lnTo>
                    <a:pt x="250088" y="2888373"/>
                  </a:lnTo>
                  <a:lnTo>
                    <a:pt x="280708" y="2892628"/>
                  </a:lnTo>
                  <a:lnTo>
                    <a:pt x="292709" y="2891942"/>
                  </a:lnTo>
                  <a:lnTo>
                    <a:pt x="334162" y="2875559"/>
                  </a:lnTo>
                  <a:lnTo>
                    <a:pt x="360476" y="2840939"/>
                  </a:lnTo>
                  <a:lnTo>
                    <a:pt x="366064" y="2818828"/>
                  </a:lnTo>
                  <a:lnTo>
                    <a:pt x="366763" y="2806814"/>
                  </a:lnTo>
                  <a:close/>
                </a:path>
                <a:path w="4831715" h="2938145">
                  <a:moveTo>
                    <a:pt x="482219" y="2572105"/>
                  </a:moveTo>
                  <a:lnTo>
                    <a:pt x="469366" y="2530627"/>
                  </a:lnTo>
                  <a:lnTo>
                    <a:pt x="444754" y="2511628"/>
                  </a:lnTo>
                  <a:lnTo>
                    <a:pt x="444754" y="2572105"/>
                  </a:lnTo>
                  <a:lnTo>
                    <a:pt x="444182" y="2579776"/>
                  </a:lnTo>
                  <a:lnTo>
                    <a:pt x="421754" y="2607437"/>
                  </a:lnTo>
                  <a:lnTo>
                    <a:pt x="402793" y="2607437"/>
                  </a:lnTo>
                  <a:lnTo>
                    <a:pt x="379806" y="2572105"/>
                  </a:lnTo>
                  <a:lnTo>
                    <a:pt x="380365" y="2564460"/>
                  </a:lnTo>
                  <a:lnTo>
                    <a:pt x="402793" y="2536787"/>
                  </a:lnTo>
                  <a:lnTo>
                    <a:pt x="421754" y="2536787"/>
                  </a:lnTo>
                  <a:lnTo>
                    <a:pt x="444754" y="2572105"/>
                  </a:lnTo>
                  <a:lnTo>
                    <a:pt x="444754" y="2511628"/>
                  </a:lnTo>
                  <a:lnTo>
                    <a:pt x="443547" y="2511044"/>
                  </a:lnTo>
                  <a:lnTo>
                    <a:pt x="435660" y="2508491"/>
                  </a:lnTo>
                  <a:lnTo>
                    <a:pt x="427367" y="2506967"/>
                  </a:lnTo>
                  <a:lnTo>
                    <a:pt x="418680" y="2506446"/>
                  </a:lnTo>
                  <a:lnTo>
                    <a:pt x="406298" y="2507488"/>
                  </a:lnTo>
                  <a:lnTo>
                    <a:pt x="395490" y="2510599"/>
                  </a:lnTo>
                  <a:lnTo>
                    <a:pt x="386257" y="2515781"/>
                  </a:lnTo>
                  <a:lnTo>
                    <a:pt x="378612" y="2523032"/>
                  </a:lnTo>
                  <a:lnTo>
                    <a:pt x="378612" y="2508339"/>
                  </a:lnTo>
                  <a:lnTo>
                    <a:pt x="343293" y="2508339"/>
                  </a:lnTo>
                  <a:lnTo>
                    <a:pt x="343293" y="2681871"/>
                  </a:lnTo>
                  <a:lnTo>
                    <a:pt x="380276" y="2681871"/>
                  </a:lnTo>
                  <a:lnTo>
                    <a:pt x="380276" y="2622359"/>
                  </a:lnTo>
                  <a:lnTo>
                    <a:pt x="387908" y="2629116"/>
                  </a:lnTo>
                  <a:lnTo>
                    <a:pt x="396862" y="2633929"/>
                  </a:lnTo>
                  <a:lnTo>
                    <a:pt x="407111" y="2636824"/>
                  </a:lnTo>
                  <a:lnTo>
                    <a:pt x="418680" y="2637777"/>
                  </a:lnTo>
                  <a:lnTo>
                    <a:pt x="427367" y="2637269"/>
                  </a:lnTo>
                  <a:lnTo>
                    <a:pt x="461073" y="2622359"/>
                  </a:lnTo>
                  <a:lnTo>
                    <a:pt x="464045" y="2619768"/>
                  </a:lnTo>
                  <a:lnTo>
                    <a:pt x="469366" y="2613609"/>
                  </a:lnTo>
                  <a:lnTo>
                    <a:pt x="473379" y="2607437"/>
                  </a:lnTo>
                  <a:lnTo>
                    <a:pt x="473925" y="2606598"/>
                  </a:lnTo>
                  <a:lnTo>
                    <a:pt x="477545" y="2598902"/>
                  </a:lnTo>
                  <a:lnTo>
                    <a:pt x="480136" y="2590584"/>
                  </a:lnTo>
                  <a:lnTo>
                    <a:pt x="481698" y="2581656"/>
                  </a:lnTo>
                  <a:lnTo>
                    <a:pt x="482219" y="2572105"/>
                  </a:lnTo>
                  <a:close/>
                </a:path>
                <a:path w="4831715" h="2938145">
                  <a:moveTo>
                    <a:pt x="532726" y="2826004"/>
                  </a:moveTo>
                  <a:lnTo>
                    <a:pt x="523875" y="2790685"/>
                  </a:lnTo>
                  <a:lnTo>
                    <a:pt x="519874" y="2784538"/>
                  </a:lnTo>
                  <a:lnTo>
                    <a:pt x="495249" y="2765526"/>
                  </a:lnTo>
                  <a:lnTo>
                    <a:pt x="495249" y="2826004"/>
                  </a:lnTo>
                  <a:lnTo>
                    <a:pt x="494677" y="2833674"/>
                  </a:lnTo>
                  <a:lnTo>
                    <a:pt x="472262" y="2861348"/>
                  </a:lnTo>
                  <a:lnTo>
                    <a:pt x="453301" y="2861348"/>
                  </a:lnTo>
                  <a:lnTo>
                    <a:pt x="430301" y="2826004"/>
                  </a:lnTo>
                  <a:lnTo>
                    <a:pt x="430860" y="2818371"/>
                  </a:lnTo>
                  <a:lnTo>
                    <a:pt x="453301" y="2790685"/>
                  </a:lnTo>
                  <a:lnTo>
                    <a:pt x="472262" y="2790685"/>
                  </a:lnTo>
                  <a:lnTo>
                    <a:pt x="495249" y="2826004"/>
                  </a:lnTo>
                  <a:lnTo>
                    <a:pt x="495249" y="2765526"/>
                  </a:lnTo>
                  <a:lnTo>
                    <a:pt x="494042" y="2764942"/>
                  </a:lnTo>
                  <a:lnTo>
                    <a:pt x="486156" y="2762389"/>
                  </a:lnTo>
                  <a:lnTo>
                    <a:pt x="477862" y="2760865"/>
                  </a:lnTo>
                  <a:lnTo>
                    <a:pt x="469188" y="2760345"/>
                  </a:lnTo>
                  <a:lnTo>
                    <a:pt x="456806" y="2761386"/>
                  </a:lnTo>
                  <a:lnTo>
                    <a:pt x="445998" y="2764498"/>
                  </a:lnTo>
                  <a:lnTo>
                    <a:pt x="436765" y="2769692"/>
                  </a:lnTo>
                  <a:lnTo>
                    <a:pt x="429107" y="2776944"/>
                  </a:lnTo>
                  <a:lnTo>
                    <a:pt x="429107" y="2762237"/>
                  </a:lnTo>
                  <a:lnTo>
                    <a:pt x="393788" y="2762237"/>
                  </a:lnTo>
                  <a:lnTo>
                    <a:pt x="393788" y="2935782"/>
                  </a:lnTo>
                  <a:lnTo>
                    <a:pt x="430771" y="2935782"/>
                  </a:lnTo>
                  <a:lnTo>
                    <a:pt x="430771" y="2876270"/>
                  </a:lnTo>
                  <a:lnTo>
                    <a:pt x="438416" y="2883014"/>
                  </a:lnTo>
                  <a:lnTo>
                    <a:pt x="447370" y="2887827"/>
                  </a:lnTo>
                  <a:lnTo>
                    <a:pt x="457619" y="2890723"/>
                  </a:lnTo>
                  <a:lnTo>
                    <a:pt x="469188" y="2891675"/>
                  </a:lnTo>
                  <a:lnTo>
                    <a:pt x="477862" y="2891167"/>
                  </a:lnTo>
                  <a:lnTo>
                    <a:pt x="514540" y="2873667"/>
                  </a:lnTo>
                  <a:lnTo>
                    <a:pt x="523875" y="2861348"/>
                  </a:lnTo>
                  <a:lnTo>
                    <a:pt x="524421" y="2860510"/>
                  </a:lnTo>
                  <a:lnTo>
                    <a:pt x="528040" y="2852813"/>
                  </a:lnTo>
                  <a:lnTo>
                    <a:pt x="530644" y="2844482"/>
                  </a:lnTo>
                  <a:lnTo>
                    <a:pt x="532193" y="2835554"/>
                  </a:lnTo>
                  <a:lnTo>
                    <a:pt x="532726" y="2826004"/>
                  </a:lnTo>
                  <a:close/>
                </a:path>
                <a:path w="4831715" h="2938145">
                  <a:moveTo>
                    <a:pt x="630389" y="2508339"/>
                  </a:moveTo>
                  <a:lnTo>
                    <a:pt x="521335" y="2508339"/>
                  </a:lnTo>
                  <a:lnTo>
                    <a:pt x="519442" y="2559545"/>
                  </a:lnTo>
                  <a:lnTo>
                    <a:pt x="518972" y="2569819"/>
                  </a:lnTo>
                  <a:lnTo>
                    <a:pt x="504812" y="2605773"/>
                  </a:lnTo>
                  <a:lnTo>
                    <a:pt x="498182" y="2605773"/>
                  </a:lnTo>
                  <a:lnTo>
                    <a:pt x="496354" y="2605621"/>
                  </a:lnTo>
                  <a:lnTo>
                    <a:pt x="493826" y="2605303"/>
                  </a:lnTo>
                  <a:lnTo>
                    <a:pt x="491934" y="2635643"/>
                  </a:lnTo>
                  <a:lnTo>
                    <a:pt x="499364" y="2637548"/>
                  </a:lnTo>
                  <a:lnTo>
                    <a:pt x="505752" y="2638488"/>
                  </a:lnTo>
                  <a:lnTo>
                    <a:pt x="511136" y="2638488"/>
                  </a:lnTo>
                  <a:lnTo>
                    <a:pt x="544969" y="2610789"/>
                  </a:lnTo>
                  <a:lnTo>
                    <a:pt x="546366" y="2605773"/>
                  </a:lnTo>
                  <a:lnTo>
                    <a:pt x="547166" y="2602928"/>
                  </a:lnTo>
                  <a:lnTo>
                    <a:pt x="551992" y="2559545"/>
                  </a:lnTo>
                  <a:lnTo>
                    <a:pt x="553097" y="2538692"/>
                  </a:lnTo>
                  <a:lnTo>
                    <a:pt x="593407" y="2538692"/>
                  </a:lnTo>
                  <a:lnTo>
                    <a:pt x="593407" y="2635885"/>
                  </a:lnTo>
                  <a:lnTo>
                    <a:pt x="630389" y="2635885"/>
                  </a:lnTo>
                  <a:lnTo>
                    <a:pt x="630389" y="2538692"/>
                  </a:lnTo>
                  <a:lnTo>
                    <a:pt x="630389" y="2508339"/>
                  </a:lnTo>
                  <a:close/>
                </a:path>
                <a:path w="4831715" h="2938145">
                  <a:moveTo>
                    <a:pt x="664972" y="200634"/>
                  </a:moveTo>
                  <a:lnTo>
                    <a:pt x="663917" y="181267"/>
                  </a:lnTo>
                  <a:lnTo>
                    <a:pt x="660793" y="163055"/>
                  </a:lnTo>
                  <a:lnTo>
                    <a:pt x="656755" y="149898"/>
                  </a:lnTo>
                  <a:lnTo>
                    <a:pt x="655574" y="146024"/>
                  </a:lnTo>
                  <a:lnTo>
                    <a:pt x="628662" y="103212"/>
                  </a:lnTo>
                  <a:lnTo>
                    <a:pt x="588606" y="76314"/>
                  </a:lnTo>
                  <a:lnTo>
                    <a:pt x="557479" y="68211"/>
                  </a:lnTo>
                  <a:lnTo>
                    <a:pt x="557364" y="200634"/>
                  </a:lnTo>
                  <a:lnTo>
                    <a:pt x="556628" y="211950"/>
                  </a:lnTo>
                  <a:lnTo>
                    <a:pt x="532218" y="247637"/>
                  </a:lnTo>
                  <a:lnTo>
                    <a:pt x="515543" y="250913"/>
                  </a:lnTo>
                  <a:lnTo>
                    <a:pt x="506780" y="250101"/>
                  </a:lnTo>
                  <a:lnTo>
                    <a:pt x="476656" y="221919"/>
                  </a:lnTo>
                  <a:lnTo>
                    <a:pt x="473722" y="200634"/>
                  </a:lnTo>
                  <a:lnTo>
                    <a:pt x="474446" y="189331"/>
                  </a:lnTo>
                  <a:lnTo>
                    <a:pt x="498856" y="153238"/>
                  </a:lnTo>
                  <a:lnTo>
                    <a:pt x="515543" y="149898"/>
                  </a:lnTo>
                  <a:lnTo>
                    <a:pt x="524294" y="150723"/>
                  </a:lnTo>
                  <a:lnTo>
                    <a:pt x="554418" y="179324"/>
                  </a:lnTo>
                  <a:lnTo>
                    <a:pt x="557364" y="200634"/>
                  </a:lnTo>
                  <a:lnTo>
                    <a:pt x="557364" y="68211"/>
                  </a:lnTo>
                  <a:lnTo>
                    <a:pt x="518706" y="68821"/>
                  </a:lnTo>
                  <a:lnTo>
                    <a:pt x="470433" y="93027"/>
                  </a:lnTo>
                  <a:lnTo>
                    <a:pt x="470433" y="71882"/>
                  </a:lnTo>
                  <a:lnTo>
                    <a:pt x="369404" y="71882"/>
                  </a:lnTo>
                  <a:lnTo>
                    <a:pt x="369404" y="420090"/>
                  </a:lnTo>
                  <a:lnTo>
                    <a:pt x="475589" y="420090"/>
                  </a:lnTo>
                  <a:lnTo>
                    <a:pt x="475589" y="311531"/>
                  </a:lnTo>
                  <a:lnTo>
                    <a:pt x="488124" y="321208"/>
                  </a:lnTo>
                  <a:lnTo>
                    <a:pt x="503199" y="328104"/>
                  </a:lnTo>
                  <a:lnTo>
                    <a:pt x="520788" y="332257"/>
                  </a:lnTo>
                  <a:lnTo>
                    <a:pt x="540918" y="333629"/>
                  </a:lnTo>
                  <a:lnTo>
                    <a:pt x="557479" y="332625"/>
                  </a:lnTo>
                  <a:lnTo>
                    <a:pt x="573379" y="329577"/>
                  </a:lnTo>
                  <a:lnTo>
                    <a:pt x="588606" y="324510"/>
                  </a:lnTo>
                  <a:lnTo>
                    <a:pt x="603173" y="317411"/>
                  </a:lnTo>
                  <a:lnTo>
                    <a:pt x="611987" y="311531"/>
                  </a:lnTo>
                  <a:lnTo>
                    <a:pt x="616648" y="308432"/>
                  </a:lnTo>
                  <a:lnTo>
                    <a:pt x="648284" y="270891"/>
                  </a:lnTo>
                  <a:lnTo>
                    <a:pt x="656869" y="250913"/>
                  </a:lnTo>
                  <a:lnTo>
                    <a:pt x="660793" y="238188"/>
                  </a:lnTo>
                  <a:lnTo>
                    <a:pt x="663917" y="220014"/>
                  </a:lnTo>
                  <a:lnTo>
                    <a:pt x="664972" y="200634"/>
                  </a:lnTo>
                  <a:close/>
                </a:path>
                <a:path w="4831715" h="2938145">
                  <a:moveTo>
                    <a:pt x="686333" y="2762237"/>
                  </a:moveTo>
                  <a:lnTo>
                    <a:pt x="650773" y="2762237"/>
                  </a:lnTo>
                  <a:lnTo>
                    <a:pt x="614743" y="2848775"/>
                  </a:lnTo>
                  <a:lnTo>
                    <a:pt x="578942" y="2762237"/>
                  </a:lnTo>
                  <a:lnTo>
                    <a:pt x="540778" y="2762237"/>
                  </a:lnTo>
                  <a:lnTo>
                    <a:pt x="596011" y="2890736"/>
                  </a:lnTo>
                  <a:lnTo>
                    <a:pt x="595541" y="2891929"/>
                  </a:lnTo>
                  <a:lnTo>
                    <a:pt x="593013" y="2897606"/>
                  </a:lnTo>
                  <a:lnTo>
                    <a:pt x="590169" y="2901670"/>
                  </a:lnTo>
                  <a:lnTo>
                    <a:pt x="583844" y="2906572"/>
                  </a:lnTo>
                  <a:lnTo>
                    <a:pt x="579742" y="2907804"/>
                  </a:lnTo>
                  <a:lnTo>
                    <a:pt x="571042" y="2907804"/>
                  </a:lnTo>
                  <a:lnTo>
                    <a:pt x="567359" y="2907093"/>
                  </a:lnTo>
                  <a:lnTo>
                    <a:pt x="559943" y="2904261"/>
                  </a:lnTo>
                  <a:lnTo>
                    <a:pt x="556653" y="2902267"/>
                  </a:lnTo>
                  <a:lnTo>
                    <a:pt x="553821" y="2899740"/>
                  </a:lnTo>
                  <a:lnTo>
                    <a:pt x="540296" y="2926054"/>
                  </a:lnTo>
                  <a:lnTo>
                    <a:pt x="544410" y="2929686"/>
                  </a:lnTo>
                  <a:lnTo>
                    <a:pt x="549706" y="2932544"/>
                  </a:lnTo>
                  <a:lnTo>
                    <a:pt x="562660" y="2936646"/>
                  </a:lnTo>
                  <a:lnTo>
                    <a:pt x="569226" y="2937675"/>
                  </a:lnTo>
                  <a:lnTo>
                    <a:pt x="575868" y="2937675"/>
                  </a:lnTo>
                  <a:lnTo>
                    <a:pt x="613232" y="2923349"/>
                  </a:lnTo>
                  <a:lnTo>
                    <a:pt x="649503" y="2848775"/>
                  </a:lnTo>
                  <a:lnTo>
                    <a:pt x="686333" y="2762237"/>
                  </a:lnTo>
                  <a:close/>
                </a:path>
                <a:path w="4831715" h="2938145">
                  <a:moveTo>
                    <a:pt x="715264" y="2469692"/>
                  </a:moveTo>
                  <a:lnTo>
                    <a:pt x="713714" y="2465781"/>
                  </a:lnTo>
                  <a:lnTo>
                    <a:pt x="707555" y="2459621"/>
                  </a:lnTo>
                  <a:lnTo>
                    <a:pt x="703643" y="2458085"/>
                  </a:lnTo>
                  <a:lnTo>
                    <a:pt x="694156" y="2458085"/>
                  </a:lnTo>
                  <a:lnTo>
                    <a:pt x="690206" y="2459621"/>
                  </a:lnTo>
                  <a:lnTo>
                    <a:pt x="683882" y="2465781"/>
                  </a:lnTo>
                  <a:lnTo>
                    <a:pt x="682307" y="2469692"/>
                  </a:lnTo>
                  <a:lnTo>
                    <a:pt x="682307" y="2479179"/>
                  </a:lnTo>
                  <a:lnTo>
                    <a:pt x="683882" y="2483091"/>
                  </a:lnTo>
                  <a:lnTo>
                    <a:pt x="690206" y="2489250"/>
                  </a:lnTo>
                  <a:lnTo>
                    <a:pt x="694156" y="2490787"/>
                  </a:lnTo>
                  <a:lnTo>
                    <a:pt x="703643" y="2490787"/>
                  </a:lnTo>
                  <a:lnTo>
                    <a:pt x="707555" y="2489250"/>
                  </a:lnTo>
                  <a:lnTo>
                    <a:pt x="713714" y="2483091"/>
                  </a:lnTo>
                  <a:lnTo>
                    <a:pt x="715264" y="2479179"/>
                  </a:lnTo>
                  <a:lnTo>
                    <a:pt x="715264" y="2469692"/>
                  </a:lnTo>
                  <a:close/>
                </a:path>
                <a:path w="4831715" h="2938145">
                  <a:moveTo>
                    <a:pt x="763397" y="2469692"/>
                  </a:moveTo>
                  <a:lnTo>
                    <a:pt x="761809" y="2465781"/>
                  </a:lnTo>
                  <a:lnTo>
                    <a:pt x="755484" y="2459621"/>
                  </a:lnTo>
                  <a:lnTo>
                    <a:pt x="751535" y="2458085"/>
                  </a:lnTo>
                  <a:lnTo>
                    <a:pt x="742048" y="2458085"/>
                  </a:lnTo>
                  <a:lnTo>
                    <a:pt x="738136" y="2459621"/>
                  </a:lnTo>
                  <a:lnTo>
                    <a:pt x="731977" y="2465781"/>
                  </a:lnTo>
                  <a:lnTo>
                    <a:pt x="730427" y="2469692"/>
                  </a:lnTo>
                  <a:lnTo>
                    <a:pt x="730427" y="2479179"/>
                  </a:lnTo>
                  <a:lnTo>
                    <a:pt x="731977" y="2483091"/>
                  </a:lnTo>
                  <a:lnTo>
                    <a:pt x="738136" y="2489250"/>
                  </a:lnTo>
                  <a:lnTo>
                    <a:pt x="742048" y="2490787"/>
                  </a:lnTo>
                  <a:lnTo>
                    <a:pt x="751535" y="2490787"/>
                  </a:lnTo>
                  <a:lnTo>
                    <a:pt x="755484" y="2489250"/>
                  </a:lnTo>
                  <a:lnTo>
                    <a:pt x="761809" y="2483091"/>
                  </a:lnTo>
                  <a:lnTo>
                    <a:pt x="763397" y="2479179"/>
                  </a:lnTo>
                  <a:lnTo>
                    <a:pt x="763397" y="2469692"/>
                  </a:lnTo>
                  <a:close/>
                </a:path>
                <a:path w="4831715" h="2938145">
                  <a:moveTo>
                    <a:pt x="789927" y="2573058"/>
                  </a:moveTo>
                  <a:lnTo>
                    <a:pt x="789889" y="2572105"/>
                  </a:lnTo>
                  <a:lnTo>
                    <a:pt x="789381" y="2562949"/>
                  </a:lnTo>
                  <a:lnTo>
                    <a:pt x="789025" y="2560967"/>
                  </a:lnTo>
                  <a:lnTo>
                    <a:pt x="787768" y="2553893"/>
                  </a:lnTo>
                  <a:lnTo>
                    <a:pt x="785063" y="2545461"/>
                  </a:lnTo>
                  <a:lnTo>
                    <a:pt x="781291" y="2537625"/>
                  </a:lnTo>
                  <a:lnTo>
                    <a:pt x="779145" y="2534424"/>
                  </a:lnTo>
                  <a:lnTo>
                    <a:pt x="776541" y="2530538"/>
                  </a:lnTo>
                  <a:lnTo>
                    <a:pt x="770991" y="2524315"/>
                  </a:lnTo>
                  <a:lnTo>
                    <a:pt x="764628" y="2518968"/>
                  </a:lnTo>
                  <a:lnTo>
                    <a:pt x="757466" y="2514498"/>
                  </a:lnTo>
                  <a:lnTo>
                    <a:pt x="755078" y="2513431"/>
                  </a:lnTo>
                  <a:lnTo>
                    <a:pt x="755078" y="2560967"/>
                  </a:lnTo>
                  <a:lnTo>
                    <a:pt x="692264" y="2560967"/>
                  </a:lnTo>
                  <a:lnTo>
                    <a:pt x="693534" y="2552750"/>
                  </a:lnTo>
                  <a:lnTo>
                    <a:pt x="697001" y="2546261"/>
                  </a:lnTo>
                  <a:lnTo>
                    <a:pt x="708393" y="2536787"/>
                  </a:lnTo>
                  <a:lnTo>
                    <a:pt x="715416" y="2534424"/>
                  </a:lnTo>
                  <a:lnTo>
                    <a:pt x="732015" y="2534424"/>
                  </a:lnTo>
                  <a:lnTo>
                    <a:pt x="738974" y="2536825"/>
                  </a:lnTo>
                  <a:lnTo>
                    <a:pt x="750341" y="2546477"/>
                  </a:lnTo>
                  <a:lnTo>
                    <a:pt x="753821" y="2552916"/>
                  </a:lnTo>
                  <a:lnTo>
                    <a:pt x="755078" y="2560967"/>
                  </a:lnTo>
                  <a:lnTo>
                    <a:pt x="755078" y="2513431"/>
                  </a:lnTo>
                  <a:lnTo>
                    <a:pt x="749642" y="2510980"/>
                  </a:lnTo>
                  <a:lnTo>
                    <a:pt x="741387" y="2508466"/>
                  </a:lnTo>
                  <a:lnTo>
                    <a:pt x="732688" y="2506954"/>
                  </a:lnTo>
                  <a:lnTo>
                    <a:pt x="723557" y="2506446"/>
                  </a:lnTo>
                  <a:lnTo>
                    <a:pt x="714184" y="2506980"/>
                  </a:lnTo>
                  <a:lnTo>
                    <a:pt x="674954" y="2524937"/>
                  </a:lnTo>
                  <a:lnTo>
                    <a:pt x="656056" y="2562974"/>
                  </a:lnTo>
                  <a:lnTo>
                    <a:pt x="655510" y="2572105"/>
                  </a:lnTo>
                  <a:lnTo>
                    <a:pt x="656069" y="2581351"/>
                  </a:lnTo>
                  <a:lnTo>
                    <a:pt x="675424" y="2619324"/>
                  </a:lnTo>
                  <a:lnTo>
                    <a:pt x="717816" y="2637256"/>
                  </a:lnTo>
                  <a:lnTo>
                    <a:pt x="728294" y="2637777"/>
                  </a:lnTo>
                  <a:lnTo>
                    <a:pt x="744562" y="2636494"/>
                  </a:lnTo>
                  <a:lnTo>
                    <a:pt x="758748" y="2632633"/>
                  </a:lnTo>
                  <a:lnTo>
                    <a:pt x="770864" y="2626182"/>
                  </a:lnTo>
                  <a:lnTo>
                    <a:pt x="780923" y="2617152"/>
                  </a:lnTo>
                  <a:lnTo>
                    <a:pt x="772604" y="2608148"/>
                  </a:lnTo>
                  <a:lnTo>
                    <a:pt x="761250" y="2595829"/>
                  </a:lnTo>
                  <a:lnTo>
                    <a:pt x="756831" y="2600096"/>
                  </a:lnTo>
                  <a:lnTo>
                    <a:pt x="752043" y="2603208"/>
                  </a:lnTo>
                  <a:lnTo>
                    <a:pt x="741768" y="2607157"/>
                  </a:lnTo>
                  <a:lnTo>
                    <a:pt x="735888" y="2608148"/>
                  </a:lnTo>
                  <a:lnTo>
                    <a:pt x="719594" y="2608148"/>
                  </a:lnTo>
                  <a:lnTo>
                    <a:pt x="711555" y="2605862"/>
                  </a:lnTo>
                  <a:lnTo>
                    <a:pt x="698576" y="2596692"/>
                  </a:lnTo>
                  <a:lnTo>
                    <a:pt x="694474" y="2590444"/>
                  </a:lnTo>
                  <a:lnTo>
                    <a:pt x="692734" y="2582545"/>
                  </a:lnTo>
                  <a:lnTo>
                    <a:pt x="789228" y="2582545"/>
                  </a:lnTo>
                  <a:lnTo>
                    <a:pt x="789698" y="2576372"/>
                  </a:lnTo>
                  <a:lnTo>
                    <a:pt x="789927" y="2573058"/>
                  </a:lnTo>
                  <a:close/>
                </a:path>
                <a:path w="4831715" h="2938145">
                  <a:moveTo>
                    <a:pt x="847077" y="2859443"/>
                  </a:moveTo>
                  <a:lnTo>
                    <a:pt x="828827" y="2859443"/>
                  </a:lnTo>
                  <a:lnTo>
                    <a:pt x="828827" y="2792590"/>
                  </a:lnTo>
                  <a:lnTo>
                    <a:pt x="828827" y="2762237"/>
                  </a:lnTo>
                  <a:lnTo>
                    <a:pt x="791845" y="2762237"/>
                  </a:lnTo>
                  <a:lnTo>
                    <a:pt x="791845" y="2792590"/>
                  </a:lnTo>
                  <a:lnTo>
                    <a:pt x="791845" y="2859443"/>
                  </a:lnTo>
                  <a:lnTo>
                    <a:pt x="738022" y="2859443"/>
                  </a:lnTo>
                  <a:lnTo>
                    <a:pt x="742137" y="2855176"/>
                  </a:lnTo>
                  <a:lnTo>
                    <a:pt x="744943" y="2848927"/>
                  </a:lnTo>
                  <a:lnTo>
                    <a:pt x="749503" y="2806344"/>
                  </a:lnTo>
                  <a:lnTo>
                    <a:pt x="750112" y="2792590"/>
                  </a:lnTo>
                  <a:lnTo>
                    <a:pt x="791845" y="2792590"/>
                  </a:lnTo>
                  <a:lnTo>
                    <a:pt x="791845" y="2762237"/>
                  </a:lnTo>
                  <a:lnTo>
                    <a:pt x="717626" y="2762237"/>
                  </a:lnTo>
                  <a:lnTo>
                    <a:pt x="715975" y="2806344"/>
                  </a:lnTo>
                  <a:lnTo>
                    <a:pt x="715175" y="2818307"/>
                  </a:lnTo>
                  <a:lnTo>
                    <a:pt x="701827" y="2859278"/>
                  </a:lnTo>
                  <a:lnTo>
                    <a:pt x="693928" y="2859443"/>
                  </a:lnTo>
                  <a:lnTo>
                    <a:pt x="688708" y="2859443"/>
                  </a:lnTo>
                  <a:lnTo>
                    <a:pt x="688708" y="2917291"/>
                  </a:lnTo>
                  <a:lnTo>
                    <a:pt x="723087" y="2917291"/>
                  </a:lnTo>
                  <a:lnTo>
                    <a:pt x="723087" y="2889783"/>
                  </a:lnTo>
                  <a:lnTo>
                    <a:pt x="812711" y="2889783"/>
                  </a:lnTo>
                  <a:lnTo>
                    <a:pt x="812711" y="2917291"/>
                  </a:lnTo>
                  <a:lnTo>
                    <a:pt x="847077" y="2917291"/>
                  </a:lnTo>
                  <a:lnTo>
                    <a:pt x="847077" y="2889783"/>
                  </a:lnTo>
                  <a:lnTo>
                    <a:pt x="847077" y="2859443"/>
                  </a:lnTo>
                  <a:close/>
                </a:path>
                <a:path w="4831715" h="2938145">
                  <a:moveTo>
                    <a:pt x="947597" y="2508339"/>
                  </a:moveTo>
                  <a:lnTo>
                    <a:pt x="910602" y="2508339"/>
                  </a:lnTo>
                  <a:lnTo>
                    <a:pt x="910602" y="2558123"/>
                  </a:lnTo>
                  <a:lnTo>
                    <a:pt x="855129" y="2558123"/>
                  </a:lnTo>
                  <a:lnTo>
                    <a:pt x="855129" y="2508339"/>
                  </a:lnTo>
                  <a:lnTo>
                    <a:pt x="818388" y="2508339"/>
                  </a:lnTo>
                  <a:lnTo>
                    <a:pt x="818388" y="2635885"/>
                  </a:lnTo>
                  <a:lnTo>
                    <a:pt x="855129" y="2635885"/>
                  </a:lnTo>
                  <a:lnTo>
                    <a:pt x="855129" y="2588234"/>
                  </a:lnTo>
                  <a:lnTo>
                    <a:pt x="910602" y="2588234"/>
                  </a:lnTo>
                  <a:lnTo>
                    <a:pt x="910602" y="2635885"/>
                  </a:lnTo>
                  <a:lnTo>
                    <a:pt x="947597" y="2635885"/>
                  </a:lnTo>
                  <a:lnTo>
                    <a:pt x="947597" y="2588234"/>
                  </a:lnTo>
                  <a:lnTo>
                    <a:pt x="947597" y="2558123"/>
                  </a:lnTo>
                  <a:lnTo>
                    <a:pt x="947597" y="2508339"/>
                  </a:lnTo>
                  <a:close/>
                </a:path>
                <a:path w="4831715" h="2938145">
                  <a:moveTo>
                    <a:pt x="969454" y="200164"/>
                  </a:moveTo>
                  <a:lnTo>
                    <a:pt x="964692" y="161290"/>
                  </a:lnTo>
                  <a:lnTo>
                    <a:pt x="940079" y="114160"/>
                  </a:lnTo>
                  <a:lnTo>
                    <a:pt x="899210" y="82689"/>
                  </a:lnTo>
                  <a:lnTo>
                    <a:pt x="870318" y="72478"/>
                  </a:lnTo>
                  <a:lnTo>
                    <a:pt x="870318" y="173863"/>
                  </a:lnTo>
                  <a:lnTo>
                    <a:pt x="787615" y="173863"/>
                  </a:lnTo>
                  <a:lnTo>
                    <a:pt x="813917" y="141782"/>
                  </a:lnTo>
                  <a:lnTo>
                    <a:pt x="828967" y="139547"/>
                  </a:lnTo>
                  <a:lnTo>
                    <a:pt x="836828" y="140131"/>
                  </a:lnTo>
                  <a:lnTo>
                    <a:pt x="868197" y="166306"/>
                  </a:lnTo>
                  <a:lnTo>
                    <a:pt x="870318" y="173863"/>
                  </a:lnTo>
                  <a:lnTo>
                    <a:pt x="870318" y="72478"/>
                  </a:lnTo>
                  <a:lnTo>
                    <a:pt x="865301" y="71069"/>
                  </a:lnTo>
                  <a:lnTo>
                    <a:pt x="847077" y="68173"/>
                  </a:lnTo>
                  <a:lnTo>
                    <a:pt x="828014" y="67195"/>
                  </a:lnTo>
                  <a:lnTo>
                    <a:pt x="807847" y="68262"/>
                  </a:lnTo>
                  <a:lnTo>
                    <a:pt x="770610" y="76708"/>
                  </a:lnTo>
                  <a:lnTo>
                    <a:pt x="723938" y="104368"/>
                  </a:lnTo>
                  <a:lnTo>
                    <a:pt x="693051" y="147002"/>
                  </a:lnTo>
                  <a:lnTo>
                    <a:pt x="682358" y="200164"/>
                  </a:lnTo>
                  <a:lnTo>
                    <a:pt x="683552" y="218732"/>
                  </a:lnTo>
                  <a:lnTo>
                    <a:pt x="701611" y="268782"/>
                  </a:lnTo>
                  <a:lnTo>
                    <a:pt x="739495" y="307073"/>
                  </a:lnTo>
                  <a:lnTo>
                    <a:pt x="774446" y="323989"/>
                  </a:lnTo>
                  <a:lnTo>
                    <a:pt x="815327" y="332562"/>
                  </a:lnTo>
                  <a:lnTo>
                    <a:pt x="837895" y="333629"/>
                  </a:lnTo>
                  <a:lnTo>
                    <a:pt x="872921" y="331050"/>
                  </a:lnTo>
                  <a:lnTo>
                    <a:pt x="903325" y="323291"/>
                  </a:lnTo>
                  <a:lnTo>
                    <a:pt x="929081" y="310375"/>
                  </a:lnTo>
                  <a:lnTo>
                    <a:pt x="950201" y="292277"/>
                  </a:lnTo>
                  <a:lnTo>
                    <a:pt x="913371" y="255155"/>
                  </a:lnTo>
                  <a:lnTo>
                    <a:pt x="894740" y="236347"/>
                  </a:lnTo>
                  <a:lnTo>
                    <a:pt x="856729" y="254101"/>
                  </a:lnTo>
                  <a:lnTo>
                    <a:pt x="841184" y="255155"/>
                  </a:lnTo>
                  <a:lnTo>
                    <a:pt x="831710" y="254660"/>
                  </a:lnTo>
                  <a:lnTo>
                    <a:pt x="797001" y="237947"/>
                  </a:lnTo>
                  <a:lnTo>
                    <a:pt x="789482" y="225082"/>
                  </a:lnTo>
                  <a:lnTo>
                    <a:pt x="968057" y="225082"/>
                  </a:lnTo>
                  <a:lnTo>
                    <a:pt x="968997" y="210045"/>
                  </a:lnTo>
                  <a:lnTo>
                    <a:pt x="969454" y="201739"/>
                  </a:lnTo>
                  <a:lnTo>
                    <a:pt x="969454" y="200164"/>
                  </a:lnTo>
                  <a:close/>
                </a:path>
                <a:path w="4831715" h="2938145">
                  <a:moveTo>
                    <a:pt x="1003071" y="2762237"/>
                  </a:moveTo>
                  <a:lnTo>
                    <a:pt x="969175" y="2762237"/>
                  </a:lnTo>
                  <a:lnTo>
                    <a:pt x="907059" y="2838107"/>
                  </a:lnTo>
                  <a:lnTo>
                    <a:pt x="907059" y="2762237"/>
                  </a:lnTo>
                  <a:lnTo>
                    <a:pt x="870318" y="2762237"/>
                  </a:lnTo>
                  <a:lnTo>
                    <a:pt x="870318" y="2889783"/>
                  </a:lnTo>
                  <a:lnTo>
                    <a:pt x="904443" y="2889783"/>
                  </a:lnTo>
                  <a:lnTo>
                    <a:pt x="946594" y="2838107"/>
                  </a:lnTo>
                  <a:lnTo>
                    <a:pt x="966330" y="2813926"/>
                  </a:lnTo>
                  <a:lnTo>
                    <a:pt x="966330" y="2889783"/>
                  </a:lnTo>
                  <a:lnTo>
                    <a:pt x="1003071" y="2889783"/>
                  </a:lnTo>
                  <a:lnTo>
                    <a:pt x="1003071" y="2813926"/>
                  </a:lnTo>
                  <a:lnTo>
                    <a:pt x="1003071" y="2762237"/>
                  </a:lnTo>
                  <a:close/>
                </a:path>
                <a:path w="4831715" h="2938145">
                  <a:moveTo>
                    <a:pt x="1112596" y="2572105"/>
                  </a:moveTo>
                  <a:lnTo>
                    <a:pt x="1102601" y="2536787"/>
                  </a:lnTo>
                  <a:lnTo>
                    <a:pt x="1098651" y="2531148"/>
                  </a:lnTo>
                  <a:lnTo>
                    <a:pt x="1092860" y="2524912"/>
                  </a:lnTo>
                  <a:lnTo>
                    <a:pt x="1086205" y="2519476"/>
                  </a:lnTo>
                  <a:lnTo>
                    <a:pt x="1078699" y="2514866"/>
                  </a:lnTo>
                  <a:lnTo>
                    <a:pt x="1075131" y="2513279"/>
                  </a:lnTo>
                  <a:lnTo>
                    <a:pt x="1075131" y="2572105"/>
                  </a:lnTo>
                  <a:lnTo>
                    <a:pt x="1074559" y="2579776"/>
                  </a:lnTo>
                  <a:lnTo>
                    <a:pt x="1052144" y="2607437"/>
                  </a:lnTo>
                  <a:lnTo>
                    <a:pt x="1033183" y="2607437"/>
                  </a:lnTo>
                  <a:lnTo>
                    <a:pt x="1009954" y="2572105"/>
                  </a:lnTo>
                  <a:lnTo>
                    <a:pt x="1010526" y="2564460"/>
                  </a:lnTo>
                  <a:lnTo>
                    <a:pt x="1033183" y="2536787"/>
                  </a:lnTo>
                  <a:lnTo>
                    <a:pt x="1052144" y="2536787"/>
                  </a:lnTo>
                  <a:lnTo>
                    <a:pt x="1075131" y="2572105"/>
                  </a:lnTo>
                  <a:lnTo>
                    <a:pt x="1075131" y="2513279"/>
                  </a:lnTo>
                  <a:lnTo>
                    <a:pt x="1070483" y="2511183"/>
                  </a:lnTo>
                  <a:lnTo>
                    <a:pt x="1061732" y="2508554"/>
                  </a:lnTo>
                  <a:lnTo>
                    <a:pt x="1052461" y="2506980"/>
                  </a:lnTo>
                  <a:lnTo>
                    <a:pt x="1042657" y="2506446"/>
                  </a:lnTo>
                  <a:lnTo>
                    <a:pt x="1032840" y="2506980"/>
                  </a:lnTo>
                  <a:lnTo>
                    <a:pt x="992238" y="2524912"/>
                  </a:lnTo>
                  <a:lnTo>
                    <a:pt x="973035" y="2562885"/>
                  </a:lnTo>
                  <a:lnTo>
                    <a:pt x="972477" y="2572105"/>
                  </a:lnTo>
                  <a:lnTo>
                    <a:pt x="973035" y="2581351"/>
                  </a:lnTo>
                  <a:lnTo>
                    <a:pt x="992238" y="2619324"/>
                  </a:lnTo>
                  <a:lnTo>
                    <a:pt x="1032840" y="2637256"/>
                  </a:lnTo>
                  <a:lnTo>
                    <a:pt x="1042657" y="2637777"/>
                  </a:lnTo>
                  <a:lnTo>
                    <a:pt x="1052461" y="2637256"/>
                  </a:lnTo>
                  <a:lnTo>
                    <a:pt x="1092860" y="2619324"/>
                  </a:lnTo>
                  <a:lnTo>
                    <a:pt x="1102588" y="2607437"/>
                  </a:lnTo>
                  <a:lnTo>
                    <a:pt x="1103591" y="2606002"/>
                  </a:lnTo>
                  <a:lnTo>
                    <a:pt x="1107516" y="2598293"/>
                  </a:lnTo>
                  <a:lnTo>
                    <a:pt x="1110335" y="2590076"/>
                  </a:lnTo>
                  <a:lnTo>
                    <a:pt x="1112024" y="2581351"/>
                  </a:lnTo>
                  <a:lnTo>
                    <a:pt x="1112596" y="2572105"/>
                  </a:lnTo>
                  <a:close/>
                </a:path>
                <a:path w="4831715" h="2938145">
                  <a:moveTo>
                    <a:pt x="1145794" y="2762237"/>
                  </a:moveTo>
                  <a:lnTo>
                    <a:pt x="1022756" y="2762237"/>
                  </a:lnTo>
                  <a:lnTo>
                    <a:pt x="1022756" y="2792590"/>
                  </a:lnTo>
                  <a:lnTo>
                    <a:pt x="1065898" y="2792590"/>
                  </a:lnTo>
                  <a:lnTo>
                    <a:pt x="1065898" y="2889783"/>
                  </a:lnTo>
                  <a:lnTo>
                    <a:pt x="1102652" y="2889783"/>
                  </a:lnTo>
                  <a:lnTo>
                    <a:pt x="1102652" y="2792590"/>
                  </a:lnTo>
                  <a:lnTo>
                    <a:pt x="1145794" y="2792590"/>
                  </a:lnTo>
                  <a:lnTo>
                    <a:pt x="1145794" y="2762237"/>
                  </a:lnTo>
                  <a:close/>
                </a:path>
                <a:path w="4831715" h="2938145">
                  <a:moveTo>
                    <a:pt x="1220228" y="2826004"/>
                  </a:moveTo>
                  <a:lnTo>
                    <a:pt x="1186815" y="2779547"/>
                  </a:lnTo>
                  <a:lnTo>
                    <a:pt x="1153617" y="2779547"/>
                  </a:lnTo>
                  <a:lnTo>
                    <a:pt x="1186103" y="2826004"/>
                  </a:lnTo>
                  <a:lnTo>
                    <a:pt x="1153617" y="2872244"/>
                  </a:lnTo>
                  <a:lnTo>
                    <a:pt x="1186815" y="2872244"/>
                  </a:lnTo>
                  <a:lnTo>
                    <a:pt x="1220228" y="2826004"/>
                  </a:lnTo>
                  <a:close/>
                </a:path>
                <a:path w="4831715" h="2938145">
                  <a:moveTo>
                    <a:pt x="1271917" y="2635885"/>
                  </a:moveTo>
                  <a:lnTo>
                    <a:pt x="1237183" y="2587510"/>
                  </a:lnTo>
                  <a:lnTo>
                    <a:pt x="1224267" y="2569502"/>
                  </a:lnTo>
                  <a:lnTo>
                    <a:pt x="1232725" y="2557881"/>
                  </a:lnTo>
                  <a:lnTo>
                    <a:pt x="1268831" y="2508339"/>
                  </a:lnTo>
                  <a:lnTo>
                    <a:pt x="1229474" y="2508339"/>
                  </a:lnTo>
                  <a:lnTo>
                    <a:pt x="1194866" y="2557881"/>
                  </a:lnTo>
                  <a:lnTo>
                    <a:pt x="1174953" y="2557881"/>
                  </a:lnTo>
                  <a:lnTo>
                    <a:pt x="1174953" y="2508339"/>
                  </a:lnTo>
                  <a:lnTo>
                    <a:pt x="1137970" y="2508339"/>
                  </a:lnTo>
                  <a:lnTo>
                    <a:pt x="1137970" y="2635885"/>
                  </a:lnTo>
                  <a:lnTo>
                    <a:pt x="1174953" y="2635885"/>
                  </a:lnTo>
                  <a:lnTo>
                    <a:pt x="1174953" y="2587510"/>
                  </a:lnTo>
                  <a:lnTo>
                    <a:pt x="1194155" y="2587510"/>
                  </a:lnTo>
                  <a:lnTo>
                    <a:pt x="1228293" y="2635885"/>
                  </a:lnTo>
                  <a:lnTo>
                    <a:pt x="1271917" y="2635885"/>
                  </a:lnTo>
                  <a:close/>
                </a:path>
                <a:path w="4831715" h="2938145">
                  <a:moveTo>
                    <a:pt x="1273810" y="2826004"/>
                  </a:moveTo>
                  <a:lnTo>
                    <a:pt x="1240383" y="2779547"/>
                  </a:lnTo>
                  <a:lnTo>
                    <a:pt x="1207198" y="2779547"/>
                  </a:lnTo>
                  <a:lnTo>
                    <a:pt x="1239685" y="2826004"/>
                  </a:lnTo>
                  <a:lnTo>
                    <a:pt x="1207198" y="2872244"/>
                  </a:lnTo>
                  <a:lnTo>
                    <a:pt x="1240383" y="2872244"/>
                  </a:lnTo>
                  <a:lnTo>
                    <a:pt x="1273810" y="2826004"/>
                  </a:lnTo>
                  <a:close/>
                </a:path>
                <a:path w="4831715" h="2938145">
                  <a:moveTo>
                    <a:pt x="1310132" y="328930"/>
                  </a:moveTo>
                  <a:lnTo>
                    <a:pt x="1254010" y="243408"/>
                  </a:lnTo>
                  <a:lnTo>
                    <a:pt x="1222260" y="195008"/>
                  </a:lnTo>
                  <a:lnTo>
                    <a:pt x="1244346" y="162115"/>
                  </a:lnTo>
                  <a:lnTo>
                    <a:pt x="1304975" y="71882"/>
                  </a:lnTo>
                  <a:lnTo>
                    <a:pt x="1193139" y="71882"/>
                  </a:lnTo>
                  <a:lnTo>
                    <a:pt x="1136751" y="162115"/>
                  </a:lnTo>
                  <a:lnTo>
                    <a:pt x="1113726" y="162115"/>
                  </a:lnTo>
                  <a:lnTo>
                    <a:pt x="1113726" y="71882"/>
                  </a:lnTo>
                  <a:lnTo>
                    <a:pt x="1007529" y="71882"/>
                  </a:lnTo>
                  <a:lnTo>
                    <a:pt x="1007529" y="328930"/>
                  </a:lnTo>
                  <a:lnTo>
                    <a:pt x="1113726" y="328930"/>
                  </a:lnTo>
                  <a:lnTo>
                    <a:pt x="1113726" y="243408"/>
                  </a:lnTo>
                  <a:lnTo>
                    <a:pt x="1133919" y="243408"/>
                  </a:lnTo>
                  <a:lnTo>
                    <a:pt x="1185151" y="328930"/>
                  </a:lnTo>
                  <a:lnTo>
                    <a:pt x="1310132" y="328930"/>
                  </a:lnTo>
                  <a:close/>
                </a:path>
                <a:path w="4831715" h="2938145">
                  <a:moveTo>
                    <a:pt x="1418907" y="2554325"/>
                  </a:moveTo>
                  <a:lnTo>
                    <a:pt x="1351813" y="2554325"/>
                  </a:lnTo>
                  <a:lnTo>
                    <a:pt x="1351813" y="2583967"/>
                  </a:lnTo>
                  <a:lnTo>
                    <a:pt x="1418907" y="2583967"/>
                  </a:lnTo>
                  <a:lnTo>
                    <a:pt x="1418907" y="2554325"/>
                  </a:lnTo>
                  <a:close/>
                </a:path>
                <a:path w="4831715" h="2938145">
                  <a:moveTo>
                    <a:pt x="1625917" y="71882"/>
                  </a:moveTo>
                  <a:lnTo>
                    <a:pt x="1528165" y="71882"/>
                  </a:lnTo>
                  <a:lnTo>
                    <a:pt x="1439367" y="187947"/>
                  </a:lnTo>
                  <a:lnTo>
                    <a:pt x="1439367" y="71882"/>
                  </a:lnTo>
                  <a:lnTo>
                    <a:pt x="1333639" y="71882"/>
                  </a:lnTo>
                  <a:lnTo>
                    <a:pt x="1333639" y="328930"/>
                  </a:lnTo>
                  <a:lnTo>
                    <a:pt x="1431836" y="328930"/>
                  </a:lnTo>
                  <a:lnTo>
                    <a:pt x="1520177" y="212394"/>
                  </a:lnTo>
                  <a:lnTo>
                    <a:pt x="1520177" y="328930"/>
                  </a:lnTo>
                  <a:lnTo>
                    <a:pt x="1625917" y="328930"/>
                  </a:lnTo>
                  <a:lnTo>
                    <a:pt x="1625917" y="212394"/>
                  </a:lnTo>
                  <a:lnTo>
                    <a:pt x="1625917" y="187947"/>
                  </a:lnTo>
                  <a:lnTo>
                    <a:pt x="1625917" y="71882"/>
                  </a:lnTo>
                  <a:close/>
                </a:path>
                <a:path w="4831715" h="2938145">
                  <a:moveTo>
                    <a:pt x="2092528" y="71882"/>
                  </a:moveTo>
                  <a:lnTo>
                    <a:pt x="1816696" y="71882"/>
                  </a:lnTo>
                  <a:lnTo>
                    <a:pt x="1816696" y="328930"/>
                  </a:lnTo>
                  <a:lnTo>
                    <a:pt x="1922411" y="328930"/>
                  </a:lnTo>
                  <a:lnTo>
                    <a:pt x="1922411" y="154597"/>
                  </a:lnTo>
                  <a:lnTo>
                    <a:pt x="1986800" y="154597"/>
                  </a:lnTo>
                  <a:lnTo>
                    <a:pt x="1986800" y="328930"/>
                  </a:lnTo>
                  <a:lnTo>
                    <a:pt x="2092528" y="328930"/>
                  </a:lnTo>
                  <a:lnTo>
                    <a:pt x="2092528" y="154597"/>
                  </a:lnTo>
                  <a:lnTo>
                    <a:pt x="2092528" y="71882"/>
                  </a:lnTo>
                  <a:close/>
                </a:path>
                <a:path w="4831715" h="2938145">
                  <a:moveTo>
                    <a:pt x="2437892" y="200634"/>
                  </a:moveTo>
                  <a:lnTo>
                    <a:pt x="2436850" y="181267"/>
                  </a:lnTo>
                  <a:lnTo>
                    <a:pt x="2433726" y="163055"/>
                  </a:lnTo>
                  <a:lnTo>
                    <a:pt x="2429687" y="149898"/>
                  </a:lnTo>
                  <a:lnTo>
                    <a:pt x="2428506" y="146024"/>
                  </a:lnTo>
                  <a:lnTo>
                    <a:pt x="2421217" y="130175"/>
                  </a:lnTo>
                  <a:lnTo>
                    <a:pt x="2412136" y="115798"/>
                  </a:lnTo>
                  <a:lnTo>
                    <a:pt x="2401595" y="103212"/>
                  </a:lnTo>
                  <a:lnTo>
                    <a:pt x="2390267" y="93027"/>
                  </a:lnTo>
                  <a:lnTo>
                    <a:pt x="2389581" y="92405"/>
                  </a:lnTo>
                  <a:lnTo>
                    <a:pt x="2376106" y="83400"/>
                  </a:lnTo>
                  <a:lnTo>
                    <a:pt x="2361552" y="76314"/>
                  </a:lnTo>
                  <a:lnTo>
                    <a:pt x="2346325" y="71247"/>
                  </a:lnTo>
                  <a:lnTo>
                    <a:pt x="2330424" y="68211"/>
                  </a:lnTo>
                  <a:lnTo>
                    <a:pt x="2330297" y="68211"/>
                  </a:lnTo>
                  <a:lnTo>
                    <a:pt x="2330297" y="200634"/>
                  </a:lnTo>
                  <a:lnTo>
                    <a:pt x="2329561" y="211950"/>
                  </a:lnTo>
                  <a:lnTo>
                    <a:pt x="2305139" y="247637"/>
                  </a:lnTo>
                  <a:lnTo>
                    <a:pt x="2288476" y="250913"/>
                  </a:lnTo>
                  <a:lnTo>
                    <a:pt x="2279713" y="250101"/>
                  </a:lnTo>
                  <a:lnTo>
                    <a:pt x="2249576" y="221919"/>
                  </a:lnTo>
                  <a:lnTo>
                    <a:pt x="2246655" y="200634"/>
                  </a:lnTo>
                  <a:lnTo>
                    <a:pt x="2247379" y="189331"/>
                  </a:lnTo>
                  <a:lnTo>
                    <a:pt x="2271788" y="153238"/>
                  </a:lnTo>
                  <a:lnTo>
                    <a:pt x="2288476" y="149898"/>
                  </a:lnTo>
                  <a:lnTo>
                    <a:pt x="2297214" y="150723"/>
                  </a:lnTo>
                  <a:lnTo>
                    <a:pt x="2327351" y="179324"/>
                  </a:lnTo>
                  <a:lnTo>
                    <a:pt x="2330297" y="200634"/>
                  </a:lnTo>
                  <a:lnTo>
                    <a:pt x="2330297" y="68211"/>
                  </a:lnTo>
                  <a:lnTo>
                    <a:pt x="2291626" y="68821"/>
                  </a:lnTo>
                  <a:lnTo>
                    <a:pt x="2243366" y="93027"/>
                  </a:lnTo>
                  <a:lnTo>
                    <a:pt x="2243366" y="71882"/>
                  </a:lnTo>
                  <a:lnTo>
                    <a:pt x="2142337" y="71882"/>
                  </a:lnTo>
                  <a:lnTo>
                    <a:pt x="2142337" y="420090"/>
                  </a:lnTo>
                  <a:lnTo>
                    <a:pt x="2248522" y="420090"/>
                  </a:lnTo>
                  <a:lnTo>
                    <a:pt x="2248522" y="311531"/>
                  </a:lnTo>
                  <a:lnTo>
                    <a:pt x="2261057" y="321208"/>
                  </a:lnTo>
                  <a:lnTo>
                    <a:pt x="2276132" y="328104"/>
                  </a:lnTo>
                  <a:lnTo>
                    <a:pt x="2293721" y="332257"/>
                  </a:lnTo>
                  <a:lnTo>
                    <a:pt x="2313851" y="333629"/>
                  </a:lnTo>
                  <a:lnTo>
                    <a:pt x="2330424" y="332625"/>
                  </a:lnTo>
                  <a:lnTo>
                    <a:pt x="2346325" y="329577"/>
                  </a:lnTo>
                  <a:lnTo>
                    <a:pt x="2361552" y="324510"/>
                  </a:lnTo>
                  <a:lnTo>
                    <a:pt x="2376106" y="317411"/>
                  </a:lnTo>
                  <a:lnTo>
                    <a:pt x="2384920" y="311531"/>
                  </a:lnTo>
                  <a:lnTo>
                    <a:pt x="2389581" y="308432"/>
                  </a:lnTo>
                  <a:lnTo>
                    <a:pt x="2421217" y="270891"/>
                  </a:lnTo>
                  <a:lnTo>
                    <a:pt x="2429802" y="250913"/>
                  </a:lnTo>
                  <a:lnTo>
                    <a:pt x="2433726" y="238188"/>
                  </a:lnTo>
                  <a:lnTo>
                    <a:pt x="2436850" y="220014"/>
                  </a:lnTo>
                  <a:lnTo>
                    <a:pt x="2437892" y="200634"/>
                  </a:lnTo>
                  <a:close/>
                </a:path>
                <a:path w="4831715" h="2938145">
                  <a:moveTo>
                    <a:pt x="2754147" y="200164"/>
                  </a:moveTo>
                  <a:lnTo>
                    <a:pt x="2752953" y="181419"/>
                  </a:lnTo>
                  <a:lnTo>
                    <a:pt x="2749385" y="163703"/>
                  </a:lnTo>
                  <a:lnTo>
                    <a:pt x="2744457" y="149898"/>
                  </a:lnTo>
                  <a:lnTo>
                    <a:pt x="2743428" y="147002"/>
                  </a:lnTo>
                  <a:lnTo>
                    <a:pt x="2712313" y="104381"/>
                  </a:lnTo>
                  <a:lnTo>
                    <a:pt x="2664396" y="76708"/>
                  </a:lnTo>
                  <a:lnTo>
                    <a:pt x="2646527" y="71678"/>
                  </a:lnTo>
                  <a:lnTo>
                    <a:pt x="2646527" y="200164"/>
                  </a:lnTo>
                  <a:lnTo>
                    <a:pt x="2645791" y="211493"/>
                  </a:lnTo>
                  <a:lnTo>
                    <a:pt x="2621394" y="247573"/>
                  </a:lnTo>
                  <a:lnTo>
                    <a:pt x="2604706" y="250913"/>
                  </a:lnTo>
                  <a:lnTo>
                    <a:pt x="2595943" y="250088"/>
                  </a:lnTo>
                  <a:lnTo>
                    <a:pt x="2565819" y="221500"/>
                  </a:lnTo>
                  <a:lnTo>
                    <a:pt x="2562885" y="200164"/>
                  </a:lnTo>
                  <a:lnTo>
                    <a:pt x="2563609" y="188874"/>
                  </a:lnTo>
                  <a:lnTo>
                    <a:pt x="2588018" y="153187"/>
                  </a:lnTo>
                  <a:lnTo>
                    <a:pt x="2604706" y="149898"/>
                  </a:lnTo>
                  <a:lnTo>
                    <a:pt x="2613456" y="150710"/>
                  </a:lnTo>
                  <a:lnTo>
                    <a:pt x="2643581" y="178917"/>
                  </a:lnTo>
                  <a:lnTo>
                    <a:pt x="2646527" y="200164"/>
                  </a:lnTo>
                  <a:lnTo>
                    <a:pt x="2646527" y="71678"/>
                  </a:lnTo>
                  <a:lnTo>
                    <a:pt x="2645638" y="71424"/>
                  </a:lnTo>
                  <a:lnTo>
                    <a:pt x="2625737" y="68262"/>
                  </a:lnTo>
                  <a:lnTo>
                    <a:pt x="2604706" y="67195"/>
                  </a:lnTo>
                  <a:lnTo>
                    <a:pt x="2583865" y="68262"/>
                  </a:lnTo>
                  <a:lnTo>
                    <a:pt x="2545448" y="76708"/>
                  </a:lnTo>
                  <a:lnTo>
                    <a:pt x="2497505" y="104381"/>
                  </a:lnTo>
                  <a:lnTo>
                    <a:pt x="2466111" y="147002"/>
                  </a:lnTo>
                  <a:lnTo>
                    <a:pt x="2455278" y="200164"/>
                  </a:lnTo>
                  <a:lnTo>
                    <a:pt x="2456472" y="218922"/>
                  </a:lnTo>
                  <a:lnTo>
                    <a:pt x="2474544" y="269011"/>
                  </a:lnTo>
                  <a:lnTo>
                    <a:pt x="2511768" y="307086"/>
                  </a:lnTo>
                  <a:lnTo>
                    <a:pt x="2564117" y="329349"/>
                  </a:lnTo>
                  <a:lnTo>
                    <a:pt x="2604706" y="333629"/>
                  </a:lnTo>
                  <a:lnTo>
                    <a:pt x="2625737" y="332562"/>
                  </a:lnTo>
                  <a:lnTo>
                    <a:pt x="2664396" y="323989"/>
                  </a:lnTo>
                  <a:lnTo>
                    <a:pt x="2712313" y="296037"/>
                  </a:lnTo>
                  <a:lnTo>
                    <a:pt x="2743428" y="253352"/>
                  </a:lnTo>
                  <a:lnTo>
                    <a:pt x="2744292" y="250913"/>
                  </a:lnTo>
                  <a:lnTo>
                    <a:pt x="2749385" y="236651"/>
                  </a:lnTo>
                  <a:lnTo>
                    <a:pt x="2752953" y="218922"/>
                  </a:lnTo>
                  <a:lnTo>
                    <a:pt x="2754147" y="200164"/>
                  </a:lnTo>
                  <a:close/>
                </a:path>
                <a:path w="4831715" h="2938145">
                  <a:moveTo>
                    <a:pt x="3011640" y="71882"/>
                  </a:moveTo>
                  <a:lnTo>
                    <a:pt x="2787027" y="71882"/>
                  </a:lnTo>
                  <a:lnTo>
                    <a:pt x="2787027" y="328930"/>
                  </a:lnTo>
                  <a:lnTo>
                    <a:pt x="2892768" y="328930"/>
                  </a:lnTo>
                  <a:lnTo>
                    <a:pt x="2892768" y="154597"/>
                  </a:lnTo>
                  <a:lnTo>
                    <a:pt x="3011640" y="154597"/>
                  </a:lnTo>
                  <a:lnTo>
                    <a:pt x="3011640" y="71882"/>
                  </a:lnTo>
                  <a:close/>
                </a:path>
                <a:path w="4831715" h="2938145">
                  <a:moveTo>
                    <a:pt x="3337763" y="200634"/>
                  </a:moveTo>
                  <a:lnTo>
                    <a:pt x="3336709" y="181267"/>
                  </a:lnTo>
                  <a:lnTo>
                    <a:pt x="3333585" y="163055"/>
                  </a:lnTo>
                  <a:lnTo>
                    <a:pt x="3329546" y="149898"/>
                  </a:lnTo>
                  <a:lnTo>
                    <a:pt x="3328365" y="146024"/>
                  </a:lnTo>
                  <a:lnTo>
                    <a:pt x="3301441" y="103212"/>
                  </a:lnTo>
                  <a:lnTo>
                    <a:pt x="3261398" y="76314"/>
                  </a:lnTo>
                  <a:lnTo>
                    <a:pt x="3230270" y="68211"/>
                  </a:lnTo>
                  <a:lnTo>
                    <a:pt x="3230143" y="68211"/>
                  </a:lnTo>
                  <a:lnTo>
                    <a:pt x="3230143" y="200634"/>
                  </a:lnTo>
                  <a:lnTo>
                    <a:pt x="3229406" y="211950"/>
                  </a:lnTo>
                  <a:lnTo>
                    <a:pt x="3204997" y="247637"/>
                  </a:lnTo>
                  <a:lnTo>
                    <a:pt x="3188322" y="250913"/>
                  </a:lnTo>
                  <a:lnTo>
                    <a:pt x="3179559" y="250101"/>
                  </a:lnTo>
                  <a:lnTo>
                    <a:pt x="3149435" y="221919"/>
                  </a:lnTo>
                  <a:lnTo>
                    <a:pt x="3146501" y="200634"/>
                  </a:lnTo>
                  <a:lnTo>
                    <a:pt x="3147225" y="189331"/>
                  </a:lnTo>
                  <a:lnTo>
                    <a:pt x="3171634" y="153238"/>
                  </a:lnTo>
                  <a:lnTo>
                    <a:pt x="3188322" y="149898"/>
                  </a:lnTo>
                  <a:lnTo>
                    <a:pt x="3197072" y="150723"/>
                  </a:lnTo>
                  <a:lnTo>
                    <a:pt x="3227197" y="179324"/>
                  </a:lnTo>
                  <a:lnTo>
                    <a:pt x="3230143" y="200634"/>
                  </a:lnTo>
                  <a:lnTo>
                    <a:pt x="3230143" y="68211"/>
                  </a:lnTo>
                  <a:lnTo>
                    <a:pt x="3191484" y="68821"/>
                  </a:lnTo>
                  <a:lnTo>
                    <a:pt x="3143212" y="93027"/>
                  </a:lnTo>
                  <a:lnTo>
                    <a:pt x="3143212" y="71882"/>
                  </a:lnTo>
                  <a:lnTo>
                    <a:pt x="3042183" y="71882"/>
                  </a:lnTo>
                  <a:lnTo>
                    <a:pt x="3042183" y="420090"/>
                  </a:lnTo>
                  <a:lnTo>
                    <a:pt x="3148393" y="420090"/>
                  </a:lnTo>
                  <a:lnTo>
                    <a:pt x="3148393" y="311531"/>
                  </a:lnTo>
                  <a:lnTo>
                    <a:pt x="3160915" y="321208"/>
                  </a:lnTo>
                  <a:lnTo>
                    <a:pt x="3175978" y="328104"/>
                  </a:lnTo>
                  <a:lnTo>
                    <a:pt x="3193567" y="332257"/>
                  </a:lnTo>
                  <a:lnTo>
                    <a:pt x="3213697" y="333629"/>
                  </a:lnTo>
                  <a:lnTo>
                    <a:pt x="3230270" y="332625"/>
                  </a:lnTo>
                  <a:lnTo>
                    <a:pt x="3246170" y="329577"/>
                  </a:lnTo>
                  <a:lnTo>
                    <a:pt x="3261398" y="324510"/>
                  </a:lnTo>
                  <a:lnTo>
                    <a:pt x="3275952" y="317411"/>
                  </a:lnTo>
                  <a:lnTo>
                    <a:pt x="3284766" y="311531"/>
                  </a:lnTo>
                  <a:lnTo>
                    <a:pt x="3289427" y="308432"/>
                  </a:lnTo>
                  <a:lnTo>
                    <a:pt x="3321075" y="270891"/>
                  </a:lnTo>
                  <a:lnTo>
                    <a:pt x="3329660" y="250913"/>
                  </a:lnTo>
                  <a:lnTo>
                    <a:pt x="3333585" y="238188"/>
                  </a:lnTo>
                  <a:lnTo>
                    <a:pt x="3336709" y="220014"/>
                  </a:lnTo>
                  <a:lnTo>
                    <a:pt x="3337763" y="200634"/>
                  </a:lnTo>
                  <a:close/>
                </a:path>
                <a:path w="4831715" h="2938145">
                  <a:moveTo>
                    <a:pt x="3620630" y="190779"/>
                  </a:moveTo>
                  <a:lnTo>
                    <a:pt x="3614382" y="146126"/>
                  </a:lnTo>
                  <a:lnTo>
                    <a:pt x="3584930" y="97497"/>
                  </a:lnTo>
                  <a:lnTo>
                    <a:pt x="3541217" y="74777"/>
                  </a:lnTo>
                  <a:lnTo>
                    <a:pt x="3514433" y="69329"/>
                  </a:lnTo>
                  <a:lnTo>
                    <a:pt x="3514433" y="227431"/>
                  </a:lnTo>
                  <a:lnTo>
                    <a:pt x="3514433" y="245287"/>
                  </a:lnTo>
                  <a:lnTo>
                    <a:pt x="3511613" y="253441"/>
                  </a:lnTo>
                  <a:lnTo>
                    <a:pt x="3507219" y="259549"/>
                  </a:lnTo>
                  <a:lnTo>
                    <a:pt x="3495319" y="267677"/>
                  </a:lnTo>
                  <a:lnTo>
                    <a:pt x="3488588" y="269709"/>
                  </a:lnTo>
                  <a:lnTo>
                    <a:pt x="3473246" y="269709"/>
                  </a:lnTo>
                  <a:lnTo>
                    <a:pt x="3467049" y="267766"/>
                  </a:lnTo>
                  <a:lnTo>
                    <a:pt x="3457968" y="259930"/>
                  </a:lnTo>
                  <a:lnTo>
                    <a:pt x="3455695" y="254990"/>
                  </a:lnTo>
                  <a:lnTo>
                    <a:pt x="3455695" y="249047"/>
                  </a:lnTo>
                  <a:lnTo>
                    <a:pt x="3457714" y="239585"/>
                  </a:lnTo>
                  <a:lnTo>
                    <a:pt x="3463798" y="232829"/>
                  </a:lnTo>
                  <a:lnTo>
                    <a:pt x="3473932" y="228777"/>
                  </a:lnTo>
                  <a:lnTo>
                    <a:pt x="3488131" y="227431"/>
                  </a:lnTo>
                  <a:lnTo>
                    <a:pt x="3514433" y="227431"/>
                  </a:lnTo>
                  <a:lnTo>
                    <a:pt x="3514433" y="69329"/>
                  </a:lnTo>
                  <a:lnTo>
                    <a:pt x="3513366" y="69100"/>
                  </a:lnTo>
                  <a:lnTo>
                    <a:pt x="3481540" y="67195"/>
                  </a:lnTo>
                  <a:lnTo>
                    <a:pt x="3466007" y="67691"/>
                  </a:lnTo>
                  <a:lnTo>
                    <a:pt x="3419284" y="74942"/>
                  </a:lnTo>
                  <a:lnTo>
                    <a:pt x="3377552" y="89890"/>
                  </a:lnTo>
                  <a:lnTo>
                    <a:pt x="3365944" y="96329"/>
                  </a:lnTo>
                  <a:lnTo>
                    <a:pt x="3399777" y="166344"/>
                  </a:lnTo>
                  <a:lnTo>
                    <a:pt x="3406432" y="161899"/>
                  </a:lnTo>
                  <a:lnTo>
                    <a:pt x="3413747" y="157949"/>
                  </a:lnTo>
                  <a:lnTo>
                    <a:pt x="3456838" y="146469"/>
                  </a:lnTo>
                  <a:lnTo>
                    <a:pt x="3465563" y="146126"/>
                  </a:lnTo>
                  <a:lnTo>
                    <a:pt x="3484791" y="148018"/>
                  </a:lnTo>
                  <a:lnTo>
                    <a:pt x="3499269" y="153657"/>
                  </a:lnTo>
                  <a:lnTo>
                    <a:pt x="3508997" y="163055"/>
                  </a:lnTo>
                  <a:lnTo>
                    <a:pt x="3513963" y="176212"/>
                  </a:lnTo>
                  <a:lnTo>
                    <a:pt x="3471202" y="176212"/>
                  </a:lnTo>
                  <a:lnTo>
                    <a:pt x="3443478" y="177457"/>
                  </a:lnTo>
                  <a:lnTo>
                    <a:pt x="3399307" y="187312"/>
                  </a:lnTo>
                  <a:lnTo>
                    <a:pt x="3361004" y="220268"/>
                  </a:lnTo>
                  <a:lnTo>
                    <a:pt x="3353752" y="253441"/>
                  </a:lnTo>
                  <a:lnTo>
                    <a:pt x="3353803" y="254990"/>
                  </a:lnTo>
                  <a:lnTo>
                    <a:pt x="3364776" y="294386"/>
                  </a:lnTo>
                  <a:lnTo>
                    <a:pt x="3397186" y="323049"/>
                  </a:lnTo>
                  <a:lnTo>
                    <a:pt x="3434410" y="332968"/>
                  </a:lnTo>
                  <a:lnTo>
                    <a:pt x="3449116" y="333629"/>
                  </a:lnTo>
                  <a:lnTo>
                    <a:pt x="3474110" y="331228"/>
                  </a:lnTo>
                  <a:lnTo>
                    <a:pt x="3494582" y="324002"/>
                  </a:lnTo>
                  <a:lnTo>
                    <a:pt x="3510521" y="311950"/>
                  </a:lnTo>
                  <a:lnTo>
                    <a:pt x="3521964" y="295084"/>
                  </a:lnTo>
                  <a:lnTo>
                    <a:pt x="3521964" y="328930"/>
                  </a:lnTo>
                  <a:lnTo>
                    <a:pt x="3620630" y="328930"/>
                  </a:lnTo>
                  <a:lnTo>
                    <a:pt x="3620630" y="295084"/>
                  </a:lnTo>
                  <a:lnTo>
                    <a:pt x="3620630" y="269709"/>
                  </a:lnTo>
                  <a:lnTo>
                    <a:pt x="3620630" y="227431"/>
                  </a:lnTo>
                  <a:lnTo>
                    <a:pt x="3620630" y="190779"/>
                  </a:lnTo>
                  <a:close/>
                </a:path>
                <a:path w="4831715" h="2938145">
                  <a:moveTo>
                    <a:pt x="4006888" y="328930"/>
                  </a:moveTo>
                  <a:lnTo>
                    <a:pt x="4006456" y="213817"/>
                  </a:lnTo>
                  <a:lnTo>
                    <a:pt x="4006456" y="211455"/>
                  </a:lnTo>
                  <a:lnTo>
                    <a:pt x="4006380" y="191719"/>
                  </a:lnTo>
                  <a:lnTo>
                    <a:pt x="4005948" y="71882"/>
                  </a:lnTo>
                  <a:lnTo>
                    <a:pt x="3906329" y="71882"/>
                  </a:lnTo>
                  <a:lnTo>
                    <a:pt x="3837267" y="191719"/>
                  </a:lnTo>
                  <a:lnTo>
                    <a:pt x="3776167" y="71882"/>
                  </a:lnTo>
                  <a:lnTo>
                    <a:pt x="3663861" y="71882"/>
                  </a:lnTo>
                  <a:lnTo>
                    <a:pt x="3663861" y="328930"/>
                  </a:lnTo>
                  <a:lnTo>
                    <a:pt x="3759250" y="328930"/>
                  </a:lnTo>
                  <a:lnTo>
                    <a:pt x="3759250" y="211455"/>
                  </a:lnTo>
                  <a:lnTo>
                    <a:pt x="3811892" y="308724"/>
                  </a:lnTo>
                  <a:lnTo>
                    <a:pt x="3856520" y="308724"/>
                  </a:lnTo>
                  <a:lnTo>
                    <a:pt x="3911028" y="213817"/>
                  </a:lnTo>
                  <a:lnTo>
                    <a:pt x="3911498" y="328930"/>
                  </a:lnTo>
                  <a:lnTo>
                    <a:pt x="4006888" y="328930"/>
                  </a:lnTo>
                  <a:close/>
                </a:path>
                <a:path w="4831715" h="2938145">
                  <a:moveTo>
                    <a:pt x="4399267" y="328930"/>
                  </a:moveTo>
                  <a:lnTo>
                    <a:pt x="4398835" y="213817"/>
                  </a:lnTo>
                  <a:lnTo>
                    <a:pt x="4398823" y="211455"/>
                  </a:lnTo>
                  <a:lnTo>
                    <a:pt x="4398746" y="191719"/>
                  </a:lnTo>
                  <a:lnTo>
                    <a:pt x="4398315" y="71882"/>
                  </a:lnTo>
                  <a:lnTo>
                    <a:pt x="4298708" y="71882"/>
                  </a:lnTo>
                  <a:lnTo>
                    <a:pt x="4229620" y="191719"/>
                  </a:lnTo>
                  <a:lnTo>
                    <a:pt x="4168546" y="71882"/>
                  </a:lnTo>
                  <a:lnTo>
                    <a:pt x="4056240" y="71882"/>
                  </a:lnTo>
                  <a:lnTo>
                    <a:pt x="4056240" y="328930"/>
                  </a:lnTo>
                  <a:lnTo>
                    <a:pt x="4151630" y="328930"/>
                  </a:lnTo>
                  <a:lnTo>
                    <a:pt x="4151630" y="211455"/>
                  </a:lnTo>
                  <a:lnTo>
                    <a:pt x="4204246" y="308724"/>
                  </a:lnTo>
                  <a:lnTo>
                    <a:pt x="4248899" y="308724"/>
                  </a:lnTo>
                  <a:lnTo>
                    <a:pt x="4303407" y="213817"/>
                  </a:lnTo>
                  <a:lnTo>
                    <a:pt x="4303877" y="328930"/>
                  </a:lnTo>
                  <a:lnTo>
                    <a:pt x="4399267" y="328930"/>
                  </a:lnTo>
                  <a:close/>
                </a:path>
                <a:path w="4831715" h="2938145">
                  <a:moveTo>
                    <a:pt x="4709871" y="235877"/>
                  </a:moveTo>
                  <a:lnTo>
                    <a:pt x="4695456" y="184124"/>
                  </a:lnTo>
                  <a:lnTo>
                    <a:pt x="4652238" y="155016"/>
                  </a:lnTo>
                  <a:lnTo>
                    <a:pt x="4607420" y="149428"/>
                  </a:lnTo>
                  <a:lnTo>
                    <a:pt x="4606493" y="149428"/>
                  </a:lnTo>
                  <a:lnTo>
                    <a:pt x="4606493" y="233997"/>
                  </a:lnTo>
                  <a:lnTo>
                    <a:pt x="4605045" y="244284"/>
                  </a:lnTo>
                  <a:lnTo>
                    <a:pt x="4600727" y="251625"/>
                  </a:lnTo>
                  <a:lnTo>
                    <a:pt x="4593526" y="256032"/>
                  </a:lnTo>
                  <a:lnTo>
                    <a:pt x="4583468" y="257492"/>
                  </a:lnTo>
                  <a:lnTo>
                    <a:pt x="4554334" y="257492"/>
                  </a:lnTo>
                  <a:lnTo>
                    <a:pt x="4554334" y="211455"/>
                  </a:lnTo>
                  <a:lnTo>
                    <a:pt x="4583468" y="211455"/>
                  </a:lnTo>
                  <a:lnTo>
                    <a:pt x="4593526" y="212864"/>
                  </a:lnTo>
                  <a:lnTo>
                    <a:pt x="4600727" y="217093"/>
                  </a:lnTo>
                  <a:lnTo>
                    <a:pt x="4605045" y="224142"/>
                  </a:lnTo>
                  <a:lnTo>
                    <a:pt x="4606493" y="233997"/>
                  </a:lnTo>
                  <a:lnTo>
                    <a:pt x="4606493" y="149428"/>
                  </a:lnTo>
                  <a:lnTo>
                    <a:pt x="4554334" y="149428"/>
                  </a:lnTo>
                  <a:lnTo>
                    <a:pt x="4554334" y="71882"/>
                  </a:lnTo>
                  <a:lnTo>
                    <a:pt x="4448594" y="71882"/>
                  </a:lnTo>
                  <a:lnTo>
                    <a:pt x="4448594" y="328930"/>
                  </a:lnTo>
                  <a:lnTo>
                    <a:pt x="4594276" y="328930"/>
                  </a:lnTo>
                  <a:lnTo>
                    <a:pt x="4643361" y="322770"/>
                  </a:lnTo>
                  <a:lnTo>
                    <a:pt x="4679797" y="304253"/>
                  </a:lnTo>
                  <a:lnTo>
                    <a:pt x="4707687" y="257492"/>
                  </a:lnTo>
                  <a:lnTo>
                    <a:pt x="4707979" y="256540"/>
                  </a:lnTo>
                  <a:lnTo>
                    <a:pt x="4709871" y="235877"/>
                  </a:lnTo>
                  <a:close/>
                </a:path>
                <a:path w="4831715" h="2938145">
                  <a:moveTo>
                    <a:pt x="4831092" y="71882"/>
                  </a:moveTo>
                  <a:lnTo>
                    <a:pt x="4725365" y="71882"/>
                  </a:lnTo>
                  <a:lnTo>
                    <a:pt x="4725365" y="328917"/>
                  </a:lnTo>
                  <a:lnTo>
                    <a:pt x="4831092" y="328917"/>
                  </a:lnTo>
                  <a:lnTo>
                    <a:pt x="4831092" y="718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5679" y="1339316"/>
              <a:ext cx="4116324" cy="55532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7230" y="3246297"/>
              <a:ext cx="5534025" cy="3271520"/>
            </a:xfrm>
            <a:custGeom>
              <a:avLst/>
              <a:gdLst/>
              <a:ahLst/>
              <a:cxnLst/>
              <a:rect l="l" t="t" r="r" b="b"/>
              <a:pathLst>
                <a:path w="5534025" h="3271520">
                  <a:moveTo>
                    <a:pt x="129209" y="2861246"/>
                  </a:moveTo>
                  <a:lnTo>
                    <a:pt x="96024" y="2861246"/>
                  </a:lnTo>
                  <a:lnTo>
                    <a:pt x="62585" y="2907715"/>
                  </a:lnTo>
                  <a:lnTo>
                    <a:pt x="96024" y="2953943"/>
                  </a:lnTo>
                  <a:lnTo>
                    <a:pt x="129209" y="2953943"/>
                  </a:lnTo>
                  <a:lnTo>
                    <a:pt x="96723" y="2907715"/>
                  </a:lnTo>
                  <a:lnTo>
                    <a:pt x="129209" y="2861246"/>
                  </a:lnTo>
                  <a:close/>
                </a:path>
                <a:path w="5534025" h="3271520">
                  <a:moveTo>
                    <a:pt x="158369" y="3085998"/>
                  </a:moveTo>
                  <a:lnTo>
                    <a:pt x="120103" y="3060865"/>
                  </a:lnTo>
                  <a:lnTo>
                    <a:pt x="90093" y="3056598"/>
                  </a:lnTo>
                  <a:lnTo>
                    <a:pt x="77597" y="3057296"/>
                  </a:lnTo>
                  <a:lnTo>
                    <a:pt x="34264" y="3073679"/>
                  </a:lnTo>
                  <a:lnTo>
                    <a:pt x="6591" y="3108312"/>
                  </a:lnTo>
                  <a:lnTo>
                    <a:pt x="0" y="3142424"/>
                  </a:lnTo>
                  <a:lnTo>
                    <a:pt x="723" y="3154438"/>
                  </a:lnTo>
                  <a:lnTo>
                    <a:pt x="18148" y="3195878"/>
                  </a:lnTo>
                  <a:lnTo>
                    <a:pt x="54533" y="3222040"/>
                  </a:lnTo>
                  <a:lnTo>
                    <a:pt x="89852" y="3228238"/>
                  </a:lnTo>
                  <a:lnTo>
                    <a:pt x="100380" y="3227768"/>
                  </a:lnTo>
                  <a:lnTo>
                    <a:pt x="137375" y="3216427"/>
                  </a:lnTo>
                  <a:lnTo>
                    <a:pt x="158369" y="3198596"/>
                  </a:lnTo>
                  <a:lnTo>
                    <a:pt x="155028" y="3195523"/>
                  </a:lnTo>
                  <a:lnTo>
                    <a:pt x="133705" y="3175838"/>
                  </a:lnTo>
                  <a:lnTo>
                    <a:pt x="124790" y="3184461"/>
                  </a:lnTo>
                  <a:lnTo>
                    <a:pt x="114858" y="3190608"/>
                  </a:lnTo>
                  <a:lnTo>
                    <a:pt x="103924" y="3194304"/>
                  </a:lnTo>
                  <a:lnTo>
                    <a:pt x="91986" y="3195523"/>
                  </a:lnTo>
                  <a:lnTo>
                    <a:pt x="84480" y="3195104"/>
                  </a:lnTo>
                  <a:lnTo>
                    <a:pt x="49339" y="3175635"/>
                  </a:lnTo>
                  <a:lnTo>
                    <a:pt x="38887" y="3142424"/>
                  </a:lnTo>
                  <a:lnTo>
                    <a:pt x="39306" y="3134931"/>
                  </a:lnTo>
                  <a:lnTo>
                    <a:pt x="58762" y="3099790"/>
                  </a:lnTo>
                  <a:lnTo>
                    <a:pt x="91986" y="3089313"/>
                  </a:lnTo>
                  <a:lnTo>
                    <a:pt x="103924" y="3090532"/>
                  </a:lnTo>
                  <a:lnTo>
                    <a:pt x="114858" y="3094177"/>
                  </a:lnTo>
                  <a:lnTo>
                    <a:pt x="124790" y="3100260"/>
                  </a:lnTo>
                  <a:lnTo>
                    <a:pt x="133705" y="3108756"/>
                  </a:lnTo>
                  <a:lnTo>
                    <a:pt x="154774" y="3089313"/>
                  </a:lnTo>
                  <a:lnTo>
                    <a:pt x="158369" y="3085998"/>
                  </a:lnTo>
                  <a:close/>
                </a:path>
                <a:path w="5534025" h="3271520">
                  <a:moveTo>
                    <a:pt x="182791" y="2861246"/>
                  </a:moveTo>
                  <a:lnTo>
                    <a:pt x="149593" y="2861246"/>
                  </a:lnTo>
                  <a:lnTo>
                    <a:pt x="116166" y="2907715"/>
                  </a:lnTo>
                  <a:lnTo>
                    <a:pt x="149593" y="2953943"/>
                  </a:lnTo>
                  <a:lnTo>
                    <a:pt x="182791" y="2953943"/>
                  </a:lnTo>
                  <a:lnTo>
                    <a:pt x="150304" y="2907715"/>
                  </a:lnTo>
                  <a:lnTo>
                    <a:pt x="182791" y="2861246"/>
                  </a:lnTo>
                  <a:close/>
                </a:path>
                <a:path w="5534025" h="3271520">
                  <a:moveTo>
                    <a:pt x="307479" y="3097847"/>
                  </a:moveTo>
                  <a:lnTo>
                    <a:pt x="180657" y="3097847"/>
                  </a:lnTo>
                  <a:lnTo>
                    <a:pt x="180657" y="3225393"/>
                  </a:lnTo>
                  <a:lnTo>
                    <a:pt x="217398" y="3225393"/>
                  </a:lnTo>
                  <a:lnTo>
                    <a:pt x="217398" y="3128200"/>
                  </a:lnTo>
                  <a:lnTo>
                    <a:pt x="270497" y="3128200"/>
                  </a:lnTo>
                  <a:lnTo>
                    <a:pt x="270497" y="3225393"/>
                  </a:lnTo>
                  <a:lnTo>
                    <a:pt x="307479" y="3225393"/>
                  </a:lnTo>
                  <a:lnTo>
                    <a:pt x="307479" y="3128200"/>
                  </a:lnTo>
                  <a:lnTo>
                    <a:pt x="307479" y="3097847"/>
                  </a:lnTo>
                  <a:close/>
                </a:path>
                <a:path w="5534025" h="3271520">
                  <a:moveTo>
                    <a:pt x="379310" y="2888513"/>
                  </a:moveTo>
                  <a:lnTo>
                    <a:pt x="367461" y="2844533"/>
                  </a:lnTo>
                  <a:lnTo>
                    <a:pt x="361073" y="2835414"/>
                  </a:lnTo>
                  <a:lnTo>
                    <a:pt x="360984" y="2835287"/>
                  </a:lnTo>
                  <a:lnTo>
                    <a:pt x="353415" y="2827083"/>
                  </a:lnTo>
                  <a:lnTo>
                    <a:pt x="344741" y="2819933"/>
                  </a:lnTo>
                  <a:lnTo>
                    <a:pt x="340436" y="2817241"/>
                  </a:lnTo>
                  <a:lnTo>
                    <a:pt x="340436" y="2888513"/>
                  </a:lnTo>
                  <a:lnTo>
                    <a:pt x="340004" y="2896019"/>
                  </a:lnTo>
                  <a:lnTo>
                    <a:pt x="320675" y="2931160"/>
                  </a:lnTo>
                  <a:lnTo>
                    <a:pt x="288518" y="2941612"/>
                  </a:lnTo>
                  <a:lnTo>
                    <a:pt x="281343" y="2941193"/>
                  </a:lnTo>
                  <a:lnTo>
                    <a:pt x="247053" y="2921724"/>
                  </a:lnTo>
                  <a:lnTo>
                    <a:pt x="236601" y="2888513"/>
                  </a:lnTo>
                  <a:lnTo>
                    <a:pt x="237020" y="2881020"/>
                  </a:lnTo>
                  <a:lnTo>
                    <a:pt x="256349" y="2845879"/>
                  </a:lnTo>
                  <a:lnTo>
                    <a:pt x="288518" y="2835414"/>
                  </a:lnTo>
                  <a:lnTo>
                    <a:pt x="295681" y="2835846"/>
                  </a:lnTo>
                  <a:lnTo>
                    <a:pt x="329984" y="2855303"/>
                  </a:lnTo>
                  <a:lnTo>
                    <a:pt x="340436" y="2888513"/>
                  </a:lnTo>
                  <a:lnTo>
                    <a:pt x="340436" y="2817241"/>
                  </a:lnTo>
                  <a:lnTo>
                    <a:pt x="301104" y="2803385"/>
                  </a:lnTo>
                  <a:lnTo>
                    <a:pt x="288518" y="2802686"/>
                  </a:lnTo>
                  <a:lnTo>
                    <a:pt x="275907" y="2803385"/>
                  </a:lnTo>
                  <a:lnTo>
                    <a:pt x="232117" y="2819933"/>
                  </a:lnTo>
                  <a:lnTo>
                    <a:pt x="204304" y="2854629"/>
                  </a:lnTo>
                  <a:lnTo>
                    <a:pt x="197713" y="2888513"/>
                  </a:lnTo>
                  <a:lnTo>
                    <a:pt x="198437" y="2900426"/>
                  </a:lnTo>
                  <a:lnTo>
                    <a:pt x="215874" y="2941751"/>
                  </a:lnTo>
                  <a:lnTo>
                    <a:pt x="252615" y="2968066"/>
                  </a:lnTo>
                  <a:lnTo>
                    <a:pt x="288518" y="2974327"/>
                  </a:lnTo>
                  <a:lnTo>
                    <a:pt x="301104" y="2973641"/>
                  </a:lnTo>
                  <a:lnTo>
                    <a:pt x="344741" y="2957093"/>
                  </a:lnTo>
                  <a:lnTo>
                    <a:pt x="361073" y="2941612"/>
                  </a:lnTo>
                  <a:lnTo>
                    <a:pt x="367461" y="2932480"/>
                  </a:lnTo>
                  <a:lnTo>
                    <a:pt x="372643" y="2922409"/>
                  </a:lnTo>
                  <a:lnTo>
                    <a:pt x="376351" y="2911716"/>
                  </a:lnTo>
                  <a:lnTo>
                    <a:pt x="378561" y="2900426"/>
                  </a:lnTo>
                  <a:lnTo>
                    <a:pt x="379310" y="2888513"/>
                  </a:lnTo>
                  <a:close/>
                </a:path>
                <a:path w="5534025" h="3271520">
                  <a:moveTo>
                    <a:pt x="472732" y="3161614"/>
                  </a:moveTo>
                  <a:lnTo>
                    <a:pt x="462711" y="3126295"/>
                  </a:lnTo>
                  <a:lnTo>
                    <a:pt x="458774" y="3120669"/>
                  </a:lnTo>
                  <a:lnTo>
                    <a:pt x="452983" y="3114421"/>
                  </a:lnTo>
                  <a:lnTo>
                    <a:pt x="446328" y="3108998"/>
                  </a:lnTo>
                  <a:lnTo>
                    <a:pt x="438823" y="3104375"/>
                  </a:lnTo>
                  <a:lnTo>
                    <a:pt x="435267" y="3102787"/>
                  </a:lnTo>
                  <a:lnTo>
                    <a:pt x="435267" y="3161614"/>
                  </a:lnTo>
                  <a:lnTo>
                    <a:pt x="434695" y="3169272"/>
                  </a:lnTo>
                  <a:lnTo>
                    <a:pt x="412267" y="3196958"/>
                  </a:lnTo>
                  <a:lnTo>
                    <a:pt x="393306" y="3196958"/>
                  </a:lnTo>
                  <a:lnTo>
                    <a:pt x="370078" y="3161614"/>
                  </a:lnTo>
                  <a:lnTo>
                    <a:pt x="370649" y="3153968"/>
                  </a:lnTo>
                  <a:lnTo>
                    <a:pt x="393306" y="3126295"/>
                  </a:lnTo>
                  <a:lnTo>
                    <a:pt x="412267" y="3126295"/>
                  </a:lnTo>
                  <a:lnTo>
                    <a:pt x="435267" y="3161614"/>
                  </a:lnTo>
                  <a:lnTo>
                    <a:pt x="435267" y="3102787"/>
                  </a:lnTo>
                  <a:lnTo>
                    <a:pt x="430606" y="3100692"/>
                  </a:lnTo>
                  <a:lnTo>
                    <a:pt x="421868" y="3098063"/>
                  </a:lnTo>
                  <a:lnTo>
                    <a:pt x="412597" y="3096476"/>
                  </a:lnTo>
                  <a:lnTo>
                    <a:pt x="402793" y="3095942"/>
                  </a:lnTo>
                  <a:lnTo>
                    <a:pt x="392963" y="3096476"/>
                  </a:lnTo>
                  <a:lnTo>
                    <a:pt x="352374" y="3114421"/>
                  </a:lnTo>
                  <a:lnTo>
                    <a:pt x="333184" y="3152394"/>
                  </a:lnTo>
                  <a:lnTo>
                    <a:pt x="332625" y="3161614"/>
                  </a:lnTo>
                  <a:lnTo>
                    <a:pt x="333184" y="3170847"/>
                  </a:lnTo>
                  <a:lnTo>
                    <a:pt x="352374" y="3208832"/>
                  </a:lnTo>
                  <a:lnTo>
                    <a:pt x="392963" y="3226765"/>
                  </a:lnTo>
                  <a:lnTo>
                    <a:pt x="402793" y="3227286"/>
                  </a:lnTo>
                  <a:lnTo>
                    <a:pt x="412597" y="3226765"/>
                  </a:lnTo>
                  <a:lnTo>
                    <a:pt x="452983" y="3208832"/>
                  </a:lnTo>
                  <a:lnTo>
                    <a:pt x="472160" y="3170847"/>
                  </a:lnTo>
                  <a:lnTo>
                    <a:pt x="472732" y="3161614"/>
                  </a:lnTo>
                  <a:close/>
                </a:path>
                <a:path w="5534025" h="3271520">
                  <a:moveTo>
                    <a:pt x="544804" y="2907715"/>
                  </a:moveTo>
                  <a:lnTo>
                    <a:pt x="535952" y="2872397"/>
                  </a:lnTo>
                  <a:lnTo>
                    <a:pt x="531952" y="2866237"/>
                  </a:lnTo>
                  <a:lnTo>
                    <a:pt x="507326" y="2847238"/>
                  </a:lnTo>
                  <a:lnTo>
                    <a:pt x="507326" y="2907715"/>
                  </a:lnTo>
                  <a:lnTo>
                    <a:pt x="506755" y="2915374"/>
                  </a:lnTo>
                  <a:lnTo>
                    <a:pt x="484339" y="2943034"/>
                  </a:lnTo>
                  <a:lnTo>
                    <a:pt x="465378" y="2943034"/>
                  </a:lnTo>
                  <a:lnTo>
                    <a:pt x="442379" y="2907715"/>
                  </a:lnTo>
                  <a:lnTo>
                    <a:pt x="442937" y="2900070"/>
                  </a:lnTo>
                  <a:lnTo>
                    <a:pt x="465378" y="2872397"/>
                  </a:lnTo>
                  <a:lnTo>
                    <a:pt x="484339" y="2872397"/>
                  </a:lnTo>
                  <a:lnTo>
                    <a:pt x="507326" y="2907715"/>
                  </a:lnTo>
                  <a:lnTo>
                    <a:pt x="507326" y="2847238"/>
                  </a:lnTo>
                  <a:lnTo>
                    <a:pt x="506120" y="2846654"/>
                  </a:lnTo>
                  <a:lnTo>
                    <a:pt x="498233" y="2844101"/>
                  </a:lnTo>
                  <a:lnTo>
                    <a:pt x="489940" y="2842564"/>
                  </a:lnTo>
                  <a:lnTo>
                    <a:pt x="481266" y="2842044"/>
                  </a:lnTo>
                  <a:lnTo>
                    <a:pt x="468884" y="2843085"/>
                  </a:lnTo>
                  <a:lnTo>
                    <a:pt x="458076" y="2846197"/>
                  </a:lnTo>
                  <a:lnTo>
                    <a:pt x="448843" y="2851391"/>
                  </a:lnTo>
                  <a:lnTo>
                    <a:pt x="441185" y="2858643"/>
                  </a:lnTo>
                  <a:lnTo>
                    <a:pt x="441185" y="2843949"/>
                  </a:lnTo>
                  <a:lnTo>
                    <a:pt x="405866" y="2843949"/>
                  </a:lnTo>
                  <a:lnTo>
                    <a:pt x="405866" y="3017482"/>
                  </a:lnTo>
                  <a:lnTo>
                    <a:pt x="442849" y="3017482"/>
                  </a:lnTo>
                  <a:lnTo>
                    <a:pt x="442849" y="2957969"/>
                  </a:lnTo>
                  <a:lnTo>
                    <a:pt x="450494" y="2964726"/>
                  </a:lnTo>
                  <a:lnTo>
                    <a:pt x="459447" y="2969539"/>
                  </a:lnTo>
                  <a:lnTo>
                    <a:pt x="469696" y="2972435"/>
                  </a:lnTo>
                  <a:lnTo>
                    <a:pt x="481266" y="2973387"/>
                  </a:lnTo>
                  <a:lnTo>
                    <a:pt x="489940" y="2972879"/>
                  </a:lnTo>
                  <a:lnTo>
                    <a:pt x="523633" y="2957969"/>
                  </a:lnTo>
                  <a:lnTo>
                    <a:pt x="526618" y="2955379"/>
                  </a:lnTo>
                  <a:lnTo>
                    <a:pt x="531952" y="2949206"/>
                  </a:lnTo>
                  <a:lnTo>
                    <a:pt x="535952" y="2943034"/>
                  </a:lnTo>
                  <a:lnTo>
                    <a:pt x="536498" y="2942209"/>
                  </a:lnTo>
                  <a:lnTo>
                    <a:pt x="540131" y="2934500"/>
                  </a:lnTo>
                  <a:lnTo>
                    <a:pt x="542721" y="2926181"/>
                  </a:lnTo>
                  <a:lnTo>
                    <a:pt x="544283" y="2917253"/>
                  </a:lnTo>
                  <a:lnTo>
                    <a:pt x="544804" y="2907715"/>
                  </a:lnTo>
                  <a:close/>
                </a:path>
                <a:path w="5534025" h="3271520">
                  <a:moveTo>
                    <a:pt x="636790" y="3161614"/>
                  </a:moveTo>
                  <a:lnTo>
                    <a:pt x="627938" y="3126295"/>
                  </a:lnTo>
                  <a:lnTo>
                    <a:pt x="623938" y="3120148"/>
                  </a:lnTo>
                  <a:lnTo>
                    <a:pt x="599325" y="3101136"/>
                  </a:lnTo>
                  <a:lnTo>
                    <a:pt x="599325" y="3161614"/>
                  </a:lnTo>
                  <a:lnTo>
                    <a:pt x="598754" y="3169272"/>
                  </a:lnTo>
                  <a:lnTo>
                    <a:pt x="576326" y="3196958"/>
                  </a:lnTo>
                  <a:lnTo>
                    <a:pt x="557364" y="3196958"/>
                  </a:lnTo>
                  <a:lnTo>
                    <a:pt x="534365" y="3161614"/>
                  </a:lnTo>
                  <a:lnTo>
                    <a:pt x="534924" y="3153968"/>
                  </a:lnTo>
                  <a:lnTo>
                    <a:pt x="557364" y="3126295"/>
                  </a:lnTo>
                  <a:lnTo>
                    <a:pt x="576326" y="3126295"/>
                  </a:lnTo>
                  <a:lnTo>
                    <a:pt x="599325" y="3161614"/>
                  </a:lnTo>
                  <a:lnTo>
                    <a:pt x="599325" y="3101136"/>
                  </a:lnTo>
                  <a:lnTo>
                    <a:pt x="598106" y="3100552"/>
                  </a:lnTo>
                  <a:lnTo>
                    <a:pt x="590219" y="3098000"/>
                  </a:lnTo>
                  <a:lnTo>
                    <a:pt x="581926" y="3096463"/>
                  </a:lnTo>
                  <a:lnTo>
                    <a:pt x="573252" y="3095942"/>
                  </a:lnTo>
                  <a:lnTo>
                    <a:pt x="560870" y="3096984"/>
                  </a:lnTo>
                  <a:lnTo>
                    <a:pt x="550062" y="3100108"/>
                  </a:lnTo>
                  <a:lnTo>
                    <a:pt x="540829" y="3105289"/>
                  </a:lnTo>
                  <a:lnTo>
                    <a:pt x="533184" y="3112541"/>
                  </a:lnTo>
                  <a:lnTo>
                    <a:pt x="533184" y="3097847"/>
                  </a:lnTo>
                  <a:lnTo>
                    <a:pt x="497852" y="3097847"/>
                  </a:lnTo>
                  <a:lnTo>
                    <a:pt x="497852" y="3271393"/>
                  </a:lnTo>
                  <a:lnTo>
                    <a:pt x="534835" y="3271393"/>
                  </a:lnTo>
                  <a:lnTo>
                    <a:pt x="534835" y="3211880"/>
                  </a:lnTo>
                  <a:lnTo>
                    <a:pt x="542480" y="3218624"/>
                  </a:lnTo>
                  <a:lnTo>
                    <a:pt x="551434" y="3223437"/>
                  </a:lnTo>
                  <a:lnTo>
                    <a:pt x="561682" y="3226333"/>
                  </a:lnTo>
                  <a:lnTo>
                    <a:pt x="573252" y="3227286"/>
                  </a:lnTo>
                  <a:lnTo>
                    <a:pt x="581926" y="3226778"/>
                  </a:lnTo>
                  <a:lnTo>
                    <a:pt x="618604" y="3209277"/>
                  </a:lnTo>
                  <a:lnTo>
                    <a:pt x="627938" y="3196958"/>
                  </a:lnTo>
                  <a:lnTo>
                    <a:pt x="628484" y="3196120"/>
                  </a:lnTo>
                  <a:lnTo>
                    <a:pt x="632117" y="3188411"/>
                  </a:lnTo>
                  <a:lnTo>
                    <a:pt x="634707" y="3180092"/>
                  </a:lnTo>
                  <a:lnTo>
                    <a:pt x="636270" y="3171164"/>
                  </a:lnTo>
                  <a:lnTo>
                    <a:pt x="636790" y="3161614"/>
                  </a:lnTo>
                  <a:close/>
                </a:path>
                <a:path w="5534025" h="3271520">
                  <a:moveTo>
                    <a:pt x="692975" y="2843949"/>
                  </a:moveTo>
                  <a:lnTo>
                    <a:pt x="583920" y="2843949"/>
                  </a:lnTo>
                  <a:lnTo>
                    <a:pt x="582015" y="2895155"/>
                  </a:lnTo>
                  <a:lnTo>
                    <a:pt x="581533" y="2905417"/>
                  </a:lnTo>
                  <a:lnTo>
                    <a:pt x="567397" y="2941370"/>
                  </a:lnTo>
                  <a:lnTo>
                    <a:pt x="560755" y="2941370"/>
                  </a:lnTo>
                  <a:lnTo>
                    <a:pt x="558939" y="2941231"/>
                  </a:lnTo>
                  <a:lnTo>
                    <a:pt x="556412" y="2940901"/>
                  </a:lnTo>
                  <a:lnTo>
                    <a:pt x="554507" y="2971254"/>
                  </a:lnTo>
                  <a:lnTo>
                    <a:pt x="561936" y="2973146"/>
                  </a:lnTo>
                  <a:lnTo>
                    <a:pt x="568337" y="2974098"/>
                  </a:lnTo>
                  <a:lnTo>
                    <a:pt x="573722" y="2974098"/>
                  </a:lnTo>
                  <a:lnTo>
                    <a:pt x="607555" y="2946400"/>
                  </a:lnTo>
                  <a:lnTo>
                    <a:pt x="608952" y="2941370"/>
                  </a:lnTo>
                  <a:lnTo>
                    <a:pt x="609752" y="2938538"/>
                  </a:lnTo>
                  <a:lnTo>
                    <a:pt x="614578" y="2895155"/>
                  </a:lnTo>
                  <a:lnTo>
                    <a:pt x="615683" y="2874289"/>
                  </a:lnTo>
                  <a:lnTo>
                    <a:pt x="655980" y="2874289"/>
                  </a:lnTo>
                  <a:lnTo>
                    <a:pt x="655980" y="2971482"/>
                  </a:lnTo>
                  <a:lnTo>
                    <a:pt x="692975" y="2971482"/>
                  </a:lnTo>
                  <a:lnTo>
                    <a:pt x="692975" y="2874289"/>
                  </a:lnTo>
                  <a:lnTo>
                    <a:pt x="692975" y="2843949"/>
                  </a:lnTo>
                  <a:close/>
                </a:path>
                <a:path w="5534025" h="3271520">
                  <a:moveTo>
                    <a:pt x="769772" y="3097847"/>
                  </a:moveTo>
                  <a:lnTo>
                    <a:pt x="646734" y="3097847"/>
                  </a:lnTo>
                  <a:lnTo>
                    <a:pt x="646734" y="3128200"/>
                  </a:lnTo>
                  <a:lnTo>
                    <a:pt x="689876" y="3128200"/>
                  </a:lnTo>
                  <a:lnTo>
                    <a:pt x="689876" y="3225393"/>
                  </a:lnTo>
                  <a:lnTo>
                    <a:pt x="726630" y="3225393"/>
                  </a:lnTo>
                  <a:lnTo>
                    <a:pt x="726630" y="3128200"/>
                  </a:lnTo>
                  <a:lnTo>
                    <a:pt x="769772" y="3128200"/>
                  </a:lnTo>
                  <a:lnTo>
                    <a:pt x="769772" y="3097847"/>
                  </a:lnTo>
                  <a:close/>
                </a:path>
                <a:path w="5534025" h="3271520">
                  <a:moveTo>
                    <a:pt x="777836" y="2805303"/>
                  </a:moveTo>
                  <a:lnTo>
                    <a:pt x="776300" y="2801391"/>
                  </a:lnTo>
                  <a:lnTo>
                    <a:pt x="770140" y="2795232"/>
                  </a:lnTo>
                  <a:lnTo>
                    <a:pt x="766216" y="2793669"/>
                  </a:lnTo>
                  <a:lnTo>
                    <a:pt x="756742" y="2793669"/>
                  </a:lnTo>
                  <a:lnTo>
                    <a:pt x="752792" y="2795232"/>
                  </a:lnTo>
                  <a:lnTo>
                    <a:pt x="746455" y="2801391"/>
                  </a:lnTo>
                  <a:lnTo>
                    <a:pt x="744880" y="2805303"/>
                  </a:lnTo>
                  <a:lnTo>
                    <a:pt x="744880" y="2814790"/>
                  </a:lnTo>
                  <a:lnTo>
                    <a:pt x="746455" y="2818688"/>
                  </a:lnTo>
                  <a:lnTo>
                    <a:pt x="752792" y="2824861"/>
                  </a:lnTo>
                  <a:lnTo>
                    <a:pt x="756742" y="2826397"/>
                  </a:lnTo>
                  <a:lnTo>
                    <a:pt x="766216" y="2826397"/>
                  </a:lnTo>
                  <a:lnTo>
                    <a:pt x="770140" y="2824861"/>
                  </a:lnTo>
                  <a:lnTo>
                    <a:pt x="776300" y="2818688"/>
                  </a:lnTo>
                  <a:lnTo>
                    <a:pt x="777836" y="2814790"/>
                  </a:lnTo>
                  <a:lnTo>
                    <a:pt x="777836" y="2805303"/>
                  </a:lnTo>
                  <a:close/>
                </a:path>
                <a:path w="5534025" h="3271520">
                  <a:moveTo>
                    <a:pt x="825957" y="2805303"/>
                  </a:moveTo>
                  <a:lnTo>
                    <a:pt x="824382" y="2801391"/>
                  </a:lnTo>
                  <a:lnTo>
                    <a:pt x="818057" y="2795232"/>
                  </a:lnTo>
                  <a:lnTo>
                    <a:pt x="814120" y="2793669"/>
                  </a:lnTo>
                  <a:lnTo>
                    <a:pt x="804633" y="2793669"/>
                  </a:lnTo>
                  <a:lnTo>
                    <a:pt x="800722" y="2795232"/>
                  </a:lnTo>
                  <a:lnTo>
                    <a:pt x="794562" y="2801391"/>
                  </a:lnTo>
                  <a:lnTo>
                    <a:pt x="793013" y="2805303"/>
                  </a:lnTo>
                  <a:lnTo>
                    <a:pt x="793013" y="2814790"/>
                  </a:lnTo>
                  <a:lnTo>
                    <a:pt x="794562" y="2818688"/>
                  </a:lnTo>
                  <a:lnTo>
                    <a:pt x="800722" y="2824861"/>
                  </a:lnTo>
                  <a:lnTo>
                    <a:pt x="804633" y="2826397"/>
                  </a:lnTo>
                  <a:lnTo>
                    <a:pt x="814120" y="2826397"/>
                  </a:lnTo>
                  <a:lnTo>
                    <a:pt x="818057" y="2824861"/>
                  </a:lnTo>
                  <a:lnTo>
                    <a:pt x="824382" y="2818688"/>
                  </a:lnTo>
                  <a:lnTo>
                    <a:pt x="825957" y="2814790"/>
                  </a:lnTo>
                  <a:lnTo>
                    <a:pt x="825957" y="2805303"/>
                  </a:lnTo>
                  <a:close/>
                </a:path>
                <a:path w="5534025" h="3271520">
                  <a:moveTo>
                    <a:pt x="852512" y="2908655"/>
                  </a:moveTo>
                  <a:lnTo>
                    <a:pt x="852474" y="2907715"/>
                  </a:lnTo>
                  <a:lnTo>
                    <a:pt x="851966" y="2898546"/>
                  </a:lnTo>
                  <a:lnTo>
                    <a:pt x="851611" y="2896565"/>
                  </a:lnTo>
                  <a:lnTo>
                    <a:pt x="850353" y="2889491"/>
                  </a:lnTo>
                  <a:lnTo>
                    <a:pt x="847648" y="2881058"/>
                  </a:lnTo>
                  <a:lnTo>
                    <a:pt x="843864" y="2873222"/>
                  </a:lnTo>
                  <a:lnTo>
                    <a:pt x="841717" y="2870022"/>
                  </a:lnTo>
                  <a:lnTo>
                    <a:pt x="839114" y="2866136"/>
                  </a:lnTo>
                  <a:lnTo>
                    <a:pt x="833564" y="2859913"/>
                  </a:lnTo>
                  <a:lnTo>
                    <a:pt x="827201" y="2854579"/>
                  </a:lnTo>
                  <a:lnTo>
                    <a:pt x="820039" y="2850108"/>
                  </a:lnTo>
                  <a:lnTo>
                    <a:pt x="817664" y="2849041"/>
                  </a:lnTo>
                  <a:lnTo>
                    <a:pt x="817664" y="2896565"/>
                  </a:lnTo>
                  <a:lnTo>
                    <a:pt x="754849" y="2896565"/>
                  </a:lnTo>
                  <a:lnTo>
                    <a:pt x="756107" y="2888361"/>
                  </a:lnTo>
                  <a:lnTo>
                    <a:pt x="759587" y="2881871"/>
                  </a:lnTo>
                  <a:lnTo>
                    <a:pt x="770966" y="2872397"/>
                  </a:lnTo>
                  <a:lnTo>
                    <a:pt x="778002" y="2870022"/>
                  </a:lnTo>
                  <a:lnTo>
                    <a:pt x="794600" y="2870022"/>
                  </a:lnTo>
                  <a:lnTo>
                    <a:pt x="801547" y="2872435"/>
                  </a:lnTo>
                  <a:lnTo>
                    <a:pt x="812927" y="2882061"/>
                  </a:lnTo>
                  <a:lnTo>
                    <a:pt x="816394" y="2888513"/>
                  </a:lnTo>
                  <a:lnTo>
                    <a:pt x="817664" y="2896565"/>
                  </a:lnTo>
                  <a:lnTo>
                    <a:pt x="817664" y="2849041"/>
                  </a:lnTo>
                  <a:lnTo>
                    <a:pt x="812228" y="2846590"/>
                  </a:lnTo>
                  <a:lnTo>
                    <a:pt x="803973" y="2844063"/>
                  </a:lnTo>
                  <a:lnTo>
                    <a:pt x="795274" y="2842552"/>
                  </a:lnTo>
                  <a:lnTo>
                    <a:pt x="786142" y="2842044"/>
                  </a:lnTo>
                  <a:lnTo>
                    <a:pt x="776770" y="2842577"/>
                  </a:lnTo>
                  <a:lnTo>
                    <a:pt x="737539" y="2860548"/>
                  </a:lnTo>
                  <a:lnTo>
                    <a:pt x="718642" y="2898584"/>
                  </a:lnTo>
                  <a:lnTo>
                    <a:pt x="718096" y="2907715"/>
                  </a:lnTo>
                  <a:lnTo>
                    <a:pt x="718654" y="2916961"/>
                  </a:lnTo>
                  <a:lnTo>
                    <a:pt x="738009" y="2954921"/>
                  </a:lnTo>
                  <a:lnTo>
                    <a:pt x="780402" y="2972866"/>
                  </a:lnTo>
                  <a:lnTo>
                    <a:pt x="790879" y="2973387"/>
                  </a:lnTo>
                  <a:lnTo>
                    <a:pt x="807148" y="2972104"/>
                  </a:lnTo>
                  <a:lnTo>
                    <a:pt x="821334" y="2968231"/>
                  </a:lnTo>
                  <a:lnTo>
                    <a:pt x="833450" y="2961792"/>
                  </a:lnTo>
                  <a:lnTo>
                    <a:pt x="843508" y="2952762"/>
                  </a:lnTo>
                  <a:lnTo>
                    <a:pt x="835190" y="2943745"/>
                  </a:lnTo>
                  <a:lnTo>
                    <a:pt x="823823" y="2931414"/>
                  </a:lnTo>
                  <a:lnTo>
                    <a:pt x="819404" y="2935681"/>
                  </a:lnTo>
                  <a:lnTo>
                    <a:pt x="814628" y="2938805"/>
                  </a:lnTo>
                  <a:lnTo>
                    <a:pt x="804354" y="2942767"/>
                  </a:lnTo>
                  <a:lnTo>
                    <a:pt x="798461" y="2943745"/>
                  </a:lnTo>
                  <a:lnTo>
                    <a:pt x="782180" y="2943745"/>
                  </a:lnTo>
                  <a:lnTo>
                    <a:pt x="774115" y="2941459"/>
                  </a:lnTo>
                  <a:lnTo>
                    <a:pt x="761161" y="2932303"/>
                  </a:lnTo>
                  <a:lnTo>
                    <a:pt x="757047" y="2926042"/>
                  </a:lnTo>
                  <a:lnTo>
                    <a:pt x="755319" y="2918142"/>
                  </a:lnTo>
                  <a:lnTo>
                    <a:pt x="851801" y="2918142"/>
                  </a:lnTo>
                  <a:lnTo>
                    <a:pt x="852284" y="2911983"/>
                  </a:lnTo>
                  <a:lnTo>
                    <a:pt x="852512" y="2908655"/>
                  </a:lnTo>
                  <a:close/>
                </a:path>
                <a:path w="5534025" h="3271520">
                  <a:moveTo>
                    <a:pt x="907288" y="3128429"/>
                  </a:moveTo>
                  <a:lnTo>
                    <a:pt x="906132" y="3126295"/>
                  </a:lnTo>
                  <a:lnTo>
                    <a:pt x="903325" y="3121063"/>
                  </a:lnTo>
                  <a:lnTo>
                    <a:pt x="898359" y="3114598"/>
                  </a:lnTo>
                  <a:lnTo>
                    <a:pt x="859891" y="3096476"/>
                  </a:lnTo>
                  <a:lnTo>
                    <a:pt x="850150" y="3095942"/>
                  </a:lnTo>
                  <a:lnTo>
                    <a:pt x="840206" y="3096476"/>
                  </a:lnTo>
                  <a:lnTo>
                    <a:pt x="799045" y="3114421"/>
                  </a:lnTo>
                  <a:lnTo>
                    <a:pt x="779589" y="3152394"/>
                  </a:lnTo>
                  <a:lnTo>
                    <a:pt x="779030" y="3161614"/>
                  </a:lnTo>
                  <a:lnTo>
                    <a:pt x="779589" y="3170847"/>
                  </a:lnTo>
                  <a:lnTo>
                    <a:pt x="799045" y="3208832"/>
                  </a:lnTo>
                  <a:lnTo>
                    <a:pt x="840206" y="3226765"/>
                  </a:lnTo>
                  <a:lnTo>
                    <a:pt x="850150" y="3227286"/>
                  </a:lnTo>
                  <a:lnTo>
                    <a:pt x="859891" y="3226752"/>
                  </a:lnTo>
                  <a:lnTo>
                    <a:pt x="898359" y="3208566"/>
                  </a:lnTo>
                  <a:lnTo>
                    <a:pt x="906233" y="3196958"/>
                  </a:lnTo>
                  <a:lnTo>
                    <a:pt x="907288" y="3195053"/>
                  </a:lnTo>
                  <a:lnTo>
                    <a:pt x="878598" y="3179407"/>
                  </a:lnTo>
                  <a:lnTo>
                    <a:pt x="873150" y="3187090"/>
                  </a:lnTo>
                  <a:lnTo>
                    <a:pt x="866559" y="3192576"/>
                  </a:lnTo>
                  <a:lnTo>
                    <a:pt x="858812" y="3195866"/>
                  </a:lnTo>
                  <a:lnTo>
                    <a:pt x="849909" y="3196958"/>
                  </a:lnTo>
                  <a:lnTo>
                    <a:pt x="842987" y="3196374"/>
                  </a:lnTo>
                  <a:lnTo>
                    <a:pt x="816483" y="3161614"/>
                  </a:lnTo>
                  <a:lnTo>
                    <a:pt x="817067" y="3153880"/>
                  </a:lnTo>
                  <a:lnTo>
                    <a:pt x="849909" y="3126295"/>
                  </a:lnTo>
                  <a:lnTo>
                    <a:pt x="858723" y="3127400"/>
                  </a:lnTo>
                  <a:lnTo>
                    <a:pt x="866444" y="3130689"/>
                  </a:lnTo>
                  <a:lnTo>
                    <a:pt x="873061" y="3136176"/>
                  </a:lnTo>
                  <a:lnTo>
                    <a:pt x="878598" y="3143847"/>
                  </a:lnTo>
                  <a:lnTo>
                    <a:pt x="907288" y="3128429"/>
                  </a:lnTo>
                  <a:close/>
                </a:path>
                <a:path w="5534025" h="3271520">
                  <a:moveTo>
                    <a:pt x="1010170" y="2843949"/>
                  </a:moveTo>
                  <a:lnTo>
                    <a:pt x="973188" y="2843949"/>
                  </a:lnTo>
                  <a:lnTo>
                    <a:pt x="973188" y="2893720"/>
                  </a:lnTo>
                  <a:lnTo>
                    <a:pt x="917714" y="2893720"/>
                  </a:lnTo>
                  <a:lnTo>
                    <a:pt x="917714" y="2843949"/>
                  </a:lnTo>
                  <a:lnTo>
                    <a:pt x="880960" y="2843949"/>
                  </a:lnTo>
                  <a:lnTo>
                    <a:pt x="880960" y="2971482"/>
                  </a:lnTo>
                  <a:lnTo>
                    <a:pt x="917714" y="2971482"/>
                  </a:lnTo>
                  <a:lnTo>
                    <a:pt x="917714" y="2923844"/>
                  </a:lnTo>
                  <a:lnTo>
                    <a:pt x="973188" y="2923844"/>
                  </a:lnTo>
                  <a:lnTo>
                    <a:pt x="973188" y="2971482"/>
                  </a:lnTo>
                  <a:lnTo>
                    <a:pt x="1010170" y="2971482"/>
                  </a:lnTo>
                  <a:lnTo>
                    <a:pt x="1010170" y="2923844"/>
                  </a:lnTo>
                  <a:lnTo>
                    <a:pt x="1010170" y="2893720"/>
                  </a:lnTo>
                  <a:lnTo>
                    <a:pt x="1010170" y="2843949"/>
                  </a:lnTo>
                  <a:close/>
                </a:path>
                <a:path w="5534025" h="3271520">
                  <a:moveTo>
                    <a:pt x="1087704" y="3225393"/>
                  </a:moveTo>
                  <a:lnTo>
                    <a:pt x="1087412" y="3149054"/>
                  </a:lnTo>
                  <a:lnTo>
                    <a:pt x="1087234" y="3097847"/>
                  </a:lnTo>
                  <a:lnTo>
                    <a:pt x="1052614" y="3097847"/>
                  </a:lnTo>
                  <a:lnTo>
                    <a:pt x="1009230" y="3171583"/>
                  </a:lnTo>
                  <a:lnTo>
                    <a:pt x="996632" y="3148825"/>
                  </a:lnTo>
                  <a:lnTo>
                    <a:pt x="968451" y="3097847"/>
                  </a:lnTo>
                  <a:lnTo>
                    <a:pt x="929805" y="3097847"/>
                  </a:lnTo>
                  <a:lnTo>
                    <a:pt x="929805" y="3225393"/>
                  </a:lnTo>
                  <a:lnTo>
                    <a:pt x="963231" y="3225393"/>
                  </a:lnTo>
                  <a:lnTo>
                    <a:pt x="963231" y="3148825"/>
                  </a:lnTo>
                  <a:lnTo>
                    <a:pt x="1000442" y="3213062"/>
                  </a:lnTo>
                  <a:lnTo>
                    <a:pt x="1016101" y="3213062"/>
                  </a:lnTo>
                  <a:lnTo>
                    <a:pt x="1040828" y="3171583"/>
                  </a:lnTo>
                  <a:lnTo>
                    <a:pt x="1054277" y="3149054"/>
                  </a:lnTo>
                  <a:lnTo>
                    <a:pt x="1054277" y="3225393"/>
                  </a:lnTo>
                  <a:lnTo>
                    <a:pt x="1087704" y="3225393"/>
                  </a:lnTo>
                  <a:close/>
                </a:path>
                <a:path w="5534025" h="3271520">
                  <a:moveTo>
                    <a:pt x="1175169" y="2907715"/>
                  </a:moveTo>
                  <a:lnTo>
                    <a:pt x="1165174" y="2872397"/>
                  </a:lnTo>
                  <a:lnTo>
                    <a:pt x="1161224" y="2866758"/>
                  </a:lnTo>
                  <a:lnTo>
                    <a:pt x="1155433" y="2860522"/>
                  </a:lnTo>
                  <a:lnTo>
                    <a:pt x="1148778" y="2855087"/>
                  </a:lnTo>
                  <a:lnTo>
                    <a:pt x="1141272" y="2850464"/>
                  </a:lnTo>
                  <a:lnTo>
                    <a:pt x="1137716" y="2848876"/>
                  </a:lnTo>
                  <a:lnTo>
                    <a:pt x="1137716" y="2907715"/>
                  </a:lnTo>
                  <a:lnTo>
                    <a:pt x="1137145" y="2915374"/>
                  </a:lnTo>
                  <a:lnTo>
                    <a:pt x="1114729" y="2943034"/>
                  </a:lnTo>
                  <a:lnTo>
                    <a:pt x="1095756" y="2943034"/>
                  </a:lnTo>
                  <a:lnTo>
                    <a:pt x="1072515" y="2907715"/>
                  </a:lnTo>
                  <a:lnTo>
                    <a:pt x="1073086" y="2900070"/>
                  </a:lnTo>
                  <a:lnTo>
                    <a:pt x="1095756" y="2872397"/>
                  </a:lnTo>
                  <a:lnTo>
                    <a:pt x="1114729" y="2872397"/>
                  </a:lnTo>
                  <a:lnTo>
                    <a:pt x="1137716" y="2907715"/>
                  </a:lnTo>
                  <a:lnTo>
                    <a:pt x="1137716" y="2848876"/>
                  </a:lnTo>
                  <a:lnTo>
                    <a:pt x="1133055" y="2846781"/>
                  </a:lnTo>
                  <a:lnTo>
                    <a:pt x="1124318" y="2844152"/>
                  </a:lnTo>
                  <a:lnTo>
                    <a:pt x="1115034" y="2842577"/>
                  </a:lnTo>
                  <a:lnTo>
                    <a:pt x="1105230" y="2842044"/>
                  </a:lnTo>
                  <a:lnTo>
                    <a:pt x="1095413" y="2842577"/>
                  </a:lnTo>
                  <a:lnTo>
                    <a:pt x="1054823" y="2860522"/>
                  </a:lnTo>
                  <a:lnTo>
                    <a:pt x="1035621" y="2898483"/>
                  </a:lnTo>
                  <a:lnTo>
                    <a:pt x="1035062" y="2907715"/>
                  </a:lnTo>
                  <a:lnTo>
                    <a:pt x="1035621" y="2916961"/>
                  </a:lnTo>
                  <a:lnTo>
                    <a:pt x="1054823" y="2954921"/>
                  </a:lnTo>
                  <a:lnTo>
                    <a:pt x="1095413" y="2972866"/>
                  </a:lnTo>
                  <a:lnTo>
                    <a:pt x="1105230" y="2973387"/>
                  </a:lnTo>
                  <a:lnTo>
                    <a:pt x="1115034" y="2972866"/>
                  </a:lnTo>
                  <a:lnTo>
                    <a:pt x="1155433" y="2954921"/>
                  </a:lnTo>
                  <a:lnTo>
                    <a:pt x="1165161" y="2943034"/>
                  </a:lnTo>
                  <a:lnTo>
                    <a:pt x="1166164" y="2941612"/>
                  </a:lnTo>
                  <a:lnTo>
                    <a:pt x="1170101" y="2933903"/>
                  </a:lnTo>
                  <a:lnTo>
                    <a:pt x="1172908" y="2925686"/>
                  </a:lnTo>
                  <a:lnTo>
                    <a:pt x="1174597" y="2916961"/>
                  </a:lnTo>
                  <a:lnTo>
                    <a:pt x="1175169" y="2907715"/>
                  </a:lnTo>
                  <a:close/>
                </a:path>
                <a:path w="5534025" h="3271520">
                  <a:moveTo>
                    <a:pt x="1247013" y="3162579"/>
                  </a:moveTo>
                  <a:lnTo>
                    <a:pt x="1246974" y="3161614"/>
                  </a:lnTo>
                  <a:lnTo>
                    <a:pt x="1246466" y="3152444"/>
                  </a:lnTo>
                  <a:lnTo>
                    <a:pt x="1246111" y="3150476"/>
                  </a:lnTo>
                  <a:lnTo>
                    <a:pt x="1244841" y="3143402"/>
                  </a:lnTo>
                  <a:lnTo>
                    <a:pt x="1242136" y="3134969"/>
                  </a:lnTo>
                  <a:lnTo>
                    <a:pt x="1238364" y="3127133"/>
                  </a:lnTo>
                  <a:lnTo>
                    <a:pt x="1236218" y="3123933"/>
                  </a:lnTo>
                  <a:lnTo>
                    <a:pt x="1233614" y="3120047"/>
                  </a:lnTo>
                  <a:lnTo>
                    <a:pt x="1228064" y="3113836"/>
                  </a:lnTo>
                  <a:lnTo>
                    <a:pt x="1221701" y="3108490"/>
                  </a:lnTo>
                  <a:lnTo>
                    <a:pt x="1214539" y="3104007"/>
                  </a:lnTo>
                  <a:lnTo>
                    <a:pt x="1212164" y="3102940"/>
                  </a:lnTo>
                  <a:lnTo>
                    <a:pt x="1212164" y="3150476"/>
                  </a:lnTo>
                  <a:lnTo>
                    <a:pt x="1149337" y="3150476"/>
                  </a:lnTo>
                  <a:lnTo>
                    <a:pt x="1150607" y="3142259"/>
                  </a:lnTo>
                  <a:lnTo>
                    <a:pt x="1154074" y="3135782"/>
                  </a:lnTo>
                  <a:lnTo>
                    <a:pt x="1165466" y="3126295"/>
                  </a:lnTo>
                  <a:lnTo>
                    <a:pt x="1172489" y="3123933"/>
                  </a:lnTo>
                  <a:lnTo>
                    <a:pt x="1189088" y="3123933"/>
                  </a:lnTo>
                  <a:lnTo>
                    <a:pt x="1196047" y="3126333"/>
                  </a:lnTo>
                  <a:lnTo>
                    <a:pt x="1207414" y="3135985"/>
                  </a:lnTo>
                  <a:lnTo>
                    <a:pt x="1210894" y="3142424"/>
                  </a:lnTo>
                  <a:lnTo>
                    <a:pt x="1212164" y="3150476"/>
                  </a:lnTo>
                  <a:lnTo>
                    <a:pt x="1212164" y="3102940"/>
                  </a:lnTo>
                  <a:lnTo>
                    <a:pt x="1206715" y="3100489"/>
                  </a:lnTo>
                  <a:lnTo>
                    <a:pt x="1198460" y="3097961"/>
                  </a:lnTo>
                  <a:lnTo>
                    <a:pt x="1189761" y="3096450"/>
                  </a:lnTo>
                  <a:lnTo>
                    <a:pt x="1180630" y="3095942"/>
                  </a:lnTo>
                  <a:lnTo>
                    <a:pt x="1171257" y="3096476"/>
                  </a:lnTo>
                  <a:lnTo>
                    <a:pt x="1132027" y="3114446"/>
                  </a:lnTo>
                  <a:lnTo>
                    <a:pt x="1113142" y="3152495"/>
                  </a:lnTo>
                  <a:lnTo>
                    <a:pt x="1112596" y="3161614"/>
                  </a:lnTo>
                  <a:lnTo>
                    <a:pt x="1113155" y="3170847"/>
                  </a:lnTo>
                  <a:lnTo>
                    <a:pt x="1132497" y="3208832"/>
                  </a:lnTo>
                  <a:lnTo>
                    <a:pt x="1174889" y="3226765"/>
                  </a:lnTo>
                  <a:lnTo>
                    <a:pt x="1185367" y="3227286"/>
                  </a:lnTo>
                  <a:lnTo>
                    <a:pt x="1201635" y="3226003"/>
                  </a:lnTo>
                  <a:lnTo>
                    <a:pt x="1215821" y="3222129"/>
                  </a:lnTo>
                  <a:lnTo>
                    <a:pt x="1227950" y="3215690"/>
                  </a:lnTo>
                  <a:lnTo>
                    <a:pt x="1238008" y="3206661"/>
                  </a:lnTo>
                  <a:lnTo>
                    <a:pt x="1229690" y="3197656"/>
                  </a:lnTo>
                  <a:lnTo>
                    <a:pt x="1218336" y="3185337"/>
                  </a:lnTo>
                  <a:lnTo>
                    <a:pt x="1213904" y="3189605"/>
                  </a:lnTo>
                  <a:lnTo>
                    <a:pt x="1209116" y="3192729"/>
                  </a:lnTo>
                  <a:lnTo>
                    <a:pt x="1198854" y="3196666"/>
                  </a:lnTo>
                  <a:lnTo>
                    <a:pt x="1192961" y="3197656"/>
                  </a:lnTo>
                  <a:lnTo>
                    <a:pt x="1176680" y="3197656"/>
                  </a:lnTo>
                  <a:lnTo>
                    <a:pt x="1168628" y="3195370"/>
                  </a:lnTo>
                  <a:lnTo>
                    <a:pt x="1155649" y="3186201"/>
                  </a:lnTo>
                  <a:lnTo>
                    <a:pt x="1151547" y="3179965"/>
                  </a:lnTo>
                  <a:lnTo>
                    <a:pt x="1149807" y="3172053"/>
                  </a:lnTo>
                  <a:lnTo>
                    <a:pt x="1246301" y="3172053"/>
                  </a:lnTo>
                  <a:lnTo>
                    <a:pt x="1247013" y="3162579"/>
                  </a:lnTo>
                  <a:close/>
                </a:path>
                <a:path w="5534025" h="3271520">
                  <a:moveTo>
                    <a:pt x="1334490" y="2971482"/>
                  </a:moveTo>
                  <a:lnTo>
                    <a:pt x="1299768" y="2923121"/>
                  </a:lnTo>
                  <a:lnTo>
                    <a:pt x="1286840" y="2905112"/>
                  </a:lnTo>
                  <a:lnTo>
                    <a:pt x="1295298" y="2893491"/>
                  </a:lnTo>
                  <a:lnTo>
                    <a:pt x="1331404" y="2843949"/>
                  </a:lnTo>
                  <a:lnTo>
                    <a:pt x="1292047" y="2843949"/>
                  </a:lnTo>
                  <a:lnTo>
                    <a:pt x="1257439" y="2893491"/>
                  </a:lnTo>
                  <a:lnTo>
                    <a:pt x="1237526" y="2893491"/>
                  </a:lnTo>
                  <a:lnTo>
                    <a:pt x="1237526" y="2843949"/>
                  </a:lnTo>
                  <a:lnTo>
                    <a:pt x="1200543" y="2843949"/>
                  </a:lnTo>
                  <a:lnTo>
                    <a:pt x="1200543" y="2971482"/>
                  </a:lnTo>
                  <a:lnTo>
                    <a:pt x="1237526" y="2971482"/>
                  </a:lnTo>
                  <a:lnTo>
                    <a:pt x="1237526" y="2923121"/>
                  </a:lnTo>
                  <a:lnTo>
                    <a:pt x="1256728" y="2923121"/>
                  </a:lnTo>
                  <a:lnTo>
                    <a:pt x="1290878" y="2971482"/>
                  </a:lnTo>
                  <a:lnTo>
                    <a:pt x="1334490" y="2971482"/>
                  </a:lnTo>
                  <a:close/>
                </a:path>
                <a:path w="5534025" h="3271520">
                  <a:moveTo>
                    <a:pt x="1404670" y="3097847"/>
                  </a:moveTo>
                  <a:lnTo>
                    <a:pt x="1367688" y="3097847"/>
                  </a:lnTo>
                  <a:lnTo>
                    <a:pt x="1367688" y="3147644"/>
                  </a:lnTo>
                  <a:lnTo>
                    <a:pt x="1312202" y="3147644"/>
                  </a:lnTo>
                  <a:lnTo>
                    <a:pt x="1312202" y="3097847"/>
                  </a:lnTo>
                  <a:lnTo>
                    <a:pt x="1275461" y="3097847"/>
                  </a:lnTo>
                  <a:lnTo>
                    <a:pt x="1275461" y="3225393"/>
                  </a:lnTo>
                  <a:lnTo>
                    <a:pt x="1312202" y="3225393"/>
                  </a:lnTo>
                  <a:lnTo>
                    <a:pt x="1312202" y="3177743"/>
                  </a:lnTo>
                  <a:lnTo>
                    <a:pt x="1367688" y="3177743"/>
                  </a:lnTo>
                  <a:lnTo>
                    <a:pt x="1367688" y="3225393"/>
                  </a:lnTo>
                  <a:lnTo>
                    <a:pt x="1404670" y="3225393"/>
                  </a:lnTo>
                  <a:lnTo>
                    <a:pt x="1404670" y="3177743"/>
                  </a:lnTo>
                  <a:lnTo>
                    <a:pt x="1404670" y="3147644"/>
                  </a:lnTo>
                  <a:lnTo>
                    <a:pt x="1404670" y="3097847"/>
                  </a:lnTo>
                  <a:close/>
                </a:path>
                <a:path w="5534025" h="3271520">
                  <a:moveTo>
                    <a:pt x="1481480" y="2889935"/>
                  </a:moveTo>
                  <a:lnTo>
                    <a:pt x="1414386" y="2889935"/>
                  </a:lnTo>
                  <a:lnTo>
                    <a:pt x="1414386" y="2919577"/>
                  </a:lnTo>
                  <a:lnTo>
                    <a:pt x="1481480" y="2919577"/>
                  </a:lnTo>
                  <a:lnTo>
                    <a:pt x="1481480" y="2889935"/>
                  </a:lnTo>
                  <a:close/>
                </a:path>
                <a:path w="5534025" h="3271520">
                  <a:moveTo>
                    <a:pt x="1494751" y="3161614"/>
                  </a:moveTo>
                  <a:lnTo>
                    <a:pt x="1461338" y="3115157"/>
                  </a:lnTo>
                  <a:lnTo>
                    <a:pt x="1428140" y="3115157"/>
                  </a:lnTo>
                  <a:lnTo>
                    <a:pt x="1460627" y="3161614"/>
                  </a:lnTo>
                  <a:lnTo>
                    <a:pt x="1428140" y="3207855"/>
                  </a:lnTo>
                  <a:lnTo>
                    <a:pt x="1461338" y="3207855"/>
                  </a:lnTo>
                  <a:lnTo>
                    <a:pt x="1494751" y="3161614"/>
                  </a:lnTo>
                  <a:close/>
                </a:path>
                <a:path w="5534025" h="3271520">
                  <a:moveTo>
                    <a:pt x="1548333" y="3161614"/>
                  </a:moveTo>
                  <a:lnTo>
                    <a:pt x="1514906" y="3115157"/>
                  </a:lnTo>
                  <a:lnTo>
                    <a:pt x="1481721" y="3115157"/>
                  </a:lnTo>
                  <a:lnTo>
                    <a:pt x="1514208" y="3161614"/>
                  </a:lnTo>
                  <a:lnTo>
                    <a:pt x="1481721" y="3207855"/>
                  </a:lnTo>
                  <a:lnTo>
                    <a:pt x="1514906" y="3207855"/>
                  </a:lnTo>
                  <a:lnTo>
                    <a:pt x="1548333" y="3161614"/>
                  </a:lnTo>
                  <a:close/>
                </a:path>
                <a:path w="5534025" h="3271520">
                  <a:moveTo>
                    <a:pt x="4181284" y="67551"/>
                  </a:moveTo>
                  <a:lnTo>
                    <a:pt x="4148086" y="67551"/>
                  </a:lnTo>
                  <a:lnTo>
                    <a:pt x="4114660" y="114020"/>
                  </a:lnTo>
                  <a:lnTo>
                    <a:pt x="4148086" y="160248"/>
                  </a:lnTo>
                  <a:lnTo>
                    <a:pt x="4181284" y="160248"/>
                  </a:lnTo>
                  <a:lnTo>
                    <a:pt x="4148810" y="114020"/>
                  </a:lnTo>
                  <a:lnTo>
                    <a:pt x="4181284" y="67551"/>
                  </a:lnTo>
                  <a:close/>
                </a:path>
                <a:path w="5534025" h="3271520">
                  <a:moveTo>
                    <a:pt x="4234866" y="67551"/>
                  </a:moveTo>
                  <a:lnTo>
                    <a:pt x="4201680" y="67551"/>
                  </a:lnTo>
                  <a:lnTo>
                    <a:pt x="4168241" y="114020"/>
                  </a:lnTo>
                  <a:lnTo>
                    <a:pt x="4201680" y="160248"/>
                  </a:lnTo>
                  <a:lnTo>
                    <a:pt x="4234866" y="160248"/>
                  </a:lnTo>
                  <a:lnTo>
                    <a:pt x="4202392" y="114020"/>
                  </a:lnTo>
                  <a:lnTo>
                    <a:pt x="4234866" y="67551"/>
                  </a:lnTo>
                  <a:close/>
                </a:path>
                <a:path w="5534025" h="3271520">
                  <a:moveTo>
                    <a:pt x="4431398" y="94830"/>
                  </a:moveTo>
                  <a:lnTo>
                    <a:pt x="4419536" y="50850"/>
                  </a:lnTo>
                  <a:lnTo>
                    <a:pt x="4392511" y="23558"/>
                  </a:lnTo>
                  <a:lnTo>
                    <a:pt x="4392511" y="94830"/>
                  </a:lnTo>
                  <a:lnTo>
                    <a:pt x="4392079" y="102323"/>
                  </a:lnTo>
                  <a:lnTo>
                    <a:pt x="4372749" y="137464"/>
                  </a:lnTo>
                  <a:lnTo>
                    <a:pt x="4340593" y="147916"/>
                  </a:lnTo>
                  <a:lnTo>
                    <a:pt x="4333418" y="147497"/>
                  </a:lnTo>
                  <a:lnTo>
                    <a:pt x="4299128" y="128041"/>
                  </a:lnTo>
                  <a:lnTo>
                    <a:pt x="4288688" y="94830"/>
                  </a:lnTo>
                  <a:lnTo>
                    <a:pt x="4289107" y="87325"/>
                  </a:lnTo>
                  <a:lnTo>
                    <a:pt x="4308437" y="52197"/>
                  </a:lnTo>
                  <a:lnTo>
                    <a:pt x="4340593" y="41719"/>
                  </a:lnTo>
                  <a:lnTo>
                    <a:pt x="4347756" y="42151"/>
                  </a:lnTo>
                  <a:lnTo>
                    <a:pt x="4382059" y="61620"/>
                  </a:lnTo>
                  <a:lnTo>
                    <a:pt x="4392511" y="94830"/>
                  </a:lnTo>
                  <a:lnTo>
                    <a:pt x="4392511" y="23558"/>
                  </a:lnTo>
                  <a:lnTo>
                    <a:pt x="4353191" y="9702"/>
                  </a:lnTo>
                  <a:lnTo>
                    <a:pt x="4340593" y="9004"/>
                  </a:lnTo>
                  <a:lnTo>
                    <a:pt x="4327982" y="9702"/>
                  </a:lnTo>
                  <a:lnTo>
                    <a:pt x="4284205" y="26250"/>
                  </a:lnTo>
                  <a:lnTo>
                    <a:pt x="4256392" y="60934"/>
                  </a:lnTo>
                  <a:lnTo>
                    <a:pt x="4249801" y="94830"/>
                  </a:lnTo>
                  <a:lnTo>
                    <a:pt x="4250525" y="106730"/>
                  </a:lnTo>
                  <a:lnTo>
                    <a:pt x="4267962" y="148069"/>
                  </a:lnTo>
                  <a:lnTo>
                    <a:pt x="4304690" y="174383"/>
                  </a:lnTo>
                  <a:lnTo>
                    <a:pt x="4340593" y="180644"/>
                  </a:lnTo>
                  <a:lnTo>
                    <a:pt x="4353191" y="179959"/>
                  </a:lnTo>
                  <a:lnTo>
                    <a:pt x="4396829" y="163410"/>
                  </a:lnTo>
                  <a:lnTo>
                    <a:pt x="4413161" y="147916"/>
                  </a:lnTo>
                  <a:lnTo>
                    <a:pt x="4419536" y="138811"/>
                  </a:lnTo>
                  <a:lnTo>
                    <a:pt x="4424718" y="128727"/>
                  </a:lnTo>
                  <a:lnTo>
                    <a:pt x="4428426" y="118033"/>
                  </a:lnTo>
                  <a:lnTo>
                    <a:pt x="4430649" y="106730"/>
                  </a:lnTo>
                  <a:lnTo>
                    <a:pt x="4431398" y="94830"/>
                  </a:lnTo>
                  <a:close/>
                </a:path>
                <a:path w="5534025" h="3271520">
                  <a:moveTo>
                    <a:pt x="4506557" y="265747"/>
                  </a:moveTo>
                  <a:lnTo>
                    <a:pt x="4379011" y="265747"/>
                  </a:lnTo>
                  <a:lnTo>
                    <a:pt x="4376648" y="333082"/>
                  </a:lnTo>
                  <a:lnTo>
                    <a:pt x="4375670" y="349250"/>
                  </a:lnTo>
                  <a:lnTo>
                    <a:pt x="4366120" y="394766"/>
                  </a:lnTo>
                  <a:lnTo>
                    <a:pt x="4359719" y="400164"/>
                  </a:lnTo>
                  <a:lnTo>
                    <a:pt x="4348035" y="400164"/>
                  </a:lnTo>
                  <a:lnTo>
                    <a:pt x="4345737" y="399859"/>
                  </a:lnTo>
                  <a:lnTo>
                    <a:pt x="4343692" y="399224"/>
                  </a:lnTo>
                  <a:lnTo>
                    <a:pt x="4341304" y="431698"/>
                  </a:lnTo>
                  <a:lnTo>
                    <a:pt x="4348734" y="433451"/>
                  </a:lnTo>
                  <a:lnTo>
                    <a:pt x="4355058" y="434314"/>
                  </a:lnTo>
                  <a:lnTo>
                    <a:pt x="4360278" y="434314"/>
                  </a:lnTo>
                  <a:lnTo>
                    <a:pt x="4394682" y="416077"/>
                  </a:lnTo>
                  <a:lnTo>
                    <a:pt x="4401858" y="400164"/>
                  </a:lnTo>
                  <a:lnTo>
                    <a:pt x="4402213" y="399224"/>
                  </a:lnTo>
                  <a:lnTo>
                    <a:pt x="4409732" y="348488"/>
                  </a:lnTo>
                  <a:lnTo>
                    <a:pt x="4411726" y="297040"/>
                  </a:lnTo>
                  <a:lnTo>
                    <a:pt x="4468622" y="297040"/>
                  </a:lnTo>
                  <a:lnTo>
                    <a:pt x="4468622" y="431698"/>
                  </a:lnTo>
                  <a:lnTo>
                    <a:pt x="4506557" y="431698"/>
                  </a:lnTo>
                  <a:lnTo>
                    <a:pt x="4506557" y="297040"/>
                  </a:lnTo>
                  <a:lnTo>
                    <a:pt x="4506557" y="265747"/>
                  </a:lnTo>
                  <a:close/>
                </a:path>
                <a:path w="5534025" h="3271520">
                  <a:moveTo>
                    <a:pt x="4596879" y="114020"/>
                  </a:moveTo>
                  <a:lnTo>
                    <a:pt x="4588027" y="78701"/>
                  </a:lnTo>
                  <a:lnTo>
                    <a:pt x="4584027" y="72542"/>
                  </a:lnTo>
                  <a:lnTo>
                    <a:pt x="4559414" y="53543"/>
                  </a:lnTo>
                  <a:lnTo>
                    <a:pt x="4559414" y="114020"/>
                  </a:lnTo>
                  <a:lnTo>
                    <a:pt x="4558843" y="121691"/>
                  </a:lnTo>
                  <a:lnTo>
                    <a:pt x="4536414" y="149352"/>
                  </a:lnTo>
                  <a:lnTo>
                    <a:pt x="4517453" y="149352"/>
                  </a:lnTo>
                  <a:lnTo>
                    <a:pt x="4494466" y="114020"/>
                  </a:lnTo>
                  <a:lnTo>
                    <a:pt x="4495025" y="106375"/>
                  </a:lnTo>
                  <a:lnTo>
                    <a:pt x="4517453" y="78701"/>
                  </a:lnTo>
                  <a:lnTo>
                    <a:pt x="4536414" y="78701"/>
                  </a:lnTo>
                  <a:lnTo>
                    <a:pt x="4559414" y="114020"/>
                  </a:lnTo>
                  <a:lnTo>
                    <a:pt x="4559414" y="53543"/>
                  </a:lnTo>
                  <a:lnTo>
                    <a:pt x="4558195" y="52959"/>
                  </a:lnTo>
                  <a:lnTo>
                    <a:pt x="4550308" y="50406"/>
                  </a:lnTo>
                  <a:lnTo>
                    <a:pt x="4542028" y="48882"/>
                  </a:lnTo>
                  <a:lnTo>
                    <a:pt x="4533341" y="48361"/>
                  </a:lnTo>
                  <a:lnTo>
                    <a:pt x="4520958" y="49403"/>
                  </a:lnTo>
                  <a:lnTo>
                    <a:pt x="4510151" y="52514"/>
                  </a:lnTo>
                  <a:lnTo>
                    <a:pt x="4500931" y="57696"/>
                  </a:lnTo>
                  <a:lnTo>
                    <a:pt x="4493272" y="64947"/>
                  </a:lnTo>
                  <a:lnTo>
                    <a:pt x="4493272" y="50253"/>
                  </a:lnTo>
                  <a:lnTo>
                    <a:pt x="4457954" y="50253"/>
                  </a:lnTo>
                  <a:lnTo>
                    <a:pt x="4457954" y="223786"/>
                  </a:lnTo>
                  <a:lnTo>
                    <a:pt x="4494936" y="223786"/>
                  </a:lnTo>
                  <a:lnTo>
                    <a:pt x="4494936" y="164274"/>
                  </a:lnTo>
                  <a:lnTo>
                    <a:pt x="4502569" y="171030"/>
                  </a:lnTo>
                  <a:lnTo>
                    <a:pt x="4511522" y="175844"/>
                  </a:lnTo>
                  <a:lnTo>
                    <a:pt x="4521771" y="178739"/>
                  </a:lnTo>
                  <a:lnTo>
                    <a:pt x="4533341" y="179692"/>
                  </a:lnTo>
                  <a:lnTo>
                    <a:pt x="4542028" y="179184"/>
                  </a:lnTo>
                  <a:lnTo>
                    <a:pt x="4575734" y="164274"/>
                  </a:lnTo>
                  <a:lnTo>
                    <a:pt x="4578705" y="161683"/>
                  </a:lnTo>
                  <a:lnTo>
                    <a:pt x="4584027" y="155524"/>
                  </a:lnTo>
                  <a:lnTo>
                    <a:pt x="4588027" y="149352"/>
                  </a:lnTo>
                  <a:lnTo>
                    <a:pt x="4588573" y="148513"/>
                  </a:lnTo>
                  <a:lnTo>
                    <a:pt x="4592193" y="140817"/>
                  </a:lnTo>
                  <a:lnTo>
                    <a:pt x="4594796" y="132499"/>
                  </a:lnTo>
                  <a:lnTo>
                    <a:pt x="4596346" y="123571"/>
                  </a:lnTo>
                  <a:lnTo>
                    <a:pt x="4596879" y="114020"/>
                  </a:lnTo>
                  <a:close/>
                </a:path>
                <a:path w="5534025" h="3271520">
                  <a:moveTo>
                    <a:pt x="4677956" y="304152"/>
                  </a:moveTo>
                  <a:lnTo>
                    <a:pt x="4644060" y="304152"/>
                  </a:lnTo>
                  <a:lnTo>
                    <a:pt x="4581944" y="380022"/>
                  </a:lnTo>
                  <a:lnTo>
                    <a:pt x="4581944" y="304152"/>
                  </a:lnTo>
                  <a:lnTo>
                    <a:pt x="4545203" y="304152"/>
                  </a:lnTo>
                  <a:lnTo>
                    <a:pt x="4545203" y="431698"/>
                  </a:lnTo>
                  <a:lnTo>
                    <a:pt x="4579328" y="431698"/>
                  </a:lnTo>
                  <a:lnTo>
                    <a:pt x="4621479" y="380022"/>
                  </a:lnTo>
                  <a:lnTo>
                    <a:pt x="4641215" y="355841"/>
                  </a:lnTo>
                  <a:lnTo>
                    <a:pt x="4641215" y="431698"/>
                  </a:lnTo>
                  <a:lnTo>
                    <a:pt x="4677956" y="431698"/>
                  </a:lnTo>
                  <a:lnTo>
                    <a:pt x="4677956" y="355841"/>
                  </a:lnTo>
                  <a:lnTo>
                    <a:pt x="4677956" y="304152"/>
                  </a:lnTo>
                  <a:close/>
                </a:path>
                <a:path w="5534025" h="3271520">
                  <a:moveTo>
                    <a:pt x="4745050" y="50253"/>
                  </a:moveTo>
                  <a:lnTo>
                    <a:pt x="4635995" y="50253"/>
                  </a:lnTo>
                  <a:lnTo>
                    <a:pt x="4634103" y="101460"/>
                  </a:lnTo>
                  <a:lnTo>
                    <a:pt x="4633620" y="111734"/>
                  </a:lnTo>
                  <a:lnTo>
                    <a:pt x="4619472" y="147688"/>
                  </a:lnTo>
                  <a:lnTo>
                    <a:pt x="4612843" y="147688"/>
                  </a:lnTo>
                  <a:lnTo>
                    <a:pt x="4611014" y="147535"/>
                  </a:lnTo>
                  <a:lnTo>
                    <a:pt x="4608487" y="147218"/>
                  </a:lnTo>
                  <a:lnTo>
                    <a:pt x="4606595" y="177558"/>
                  </a:lnTo>
                  <a:lnTo>
                    <a:pt x="4614024" y="179463"/>
                  </a:lnTo>
                  <a:lnTo>
                    <a:pt x="4620425" y="180403"/>
                  </a:lnTo>
                  <a:lnTo>
                    <a:pt x="4625797" y="180403"/>
                  </a:lnTo>
                  <a:lnTo>
                    <a:pt x="4659630" y="152704"/>
                  </a:lnTo>
                  <a:lnTo>
                    <a:pt x="4661027" y="147688"/>
                  </a:lnTo>
                  <a:lnTo>
                    <a:pt x="4661827" y="144843"/>
                  </a:lnTo>
                  <a:lnTo>
                    <a:pt x="4663541" y="136017"/>
                  </a:lnTo>
                  <a:lnTo>
                    <a:pt x="4664913" y="126123"/>
                  </a:lnTo>
                  <a:lnTo>
                    <a:pt x="4665916" y="115163"/>
                  </a:lnTo>
                  <a:lnTo>
                    <a:pt x="4667758" y="80606"/>
                  </a:lnTo>
                  <a:lnTo>
                    <a:pt x="4708068" y="80606"/>
                  </a:lnTo>
                  <a:lnTo>
                    <a:pt x="4708068" y="177800"/>
                  </a:lnTo>
                  <a:lnTo>
                    <a:pt x="4745050" y="177800"/>
                  </a:lnTo>
                  <a:lnTo>
                    <a:pt x="4745050" y="80606"/>
                  </a:lnTo>
                  <a:lnTo>
                    <a:pt x="4745050" y="50253"/>
                  </a:lnTo>
                  <a:close/>
                </a:path>
                <a:path w="5534025" h="3271520">
                  <a:moveTo>
                    <a:pt x="4829924" y="11607"/>
                  </a:moveTo>
                  <a:lnTo>
                    <a:pt x="4828387" y="7696"/>
                  </a:lnTo>
                  <a:lnTo>
                    <a:pt x="4822215" y="1536"/>
                  </a:lnTo>
                  <a:lnTo>
                    <a:pt x="4818291" y="0"/>
                  </a:lnTo>
                  <a:lnTo>
                    <a:pt x="4808817" y="0"/>
                  </a:lnTo>
                  <a:lnTo>
                    <a:pt x="4804854" y="1536"/>
                  </a:lnTo>
                  <a:lnTo>
                    <a:pt x="4798542" y="7696"/>
                  </a:lnTo>
                  <a:lnTo>
                    <a:pt x="4796968" y="11607"/>
                  </a:lnTo>
                  <a:lnTo>
                    <a:pt x="4796968" y="21094"/>
                  </a:lnTo>
                  <a:lnTo>
                    <a:pt x="4798542" y="25006"/>
                  </a:lnTo>
                  <a:lnTo>
                    <a:pt x="4804854" y="31165"/>
                  </a:lnTo>
                  <a:lnTo>
                    <a:pt x="4808817" y="32702"/>
                  </a:lnTo>
                  <a:lnTo>
                    <a:pt x="4818291" y="32702"/>
                  </a:lnTo>
                  <a:lnTo>
                    <a:pt x="4822215" y="31165"/>
                  </a:lnTo>
                  <a:lnTo>
                    <a:pt x="4828387" y="25006"/>
                  </a:lnTo>
                  <a:lnTo>
                    <a:pt x="4829924" y="21094"/>
                  </a:lnTo>
                  <a:lnTo>
                    <a:pt x="4829924" y="11607"/>
                  </a:lnTo>
                  <a:close/>
                </a:path>
                <a:path w="5534025" h="3271520">
                  <a:moveTo>
                    <a:pt x="4856480" y="401358"/>
                  </a:moveTo>
                  <a:lnTo>
                    <a:pt x="4838217" y="401358"/>
                  </a:lnTo>
                  <a:lnTo>
                    <a:pt x="4838217" y="334505"/>
                  </a:lnTo>
                  <a:lnTo>
                    <a:pt x="4838217" y="304152"/>
                  </a:lnTo>
                  <a:lnTo>
                    <a:pt x="4801235" y="304152"/>
                  </a:lnTo>
                  <a:lnTo>
                    <a:pt x="4801235" y="334505"/>
                  </a:lnTo>
                  <a:lnTo>
                    <a:pt x="4801235" y="401358"/>
                  </a:lnTo>
                  <a:lnTo>
                    <a:pt x="4747425" y="401358"/>
                  </a:lnTo>
                  <a:lnTo>
                    <a:pt x="4751527" y="397090"/>
                  </a:lnTo>
                  <a:lnTo>
                    <a:pt x="4754334" y="390842"/>
                  </a:lnTo>
                  <a:lnTo>
                    <a:pt x="4758906" y="348259"/>
                  </a:lnTo>
                  <a:lnTo>
                    <a:pt x="4759515" y="334505"/>
                  </a:lnTo>
                  <a:lnTo>
                    <a:pt x="4801235" y="334505"/>
                  </a:lnTo>
                  <a:lnTo>
                    <a:pt x="4801235" y="304152"/>
                  </a:lnTo>
                  <a:lnTo>
                    <a:pt x="4727029" y="304152"/>
                  </a:lnTo>
                  <a:lnTo>
                    <a:pt x="4725378" y="348259"/>
                  </a:lnTo>
                  <a:lnTo>
                    <a:pt x="4724565" y="360222"/>
                  </a:lnTo>
                  <a:lnTo>
                    <a:pt x="4711230" y="401193"/>
                  </a:lnTo>
                  <a:lnTo>
                    <a:pt x="4703330" y="401358"/>
                  </a:lnTo>
                  <a:lnTo>
                    <a:pt x="4698111" y="401358"/>
                  </a:lnTo>
                  <a:lnTo>
                    <a:pt x="4698111" y="459206"/>
                  </a:lnTo>
                  <a:lnTo>
                    <a:pt x="4732490" y="459206"/>
                  </a:lnTo>
                  <a:lnTo>
                    <a:pt x="4732490" y="431698"/>
                  </a:lnTo>
                  <a:lnTo>
                    <a:pt x="4822101" y="431698"/>
                  </a:lnTo>
                  <a:lnTo>
                    <a:pt x="4822101" y="459206"/>
                  </a:lnTo>
                  <a:lnTo>
                    <a:pt x="4856480" y="459206"/>
                  </a:lnTo>
                  <a:lnTo>
                    <a:pt x="4856480" y="431698"/>
                  </a:lnTo>
                  <a:lnTo>
                    <a:pt x="4856480" y="401358"/>
                  </a:lnTo>
                  <a:close/>
                </a:path>
                <a:path w="5534025" h="3271520">
                  <a:moveTo>
                    <a:pt x="4878044" y="11607"/>
                  </a:moveTo>
                  <a:lnTo>
                    <a:pt x="4876470" y="7696"/>
                  </a:lnTo>
                  <a:lnTo>
                    <a:pt x="4870145" y="1536"/>
                  </a:lnTo>
                  <a:lnTo>
                    <a:pt x="4866183" y="0"/>
                  </a:lnTo>
                  <a:lnTo>
                    <a:pt x="4856708" y="0"/>
                  </a:lnTo>
                  <a:lnTo>
                    <a:pt x="4852784" y="1536"/>
                  </a:lnTo>
                  <a:lnTo>
                    <a:pt x="4846637" y="7696"/>
                  </a:lnTo>
                  <a:lnTo>
                    <a:pt x="4845088" y="11607"/>
                  </a:lnTo>
                  <a:lnTo>
                    <a:pt x="4845088" y="21094"/>
                  </a:lnTo>
                  <a:lnTo>
                    <a:pt x="4846637" y="25006"/>
                  </a:lnTo>
                  <a:lnTo>
                    <a:pt x="4852784" y="31165"/>
                  </a:lnTo>
                  <a:lnTo>
                    <a:pt x="4856708" y="32702"/>
                  </a:lnTo>
                  <a:lnTo>
                    <a:pt x="4866183" y="32702"/>
                  </a:lnTo>
                  <a:lnTo>
                    <a:pt x="4870145" y="31165"/>
                  </a:lnTo>
                  <a:lnTo>
                    <a:pt x="4876470" y="25006"/>
                  </a:lnTo>
                  <a:lnTo>
                    <a:pt x="4878044" y="21094"/>
                  </a:lnTo>
                  <a:lnTo>
                    <a:pt x="4878044" y="11607"/>
                  </a:lnTo>
                  <a:close/>
                </a:path>
                <a:path w="5534025" h="3271520">
                  <a:moveTo>
                    <a:pt x="4904600" y="114973"/>
                  </a:moveTo>
                  <a:lnTo>
                    <a:pt x="4893805" y="76339"/>
                  </a:lnTo>
                  <a:lnTo>
                    <a:pt x="4891202" y="72453"/>
                  </a:lnTo>
                  <a:lnTo>
                    <a:pt x="4885652" y="66230"/>
                  </a:lnTo>
                  <a:lnTo>
                    <a:pt x="4879289" y="60883"/>
                  </a:lnTo>
                  <a:lnTo>
                    <a:pt x="4872113" y="56413"/>
                  </a:lnTo>
                  <a:lnTo>
                    <a:pt x="4869739" y="55346"/>
                  </a:lnTo>
                  <a:lnTo>
                    <a:pt x="4869739" y="102882"/>
                  </a:lnTo>
                  <a:lnTo>
                    <a:pt x="4806924" y="102882"/>
                  </a:lnTo>
                  <a:lnTo>
                    <a:pt x="4808194" y="94665"/>
                  </a:lnTo>
                  <a:lnTo>
                    <a:pt x="4811661" y="88176"/>
                  </a:lnTo>
                  <a:lnTo>
                    <a:pt x="4823053" y="78701"/>
                  </a:lnTo>
                  <a:lnTo>
                    <a:pt x="4830064" y="76339"/>
                  </a:lnTo>
                  <a:lnTo>
                    <a:pt x="4846663" y="76339"/>
                  </a:lnTo>
                  <a:lnTo>
                    <a:pt x="4853622" y="78740"/>
                  </a:lnTo>
                  <a:lnTo>
                    <a:pt x="4865001" y="88392"/>
                  </a:lnTo>
                  <a:lnTo>
                    <a:pt x="4868481" y="94830"/>
                  </a:lnTo>
                  <a:lnTo>
                    <a:pt x="4869739" y="102882"/>
                  </a:lnTo>
                  <a:lnTo>
                    <a:pt x="4869739" y="55346"/>
                  </a:lnTo>
                  <a:lnTo>
                    <a:pt x="4864303" y="52895"/>
                  </a:lnTo>
                  <a:lnTo>
                    <a:pt x="4856048" y="50380"/>
                  </a:lnTo>
                  <a:lnTo>
                    <a:pt x="4847348" y="48869"/>
                  </a:lnTo>
                  <a:lnTo>
                    <a:pt x="4838217" y="48361"/>
                  </a:lnTo>
                  <a:lnTo>
                    <a:pt x="4828845" y="48895"/>
                  </a:lnTo>
                  <a:lnTo>
                    <a:pt x="4789614" y="66852"/>
                  </a:lnTo>
                  <a:lnTo>
                    <a:pt x="4770729" y="104889"/>
                  </a:lnTo>
                  <a:lnTo>
                    <a:pt x="4770171" y="114020"/>
                  </a:lnTo>
                  <a:lnTo>
                    <a:pt x="4770742" y="123266"/>
                  </a:lnTo>
                  <a:lnTo>
                    <a:pt x="4790084" y="161239"/>
                  </a:lnTo>
                  <a:lnTo>
                    <a:pt x="4832464" y="179171"/>
                  </a:lnTo>
                  <a:lnTo>
                    <a:pt x="4842954" y="179692"/>
                  </a:lnTo>
                  <a:lnTo>
                    <a:pt x="4859223" y="178409"/>
                  </a:lnTo>
                  <a:lnTo>
                    <a:pt x="4873409" y="174548"/>
                  </a:lnTo>
                  <a:lnTo>
                    <a:pt x="4885537" y="168097"/>
                  </a:lnTo>
                  <a:lnTo>
                    <a:pt x="4895596" y="159067"/>
                  </a:lnTo>
                  <a:lnTo>
                    <a:pt x="4887277" y="150063"/>
                  </a:lnTo>
                  <a:lnTo>
                    <a:pt x="4875911" y="137744"/>
                  </a:lnTo>
                  <a:lnTo>
                    <a:pt x="4871478" y="142011"/>
                  </a:lnTo>
                  <a:lnTo>
                    <a:pt x="4866703" y="145122"/>
                  </a:lnTo>
                  <a:lnTo>
                    <a:pt x="4856442" y="149072"/>
                  </a:lnTo>
                  <a:lnTo>
                    <a:pt x="4850549" y="150063"/>
                  </a:lnTo>
                  <a:lnTo>
                    <a:pt x="4834267" y="150063"/>
                  </a:lnTo>
                  <a:lnTo>
                    <a:pt x="4826203" y="147777"/>
                  </a:lnTo>
                  <a:lnTo>
                    <a:pt x="4813224" y="138607"/>
                  </a:lnTo>
                  <a:lnTo>
                    <a:pt x="4809121" y="132359"/>
                  </a:lnTo>
                  <a:lnTo>
                    <a:pt x="4807394" y="124460"/>
                  </a:lnTo>
                  <a:lnTo>
                    <a:pt x="4903889" y="124460"/>
                  </a:lnTo>
                  <a:lnTo>
                    <a:pt x="4904600" y="114973"/>
                  </a:lnTo>
                  <a:close/>
                </a:path>
                <a:path w="5534025" h="3271520">
                  <a:moveTo>
                    <a:pt x="5003711" y="368884"/>
                  </a:moveTo>
                  <a:lnTo>
                    <a:pt x="4992903" y="330238"/>
                  </a:lnTo>
                  <a:lnTo>
                    <a:pt x="4990312" y="326351"/>
                  </a:lnTo>
                  <a:lnTo>
                    <a:pt x="4984762" y="320141"/>
                  </a:lnTo>
                  <a:lnTo>
                    <a:pt x="4978400" y="314794"/>
                  </a:lnTo>
                  <a:lnTo>
                    <a:pt x="4971224" y="310311"/>
                  </a:lnTo>
                  <a:lnTo>
                    <a:pt x="4968849" y="309245"/>
                  </a:lnTo>
                  <a:lnTo>
                    <a:pt x="4968849" y="356781"/>
                  </a:lnTo>
                  <a:lnTo>
                    <a:pt x="4906022" y="356781"/>
                  </a:lnTo>
                  <a:lnTo>
                    <a:pt x="4907292" y="348576"/>
                  </a:lnTo>
                  <a:lnTo>
                    <a:pt x="4910772" y="342087"/>
                  </a:lnTo>
                  <a:lnTo>
                    <a:pt x="4922151" y="332600"/>
                  </a:lnTo>
                  <a:lnTo>
                    <a:pt x="4929175" y="330238"/>
                  </a:lnTo>
                  <a:lnTo>
                    <a:pt x="4945773" y="330238"/>
                  </a:lnTo>
                  <a:lnTo>
                    <a:pt x="4952733" y="332651"/>
                  </a:lnTo>
                  <a:lnTo>
                    <a:pt x="4964112" y="342290"/>
                  </a:lnTo>
                  <a:lnTo>
                    <a:pt x="4967592" y="348729"/>
                  </a:lnTo>
                  <a:lnTo>
                    <a:pt x="4968849" y="356781"/>
                  </a:lnTo>
                  <a:lnTo>
                    <a:pt x="4968849" y="309245"/>
                  </a:lnTo>
                  <a:lnTo>
                    <a:pt x="4963401" y="306793"/>
                  </a:lnTo>
                  <a:lnTo>
                    <a:pt x="4955146" y="304279"/>
                  </a:lnTo>
                  <a:lnTo>
                    <a:pt x="4946459" y="302768"/>
                  </a:lnTo>
                  <a:lnTo>
                    <a:pt x="4937328" y="302260"/>
                  </a:lnTo>
                  <a:lnTo>
                    <a:pt x="4927943" y="302793"/>
                  </a:lnTo>
                  <a:lnTo>
                    <a:pt x="4888712" y="320763"/>
                  </a:lnTo>
                  <a:lnTo>
                    <a:pt x="4869827" y="358800"/>
                  </a:lnTo>
                  <a:lnTo>
                    <a:pt x="4869281" y="367919"/>
                  </a:lnTo>
                  <a:lnTo>
                    <a:pt x="4869840" y="377164"/>
                  </a:lnTo>
                  <a:lnTo>
                    <a:pt x="4889182" y="415150"/>
                  </a:lnTo>
                  <a:lnTo>
                    <a:pt x="4931575" y="433070"/>
                  </a:lnTo>
                  <a:lnTo>
                    <a:pt x="4942065" y="433590"/>
                  </a:lnTo>
                  <a:lnTo>
                    <a:pt x="4958321" y="432308"/>
                  </a:lnTo>
                  <a:lnTo>
                    <a:pt x="4972520" y="428447"/>
                  </a:lnTo>
                  <a:lnTo>
                    <a:pt x="4984635" y="421995"/>
                  </a:lnTo>
                  <a:lnTo>
                    <a:pt x="4994694" y="412965"/>
                  </a:lnTo>
                  <a:lnTo>
                    <a:pt x="4986375" y="403961"/>
                  </a:lnTo>
                  <a:lnTo>
                    <a:pt x="4975022" y="391642"/>
                  </a:lnTo>
                  <a:lnTo>
                    <a:pt x="4970589" y="395909"/>
                  </a:lnTo>
                  <a:lnTo>
                    <a:pt x="4965801" y="399034"/>
                  </a:lnTo>
                  <a:lnTo>
                    <a:pt x="4955540" y="402983"/>
                  </a:lnTo>
                  <a:lnTo>
                    <a:pt x="4949660" y="403961"/>
                  </a:lnTo>
                  <a:lnTo>
                    <a:pt x="4933366" y="403961"/>
                  </a:lnTo>
                  <a:lnTo>
                    <a:pt x="4925314" y="401675"/>
                  </a:lnTo>
                  <a:lnTo>
                    <a:pt x="4912347" y="392506"/>
                  </a:lnTo>
                  <a:lnTo>
                    <a:pt x="4908245" y="386270"/>
                  </a:lnTo>
                  <a:lnTo>
                    <a:pt x="4906492" y="378371"/>
                  </a:lnTo>
                  <a:lnTo>
                    <a:pt x="5002987" y="378371"/>
                  </a:lnTo>
                  <a:lnTo>
                    <a:pt x="5003711" y="368884"/>
                  </a:lnTo>
                  <a:close/>
                </a:path>
                <a:path w="5534025" h="3271520">
                  <a:moveTo>
                    <a:pt x="5062258" y="50253"/>
                  </a:moveTo>
                  <a:lnTo>
                    <a:pt x="5025275" y="50253"/>
                  </a:lnTo>
                  <a:lnTo>
                    <a:pt x="5025275" y="100037"/>
                  </a:lnTo>
                  <a:lnTo>
                    <a:pt x="4969789" y="100037"/>
                  </a:lnTo>
                  <a:lnTo>
                    <a:pt x="4969789" y="50253"/>
                  </a:lnTo>
                  <a:lnTo>
                    <a:pt x="4933048" y="50253"/>
                  </a:lnTo>
                  <a:lnTo>
                    <a:pt x="4933048" y="177800"/>
                  </a:lnTo>
                  <a:lnTo>
                    <a:pt x="4969789" y="177800"/>
                  </a:lnTo>
                  <a:lnTo>
                    <a:pt x="4969789" y="130149"/>
                  </a:lnTo>
                  <a:lnTo>
                    <a:pt x="5025275" y="130149"/>
                  </a:lnTo>
                  <a:lnTo>
                    <a:pt x="5025275" y="177800"/>
                  </a:lnTo>
                  <a:lnTo>
                    <a:pt x="5062258" y="177800"/>
                  </a:lnTo>
                  <a:lnTo>
                    <a:pt x="5062258" y="130149"/>
                  </a:lnTo>
                  <a:lnTo>
                    <a:pt x="5062258" y="100037"/>
                  </a:lnTo>
                  <a:lnTo>
                    <a:pt x="5062258" y="50253"/>
                  </a:lnTo>
                  <a:close/>
                </a:path>
                <a:path w="5534025" h="3271520">
                  <a:moveTo>
                    <a:pt x="5170843" y="367919"/>
                  </a:moveTo>
                  <a:lnTo>
                    <a:pt x="5161991" y="332600"/>
                  </a:lnTo>
                  <a:lnTo>
                    <a:pt x="5157990" y="326453"/>
                  </a:lnTo>
                  <a:lnTo>
                    <a:pt x="5152669" y="320281"/>
                  </a:lnTo>
                  <a:lnTo>
                    <a:pt x="5151031" y="318858"/>
                  </a:lnTo>
                  <a:lnTo>
                    <a:pt x="5146548" y="314947"/>
                  </a:lnTo>
                  <a:lnTo>
                    <a:pt x="5139664" y="310438"/>
                  </a:lnTo>
                  <a:lnTo>
                    <a:pt x="5133378" y="307441"/>
                  </a:lnTo>
                  <a:lnTo>
                    <a:pt x="5133378" y="367919"/>
                  </a:lnTo>
                  <a:lnTo>
                    <a:pt x="5132806" y="375589"/>
                  </a:lnTo>
                  <a:lnTo>
                    <a:pt x="5110391" y="403263"/>
                  </a:lnTo>
                  <a:lnTo>
                    <a:pt x="5091430" y="403263"/>
                  </a:lnTo>
                  <a:lnTo>
                    <a:pt x="5068417" y="367919"/>
                  </a:lnTo>
                  <a:lnTo>
                    <a:pt x="5068976" y="360286"/>
                  </a:lnTo>
                  <a:lnTo>
                    <a:pt x="5091430" y="332600"/>
                  </a:lnTo>
                  <a:lnTo>
                    <a:pt x="5110391" y="332600"/>
                  </a:lnTo>
                  <a:lnTo>
                    <a:pt x="5133378" y="367919"/>
                  </a:lnTo>
                  <a:lnTo>
                    <a:pt x="5133378" y="307441"/>
                  </a:lnTo>
                  <a:lnTo>
                    <a:pt x="5132171" y="306857"/>
                  </a:lnTo>
                  <a:lnTo>
                    <a:pt x="5124285" y="304304"/>
                  </a:lnTo>
                  <a:lnTo>
                    <a:pt x="5115992" y="302780"/>
                  </a:lnTo>
                  <a:lnTo>
                    <a:pt x="5107305" y="302260"/>
                  </a:lnTo>
                  <a:lnTo>
                    <a:pt x="5094922" y="303301"/>
                  </a:lnTo>
                  <a:lnTo>
                    <a:pt x="5084127" y="306412"/>
                  </a:lnTo>
                  <a:lnTo>
                    <a:pt x="5074894" y="311607"/>
                  </a:lnTo>
                  <a:lnTo>
                    <a:pt x="5067236" y="318858"/>
                  </a:lnTo>
                  <a:lnTo>
                    <a:pt x="5067236" y="304152"/>
                  </a:lnTo>
                  <a:lnTo>
                    <a:pt x="5031918" y="304152"/>
                  </a:lnTo>
                  <a:lnTo>
                    <a:pt x="5031918" y="477697"/>
                  </a:lnTo>
                  <a:lnTo>
                    <a:pt x="5068900" y="477697"/>
                  </a:lnTo>
                  <a:lnTo>
                    <a:pt x="5068900" y="418185"/>
                  </a:lnTo>
                  <a:lnTo>
                    <a:pt x="5076545" y="424929"/>
                  </a:lnTo>
                  <a:lnTo>
                    <a:pt x="5085486" y="429742"/>
                  </a:lnTo>
                  <a:lnTo>
                    <a:pt x="5095748" y="432638"/>
                  </a:lnTo>
                  <a:lnTo>
                    <a:pt x="5107305" y="433590"/>
                  </a:lnTo>
                  <a:lnTo>
                    <a:pt x="5115992" y="433082"/>
                  </a:lnTo>
                  <a:lnTo>
                    <a:pt x="5149685" y="418185"/>
                  </a:lnTo>
                  <a:lnTo>
                    <a:pt x="5152669" y="415582"/>
                  </a:lnTo>
                  <a:lnTo>
                    <a:pt x="5157990" y="409422"/>
                  </a:lnTo>
                  <a:lnTo>
                    <a:pt x="5161991" y="403263"/>
                  </a:lnTo>
                  <a:lnTo>
                    <a:pt x="5162537" y="402424"/>
                  </a:lnTo>
                  <a:lnTo>
                    <a:pt x="5166169" y="394728"/>
                  </a:lnTo>
                  <a:lnTo>
                    <a:pt x="5168760" y="386397"/>
                  </a:lnTo>
                  <a:lnTo>
                    <a:pt x="5170322" y="377469"/>
                  </a:lnTo>
                  <a:lnTo>
                    <a:pt x="5170843" y="367919"/>
                  </a:lnTo>
                  <a:close/>
                </a:path>
                <a:path w="5534025" h="3271520">
                  <a:moveTo>
                    <a:pt x="5227256" y="114020"/>
                  </a:moveTo>
                  <a:lnTo>
                    <a:pt x="5217261" y="78701"/>
                  </a:lnTo>
                  <a:lnTo>
                    <a:pt x="5213299" y="73063"/>
                  </a:lnTo>
                  <a:lnTo>
                    <a:pt x="5207508" y="66827"/>
                  </a:lnTo>
                  <a:lnTo>
                    <a:pt x="5200866" y="61391"/>
                  </a:lnTo>
                  <a:lnTo>
                    <a:pt x="5193360" y="56781"/>
                  </a:lnTo>
                  <a:lnTo>
                    <a:pt x="5189804" y="55194"/>
                  </a:lnTo>
                  <a:lnTo>
                    <a:pt x="5189804" y="114020"/>
                  </a:lnTo>
                  <a:lnTo>
                    <a:pt x="5189232" y="121691"/>
                  </a:lnTo>
                  <a:lnTo>
                    <a:pt x="5166804" y="149352"/>
                  </a:lnTo>
                  <a:lnTo>
                    <a:pt x="5147843" y="149352"/>
                  </a:lnTo>
                  <a:lnTo>
                    <a:pt x="5124602" y="114020"/>
                  </a:lnTo>
                  <a:lnTo>
                    <a:pt x="5125174" y="106375"/>
                  </a:lnTo>
                  <a:lnTo>
                    <a:pt x="5147843" y="78701"/>
                  </a:lnTo>
                  <a:lnTo>
                    <a:pt x="5166804" y="78701"/>
                  </a:lnTo>
                  <a:lnTo>
                    <a:pt x="5189804" y="114020"/>
                  </a:lnTo>
                  <a:lnTo>
                    <a:pt x="5189804" y="55194"/>
                  </a:lnTo>
                  <a:lnTo>
                    <a:pt x="5185143" y="53098"/>
                  </a:lnTo>
                  <a:lnTo>
                    <a:pt x="5176405" y="50469"/>
                  </a:lnTo>
                  <a:lnTo>
                    <a:pt x="5167122" y="48895"/>
                  </a:lnTo>
                  <a:lnTo>
                    <a:pt x="5157317" y="48361"/>
                  </a:lnTo>
                  <a:lnTo>
                    <a:pt x="5147488" y="48895"/>
                  </a:lnTo>
                  <a:lnTo>
                    <a:pt x="5106898" y="66827"/>
                  </a:lnTo>
                  <a:lnTo>
                    <a:pt x="5087709" y="104800"/>
                  </a:lnTo>
                  <a:lnTo>
                    <a:pt x="5087150" y="114020"/>
                  </a:lnTo>
                  <a:lnTo>
                    <a:pt x="5087709" y="123266"/>
                  </a:lnTo>
                  <a:lnTo>
                    <a:pt x="5106898" y="161239"/>
                  </a:lnTo>
                  <a:lnTo>
                    <a:pt x="5147488" y="179171"/>
                  </a:lnTo>
                  <a:lnTo>
                    <a:pt x="5157317" y="179692"/>
                  </a:lnTo>
                  <a:lnTo>
                    <a:pt x="5167122" y="179171"/>
                  </a:lnTo>
                  <a:lnTo>
                    <a:pt x="5207508" y="161239"/>
                  </a:lnTo>
                  <a:lnTo>
                    <a:pt x="5217236" y="149352"/>
                  </a:lnTo>
                  <a:lnTo>
                    <a:pt x="5218252" y="147916"/>
                  </a:lnTo>
                  <a:lnTo>
                    <a:pt x="5222189" y="140208"/>
                  </a:lnTo>
                  <a:lnTo>
                    <a:pt x="5224996" y="131991"/>
                  </a:lnTo>
                  <a:lnTo>
                    <a:pt x="5226685" y="123266"/>
                  </a:lnTo>
                  <a:lnTo>
                    <a:pt x="5227256" y="114020"/>
                  </a:lnTo>
                  <a:close/>
                </a:path>
                <a:path w="5534025" h="3271520">
                  <a:moveTo>
                    <a:pt x="5251437" y="367919"/>
                  </a:moveTo>
                  <a:lnTo>
                    <a:pt x="5218023" y="321462"/>
                  </a:lnTo>
                  <a:lnTo>
                    <a:pt x="5184826" y="321462"/>
                  </a:lnTo>
                  <a:lnTo>
                    <a:pt x="5217312" y="367919"/>
                  </a:lnTo>
                  <a:lnTo>
                    <a:pt x="5184826" y="414159"/>
                  </a:lnTo>
                  <a:lnTo>
                    <a:pt x="5218023" y="414159"/>
                  </a:lnTo>
                  <a:lnTo>
                    <a:pt x="5251437" y="367919"/>
                  </a:lnTo>
                  <a:close/>
                </a:path>
                <a:path w="5534025" h="3271520">
                  <a:moveTo>
                    <a:pt x="5305031" y="367919"/>
                  </a:moveTo>
                  <a:lnTo>
                    <a:pt x="5271592" y="321462"/>
                  </a:lnTo>
                  <a:lnTo>
                    <a:pt x="5238407" y="321462"/>
                  </a:lnTo>
                  <a:lnTo>
                    <a:pt x="5270893" y="367919"/>
                  </a:lnTo>
                  <a:lnTo>
                    <a:pt x="5238407" y="414159"/>
                  </a:lnTo>
                  <a:lnTo>
                    <a:pt x="5271592" y="414159"/>
                  </a:lnTo>
                  <a:lnTo>
                    <a:pt x="5305031" y="367919"/>
                  </a:lnTo>
                  <a:close/>
                </a:path>
                <a:path w="5534025" h="3271520">
                  <a:moveTo>
                    <a:pt x="5386578" y="177800"/>
                  </a:moveTo>
                  <a:lnTo>
                    <a:pt x="5351843" y="129425"/>
                  </a:lnTo>
                  <a:lnTo>
                    <a:pt x="5338927" y="111417"/>
                  </a:lnTo>
                  <a:lnTo>
                    <a:pt x="5347386" y="99796"/>
                  </a:lnTo>
                  <a:lnTo>
                    <a:pt x="5383492" y="50253"/>
                  </a:lnTo>
                  <a:lnTo>
                    <a:pt x="5344134" y="50253"/>
                  </a:lnTo>
                  <a:lnTo>
                    <a:pt x="5309514" y="99796"/>
                  </a:lnTo>
                  <a:lnTo>
                    <a:pt x="5289613" y="99796"/>
                  </a:lnTo>
                  <a:lnTo>
                    <a:pt x="5289613" y="50253"/>
                  </a:lnTo>
                  <a:lnTo>
                    <a:pt x="5252631" y="50253"/>
                  </a:lnTo>
                  <a:lnTo>
                    <a:pt x="5252631" y="177800"/>
                  </a:lnTo>
                  <a:lnTo>
                    <a:pt x="5289613" y="177800"/>
                  </a:lnTo>
                  <a:lnTo>
                    <a:pt x="5289613" y="129425"/>
                  </a:lnTo>
                  <a:lnTo>
                    <a:pt x="5308816" y="129425"/>
                  </a:lnTo>
                  <a:lnTo>
                    <a:pt x="5342953" y="177800"/>
                  </a:lnTo>
                  <a:lnTo>
                    <a:pt x="5386578" y="177800"/>
                  </a:lnTo>
                  <a:close/>
                </a:path>
                <a:path w="5534025" h="3271520">
                  <a:moveTo>
                    <a:pt x="5533555" y="96240"/>
                  </a:moveTo>
                  <a:lnTo>
                    <a:pt x="5466473" y="96240"/>
                  </a:lnTo>
                  <a:lnTo>
                    <a:pt x="5466473" y="125882"/>
                  </a:lnTo>
                  <a:lnTo>
                    <a:pt x="5533555" y="125882"/>
                  </a:lnTo>
                  <a:lnTo>
                    <a:pt x="5533555" y="962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277" y="6039967"/>
              <a:ext cx="1733486" cy="4777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39582" y="3251263"/>
              <a:ext cx="1435100" cy="478155"/>
            </a:xfrm>
            <a:custGeom>
              <a:avLst/>
              <a:gdLst/>
              <a:ahLst/>
              <a:cxnLst/>
              <a:rect l="l" t="t" r="r" b="b"/>
              <a:pathLst>
                <a:path w="1435100" h="478154">
                  <a:moveTo>
                    <a:pt x="82740" y="67576"/>
                  </a:moveTo>
                  <a:lnTo>
                    <a:pt x="49555" y="67576"/>
                  </a:lnTo>
                  <a:lnTo>
                    <a:pt x="16129" y="114033"/>
                  </a:lnTo>
                  <a:lnTo>
                    <a:pt x="49555" y="160274"/>
                  </a:lnTo>
                  <a:lnTo>
                    <a:pt x="82740" y="160274"/>
                  </a:lnTo>
                  <a:lnTo>
                    <a:pt x="50253" y="114033"/>
                  </a:lnTo>
                  <a:lnTo>
                    <a:pt x="82740" y="67576"/>
                  </a:lnTo>
                  <a:close/>
                </a:path>
                <a:path w="1435100" h="478154">
                  <a:moveTo>
                    <a:pt x="136321" y="67576"/>
                  </a:moveTo>
                  <a:lnTo>
                    <a:pt x="103124" y="67576"/>
                  </a:lnTo>
                  <a:lnTo>
                    <a:pt x="69710" y="114033"/>
                  </a:lnTo>
                  <a:lnTo>
                    <a:pt x="103124" y="160274"/>
                  </a:lnTo>
                  <a:lnTo>
                    <a:pt x="136321" y="160274"/>
                  </a:lnTo>
                  <a:lnTo>
                    <a:pt x="103835" y="114033"/>
                  </a:lnTo>
                  <a:lnTo>
                    <a:pt x="136321" y="67576"/>
                  </a:lnTo>
                  <a:close/>
                </a:path>
                <a:path w="1435100" h="478154">
                  <a:moveTo>
                    <a:pt x="166420" y="431723"/>
                  </a:moveTo>
                  <a:lnTo>
                    <a:pt x="128447" y="376720"/>
                  </a:lnTo>
                  <a:lnTo>
                    <a:pt x="106680" y="345186"/>
                  </a:lnTo>
                  <a:lnTo>
                    <a:pt x="126949" y="316026"/>
                  </a:lnTo>
                  <a:lnTo>
                    <a:pt x="161925" y="265760"/>
                  </a:lnTo>
                  <a:lnTo>
                    <a:pt x="116878" y="265760"/>
                  </a:lnTo>
                  <a:lnTo>
                    <a:pt x="82499" y="316026"/>
                  </a:lnTo>
                  <a:lnTo>
                    <a:pt x="48120" y="265760"/>
                  </a:lnTo>
                  <a:lnTo>
                    <a:pt x="3797" y="265760"/>
                  </a:lnTo>
                  <a:lnTo>
                    <a:pt x="59270" y="346849"/>
                  </a:lnTo>
                  <a:lnTo>
                    <a:pt x="0" y="431723"/>
                  </a:lnTo>
                  <a:lnTo>
                    <a:pt x="44323" y="431723"/>
                  </a:lnTo>
                  <a:lnTo>
                    <a:pt x="82499" y="376720"/>
                  </a:lnTo>
                  <a:lnTo>
                    <a:pt x="121145" y="431723"/>
                  </a:lnTo>
                  <a:lnTo>
                    <a:pt x="166420" y="431723"/>
                  </a:lnTo>
                  <a:close/>
                </a:path>
                <a:path w="1435100" h="478154">
                  <a:moveTo>
                    <a:pt x="325259" y="367944"/>
                  </a:moveTo>
                  <a:lnTo>
                    <a:pt x="316420" y="332625"/>
                  </a:lnTo>
                  <a:lnTo>
                    <a:pt x="312420" y="326466"/>
                  </a:lnTo>
                  <a:lnTo>
                    <a:pt x="287807" y="307467"/>
                  </a:lnTo>
                  <a:lnTo>
                    <a:pt x="287807" y="367944"/>
                  </a:lnTo>
                  <a:lnTo>
                    <a:pt x="287235" y="375615"/>
                  </a:lnTo>
                  <a:lnTo>
                    <a:pt x="264820" y="403263"/>
                  </a:lnTo>
                  <a:lnTo>
                    <a:pt x="245833" y="403263"/>
                  </a:lnTo>
                  <a:lnTo>
                    <a:pt x="222846" y="367944"/>
                  </a:lnTo>
                  <a:lnTo>
                    <a:pt x="223405" y="360299"/>
                  </a:lnTo>
                  <a:lnTo>
                    <a:pt x="245833" y="332625"/>
                  </a:lnTo>
                  <a:lnTo>
                    <a:pt x="264820" y="332625"/>
                  </a:lnTo>
                  <a:lnTo>
                    <a:pt x="287807" y="367944"/>
                  </a:lnTo>
                  <a:lnTo>
                    <a:pt x="287807" y="307467"/>
                  </a:lnTo>
                  <a:lnTo>
                    <a:pt x="286588" y="306882"/>
                  </a:lnTo>
                  <a:lnTo>
                    <a:pt x="278701" y="304330"/>
                  </a:lnTo>
                  <a:lnTo>
                    <a:pt x="270408" y="302793"/>
                  </a:lnTo>
                  <a:lnTo>
                    <a:pt x="261721" y="302272"/>
                  </a:lnTo>
                  <a:lnTo>
                    <a:pt x="249351" y="303314"/>
                  </a:lnTo>
                  <a:lnTo>
                    <a:pt x="238556" y="306425"/>
                  </a:lnTo>
                  <a:lnTo>
                    <a:pt x="229323" y="311619"/>
                  </a:lnTo>
                  <a:lnTo>
                    <a:pt x="221665" y="318871"/>
                  </a:lnTo>
                  <a:lnTo>
                    <a:pt x="221665" y="304177"/>
                  </a:lnTo>
                  <a:lnTo>
                    <a:pt x="186334" y="304177"/>
                  </a:lnTo>
                  <a:lnTo>
                    <a:pt x="186334" y="477710"/>
                  </a:lnTo>
                  <a:lnTo>
                    <a:pt x="223316" y="477710"/>
                  </a:lnTo>
                  <a:lnTo>
                    <a:pt x="223316" y="418198"/>
                  </a:lnTo>
                  <a:lnTo>
                    <a:pt x="230949" y="424954"/>
                  </a:lnTo>
                  <a:lnTo>
                    <a:pt x="239903" y="429768"/>
                  </a:lnTo>
                  <a:lnTo>
                    <a:pt x="250151" y="432663"/>
                  </a:lnTo>
                  <a:lnTo>
                    <a:pt x="261721" y="433616"/>
                  </a:lnTo>
                  <a:lnTo>
                    <a:pt x="270408" y="433108"/>
                  </a:lnTo>
                  <a:lnTo>
                    <a:pt x="304114" y="418198"/>
                  </a:lnTo>
                  <a:lnTo>
                    <a:pt x="307086" y="415607"/>
                  </a:lnTo>
                  <a:lnTo>
                    <a:pt x="312420" y="409435"/>
                  </a:lnTo>
                  <a:lnTo>
                    <a:pt x="316420" y="403263"/>
                  </a:lnTo>
                  <a:lnTo>
                    <a:pt x="316966" y="402437"/>
                  </a:lnTo>
                  <a:lnTo>
                    <a:pt x="320586" y="394741"/>
                  </a:lnTo>
                  <a:lnTo>
                    <a:pt x="323189" y="386410"/>
                  </a:lnTo>
                  <a:lnTo>
                    <a:pt x="324739" y="377482"/>
                  </a:lnTo>
                  <a:lnTo>
                    <a:pt x="325259" y="367944"/>
                  </a:lnTo>
                  <a:close/>
                </a:path>
                <a:path w="1435100" h="478154">
                  <a:moveTo>
                    <a:pt x="332854" y="94830"/>
                  </a:moveTo>
                  <a:lnTo>
                    <a:pt x="321005" y="50850"/>
                  </a:lnTo>
                  <a:lnTo>
                    <a:pt x="314604" y="41732"/>
                  </a:lnTo>
                  <a:lnTo>
                    <a:pt x="314515" y="41605"/>
                  </a:lnTo>
                  <a:lnTo>
                    <a:pt x="306946" y="33413"/>
                  </a:lnTo>
                  <a:lnTo>
                    <a:pt x="298272" y="26263"/>
                  </a:lnTo>
                  <a:lnTo>
                    <a:pt x="293979" y="23583"/>
                  </a:lnTo>
                  <a:lnTo>
                    <a:pt x="293979" y="94830"/>
                  </a:lnTo>
                  <a:lnTo>
                    <a:pt x="293547" y="102336"/>
                  </a:lnTo>
                  <a:lnTo>
                    <a:pt x="274205" y="137477"/>
                  </a:lnTo>
                  <a:lnTo>
                    <a:pt x="242049" y="147942"/>
                  </a:lnTo>
                  <a:lnTo>
                    <a:pt x="234873" y="147523"/>
                  </a:lnTo>
                  <a:lnTo>
                    <a:pt x="200583" y="128041"/>
                  </a:lnTo>
                  <a:lnTo>
                    <a:pt x="190131" y="94830"/>
                  </a:lnTo>
                  <a:lnTo>
                    <a:pt x="190550" y="87350"/>
                  </a:lnTo>
                  <a:lnTo>
                    <a:pt x="209880" y="52197"/>
                  </a:lnTo>
                  <a:lnTo>
                    <a:pt x="242049" y="41732"/>
                  </a:lnTo>
                  <a:lnTo>
                    <a:pt x="249212" y="42164"/>
                  </a:lnTo>
                  <a:lnTo>
                    <a:pt x="283514" y="61633"/>
                  </a:lnTo>
                  <a:lnTo>
                    <a:pt x="293979" y="94830"/>
                  </a:lnTo>
                  <a:lnTo>
                    <a:pt x="293979" y="23583"/>
                  </a:lnTo>
                  <a:lnTo>
                    <a:pt x="254635" y="9702"/>
                  </a:lnTo>
                  <a:lnTo>
                    <a:pt x="242049" y="9004"/>
                  </a:lnTo>
                  <a:lnTo>
                    <a:pt x="229438" y="9702"/>
                  </a:lnTo>
                  <a:lnTo>
                    <a:pt x="185648" y="26263"/>
                  </a:lnTo>
                  <a:lnTo>
                    <a:pt x="157848" y="60947"/>
                  </a:lnTo>
                  <a:lnTo>
                    <a:pt x="151257" y="94830"/>
                  </a:lnTo>
                  <a:lnTo>
                    <a:pt x="151980" y="106756"/>
                  </a:lnTo>
                  <a:lnTo>
                    <a:pt x="169405" y="148069"/>
                  </a:lnTo>
                  <a:lnTo>
                    <a:pt x="206146" y="174396"/>
                  </a:lnTo>
                  <a:lnTo>
                    <a:pt x="242049" y="180657"/>
                  </a:lnTo>
                  <a:lnTo>
                    <a:pt x="254635" y="179971"/>
                  </a:lnTo>
                  <a:lnTo>
                    <a:pt x="298272" y="163423"/>
                  </a:lnTo>
                  <a:lnTo>
                    <a:pt x="314604" y="147942"/>
                  </a:lnTo>
                  <a:lnTo>
                    <a:pt x="321005" y="138811"/>
                  </a:lnTo>
                  <a:lnTo>
                    <a:pt x="326186" y="128739"/>
                  </a:lnTo>
                  <a:lnTo>
                    <a:pt x="329882" y="118046"/>
                  </a:lnTo>
                  <a:lnTo>
                    <a:pt x="332105" y="106756"/>
                  </a:lnTo>
                  <a:lnTo>
                    <a:pt x="332854" y="94830"/>
                  </a:lnTo>
                  <a:close/>
                </a:path>
                <a:path w="1435100" h="478154">
                  <a:moveTo>
                    <a:pt x="462064" y="378383"/>
                  </a:moveTo>
                  <a:lnTo>
                    <a:pt x="458076" y="334086"/>
                  </a:lnTo>
                  <a:lnTo>
                    <a:pt x="426847" y="305803"/>
                  </a:lnTo>
                  <a:lnTo>
                    <a:pt x="400659" y="302272"/>
                  </a:lnTo>
                  <a:lnTo>
                    <a:pt x="392988" y="302526"/>
                  </a:lnTo>
                  <a:lnTo>
                    <a:pt x="351129" y="314223"/>
                  </a:lnTo>
                  <a:lnTo>
                    <a:pt x="345655" y="317677"/>
                  </a:lnTo>
                  <a:lnTo>
                    <a:pt x="358927" y="343522"/>
                  </a:lnTo>
                  <a:lnTo>
                    <a:pt x="363512" y="339890"/>
                  </a:lnTo>
                  <a:lnTo>
                    <a:pt x="369074" y="337007"/>
                  </a:lnTo>
                  <a:lnTo>
                    <a:pt x="382206" y="332740"/>
                  </a:lnTo>
                  <a:lnTo>
                    <a:pt x="388874" y="331673"/>
                  </a:lnTo>
                  <a:lnTo>
                    <a:pt x="405472" y="331673"/>
                  </a:lnTo>
                  <a:lnTo>
                    <a:pt x="412826" y="333857"/>
                  </a:lnTo>
                  <a:lnTo>
                    <a:pt x="422617" y="342544"/>
                  </a:lnTo>
                  <a:lnTo>
                    <a:pt x="425081" y="348754"/>
                  </a:lnTo>
                  <a:lnTo>
                    <a:pt x="425081" y="356806"/>
                  </a:lnTo>
                  <a:lnTo>
                    <a:pt x="425081" y="378383"/>
                  </a:lnTo>
                  <a:lnTo>
                    <a:pt x="425081" y="391414"/>
                  </a:lnTo>
                  <a:lnTo>
                    <a:pt x="423024" y="397103"/>
                  </a:lnTo>
                  <a:lnTo>
                    <a:pt x="419531" y="401408"/>
                  </a:lnTo>
                  <a:lnTo>
                    <a:pt x="409740" y="407263"/>
                  </a:lnTo>
                  <a:lnTo>
                    <a:pt x="404126" y="408724"/>
                  </a:lnTo>
                  <a:lnTo>
                    <a:pt x="391325" y="408724"/>
                  </a:lnTo>
                  <a:lnTo>
                    <a:pt x="386232" y="407339"/>
                  </a:lnTo>
                  <a:lnTo>
                    <a:pt x="378802" y="401802"/>
                  </a:lnTo>
                  <a:lnTo>
                    <a:pt x="376948" y="398056"/>
                  </a:lnTo>
                  <a:lnTo>
                    <a:pt x="376948" y="393306"/>
                  </a:lnTo>
                  <a:lnTo>
                    <a:pt x="378358" y="386778"/>
                  </a:lnTo>
                  <a:lnTo>
                    <a:pt x="382625" y="382117"/>
                  </a:lnTo>
                  <a:lnTo>
                    <a:pt x="389737" y="379323"/>
                  </a:lnTo>
                  <a:lnTo>
                    <a:pt x="399707" y="378383"/>
                  </a:lnTo>
                  <a:lnTo>
                    <a:pt x="425081" y="378383"/>
                  </a:lnTo>
                  <a:lnTo>
                    <a:pt x="425081" y="356806"/>
                  </a:lnTo>
                  <a:lnTo>
                    <a:pt x="395668" y="356806"/>
                  </a:lnTo>
                  <a:lnTo>
                    <a:pt x="382587" y="357454"/>
                  </a:lnTo>
                  <a:lnTo>
                    <a:pt x="344258" y="379095"/>
                  </a:lnTo>
                  <a:lnTo>
                    <a:pt x="340918" y="394970"/>
                  </a:lnTo>
                  <a:lnTo>
                    <a:pt x="340918" y="402399"/>
                  </a:lnTo>
                  <a:lnTo>
                    <a:pt x="368706" y="430822"/>
                  </a:lnTo>
                  <a:lnTo>
                    <a:pt x="388569" y="433616"/>
                  </a:lnTo>
                  <a:lnTo>
                    <a:pt x="401662" y="432511"/>
                  </a:lnTo>
                  <a:lnTo>
                    <a:pt x="412496" y="429171"/>
                  </a:lnTo>
                  <a:lnTo>
                    <a:pt x="421093" y="423621"/>
                  </a:lnTo>
                  <a:lnTo>
                    <a:pt x="427443" y="415836"/>
                  </a:lnTo>
                  <a:lnTo>
                    <a:pt x="427443" y="431723"/>
                  </a:lnTo>
                  <a:lnTo>
                    <a:pt x="462064" y="431723"/>
                  </a:lnTo>
                  <a:lnTo>
                    <a:pt x="462064" y="415836"/>
                  </a:lnTo>
                  <a:lnTo>
                    <a:pt x="462064" y="408724"/>
                  </a:lnTo>
                  <a:lnTo>
                    <a:pt x="462064" y="378383"/>
                  </a:lnTo>
                  <a:close/>
                </a:path>
                <a:path w="1435100" h="478154">
                  <a:moveTo>
                    <a:pt x="498335" y="114033"/>
                  </a:moveTo>
                  <a:lnTo>
                    <a:pt x="489483" y="78714"/>
                  </a:lnTo>
                  <a:lnTo>
                    <a:pt x="485482" y="72555"/>
                  </a:lnTo>
                  <a:lnTo>
                    <a:pt x="460870" y="53555"/>
                  </a:lnTo>
                  <a:lnTo>
                    <a:pt x="460870" y="114033"/>
                  </a:lnTo>
                  <a:lnTo>
                    <a:pt x="460298" y="121691"/>
                  </a:lnTo>
                  <a:lnTo>
                    <a:pt x="437883" y="149364"/>
                  </a:lnTo>
                  <a:lnTo>
                    <a:pt x="418909" y="149364"/>
                  </a:lnTo>
                  <a:lnTo>
                    <a:pt x="395909" y="114033"/>
                  </a:lnTo>
                  <a:lnTo>
                    <a:pt x="396468" y="106387"/>
                  </a:lnTo>
                  <a:lnTo>
                    <a:pt x="418909" y="78714"/>
                  </a:lnTo>
                  <a:lnTo>
                    <a:pt x="437883" y="78714"/>
                  </a:lnTo>
                  <a:lnTo>
                    <a:pt x="460870" y="114033"/>
                  </a:lnTo>
                  <a:lnTo>
                    <a:pt x="460870" y="53555"/>
                  </a:lnTo>
                  <a:lnTo>
                    <a:pt x="459651" y="52971"/>
                  </a:lnTo>
                  <a:lnTo>
                    <a:pt x="451764" y="50419"/>
                  </a:lnTo>
                  <a:lnTo>
                    <a:pt x="443484" y="48882"/>
                  </a:lnTo>
                  <a:lnTo>
                    <a:pt x="434797" y="48361"/>
                  </a:lnTo>
                  <a:lnTo>
                    <a:pt x="422414" y="49403"/>
                  </a:lnTo>
                  <a:lnTo>
                    <a:pt x="411607" y="52527"/>
                  </a:lnTo>
                  <a:lnTo>
                    <a:pt x="402374" y="57721"/>
                  </a:lnTo>
                  <a:lnTo>
                    <a:pt x="394716" y="64973"/>
                  </a:lnTo>
                  <a:lnTo>
                    <a:pt x="394716" y="50266"/>
                  </a:lnTo>
                  <a:lnTo>
                    <a:pt x="359397" y="50266"/>
                  </a:lnTo>
                  <a:lnTo>
                    <a:pt x="359397" y="223812"/>
                  </a:lnTo>
                  <a:lnTo>
                    <a:pt x="396379" y="223812"/>
                  </a:lnTo>
                  <a:lnTo>
                    <a:pt x="396379" y="164299"/>
                  </a:lnTo>
                  <a:lnTo>
                    <a:pt x="404025" y="171043"/>
                  </a:lnTo>
                  <a:lnTo>
                    <a:pt x="412978" y="175856"/>
                  </a:lnTo>
                  <a:lnTo>
                    <a:pt x="423227" y="178752"/>
                  </a:lnTo>
                  <a:lnTo>
                    <a:pt x="434797" y="179705"/>
                  </a:lnTo>
                  <a:lnTo>
                    <a:pt x="443484" y="179197"/>
                  </a:lnTo>
                  <a:lnTo>
                    <a:pt x="477164" y="164299"/>
                  </a:lnTo>
                  <a:lnTo>
                    <a:pt x="480161" y="161696"/>
                  </a:lnTo>
                  <a:lnTo>
                    <a:pt x="485482" y="155536"/>
                  </a:lnTo>
                  <a:lnTo>
                    <a:pt x="489483" y="149364"/>
                  </a:lnTo>
                  <a:lnTo>
                    <a:pt x="490029" y="148539"/>
                  </a:lnTo>
                  <a:lnTo>
                    <a:pt x="493661" y="140830"/>
                  </a:lnTo>
                  <a:lnTo>
                    <a:pt x="496252" y="132499"/>
                  </a:lnTo>
                  <a:lnTo>
                    <a:pt x="497814" y="123571"/>
                  </a:lnTo>
                  <a:lnTo>
                    <a:pt x="498335" y="114033"/>
                  </a:lnTo>
                  <a:close/>
                </a:path>
                <a:path w="1435100" h="478154">
                  <a:moveTo>
                    <a:pt x="623506" y="304177"/>
                  </a:moveTo>
                  <a:lnTo>
                    <a:pt x="586524" y="304177"/>
                  </a:lnTo>
                  <a:lnTo>
                    <a:pt x="586524" y="353961"/>
                  </a:lnTo>
                  <a:lnTo>
                    <a:pt x="531037" y="353961"/>
                  </a:lnTo>
                  <a:lnTo>
                    <a:pt x="531037" y="304177"/>
                  </a:lnTo>
                  <a:lnTo>
                    <a:pt x="494296" y="304177"/>
                  </a:lnTo>
                  <a:lnTo>
                    <a:pt x="494296" y="431723"/>
                  </a:lnTo>
                  <a:lnTo>
                    <a:pt x="531037" y="431723"/>
                  </a:lnTo>
                  <a:lnTo>
                    <a:pt x="531037" y="384073"/>
                  </a:lnTo>
                  <a:lnTo>
                    <a:pt x="586524" y="384073"/>
                  </a:lnTo>
                  <a:lnTo>
                    <a:pt x="586524" y="431723"/>
                  </a:lnTo>
                  <a:lnTo>
                    <a:pt x="623506" y="431723"/>
                  </a:lnTo>
                  <a:lnTo>
                    <a:pt x="623506" y="384073"/>
                  </a:lnTo>
                  <a:lnTo>
                    <a:pt x="623506" y="353961"/>
                  </a:lnTo>
                  <a:lnTo>
                    <a:pt x="623506" y="304177"/>
                  </a:lnTo>
                  <a:close/>
                </a:path>
                <a:path w="1435100" h="478154">
                  <a:moveTo>
                    <a:pt x="646506" y="50266"/>
                  </a:moveTo>
                  <a:lnTo>
                    <a:pt x="537451" y="50266"/>
                  </a:lnTo>
                  <a:lnTo>
                    <a:pt x="535546" y="101473"/>
                  </a:lnTo>
                  <a:lnTo>
                    <a:pt x="535076" y="111747"/>
                  </a:lnTo>
                  <a:lnTo>
                    <a:pt x="520928" y="147701"/>
                  </a:lnTo>
                  <a:lnTo>
                    <a:pt x="514286" y="147701"/>
                  </a:lnTo>
                  <a:lnTo>
                    <a:pt x="512470" y="147548"/>
                  </a:lnTo>
                  <a:lnTo>
                    <a:pt x="509955" y="147231"/>
                  </a:lnTo>
                  <a:lnTo>
                    <a:pt x="508050" y="177571"/>
                  </a:lnTo>
                  <a:lnTo>
                    <a:pt x="515467" y="179463"/>
                  </a:lnTo>
                  <a:lnTo>
                    <a:pt x="521881" y="180428"/>
                  </a:lnTo>
                  <a:lnTo>
                    <a:pt x="527253" y="180428"/>
                  </a:lnTo>
                  <a:lnTo>
                    <a:pt x="561098" y="152717"/>
                  </a:lnTo>
                  <a:lnTo>
                    <a:pt x="562495" y="147701"/>
                  </a:lnTo>
                  <a:lnTo>
                    <a:pt x="563295" y="144856"/>
                  </a:lnTo>
                  <a:lnTo>
                    <a:pt x="568109" y="101473"/>
                  </a:lnTo>
                  <a:lnTo>
                    <a:pt x="569214" y="80606"/>
                  </a:lnTo>
                  <a:lnTo>
                    <a:pt x="609523" y="80606"/>
                  </a:lnTo>
                  <a:lnTo>
                    <a:pt x="609523" y="177800"/>
                  </a:lnTo>
                  <a:lnTo>
                    <a:pt x="646506" y="177800"/>
                  </a:lnTo>
                  <a:lnTo>
                    <a:pt x="646506" y="80606"/>
                  </a:lnTo>
                  <a:lnTo>
                    <a:pt x="646506" y="50266"/>
                  </a:lnTo>
                  <a:close/>
                </a:path>
                <a:path w="1435100" h="478154">
                  <a:moveTo>
                    <a:pt x="731367" y="11633"/>
                  </a:moveTo>
                  <a:lnTo>
                    <a:pt x="729830" y="7708"/>
                  </a:lnTo>
                  <a:lnTo>
                    <a:pt x="723671" y="1549"/>
                  </a:lnTo>
                  <a:lnTo>
                    <a:pt x="719759" y="0"/>
                  </a:lnTo>
                  <a:lnTo>
                    <a:pt x="710272" y="0"/>
                  </a:lnTo>
                  <a:lnTo>
                    <a:pt x="706323" y="1549"/>
                  </a:lnTo>
                  <a:lnTo>
                    <a:pt x="703173" y="4635"/>
                  </a:lnTo>
                  <a:lnTo>
                    <a:pt x="699998" y="7708"/>
                  </a:lnTo>
                  <a:lnTo>
                    <a:pt x="698423" y="11633"/>
                  </a:lnTo>
                  <a:lnTo>
                    <a:pt x="698423" y="21107"/>
                  </a:lnTo>
                  <a:lnTo>
                    <a:pt x="699998" y="25019"/>
                  </a:lnTo>
                  <a:lnTo>
                    <a:pt x="703173" y="28092"/>
                  </a:lnTo>
                  <a:lnTo>
                    <a:pt x="706323" y="31191"/>
                  </a:lnTo>
                  <a:lnTo>
                    <a:pt x="710272" y="32727"/>
                  </a:lnTo>
                  <a:lnTo>
                    <a:pt x="719759" y="32727"/>
                  </a:lnTo>
                  <a:lnTo>
                    <a:pt x="723671" y="31191"/>
                  </a:lnTo>
                  <a:lnTo>
                    <a:pt x="729830" y="25019"/>
                  </a:lnTo>
                  <a:lnTo>
                    <a:pt x="731367" y="21107"/>
                  </a:lnTo>
                  <a:lnTo>
                    <a:pt x="731367" y="11633"/>
                  </a:lnTo>
                  <a:close/>
                </a:path>
                <a:path w="1435100" h="478154">
                  <a:moveTo>
                    <a:pt x="779500" y="11633"/>
                  </a:moveTo>
                  <a:lnTo>
                    <a:pt x="777913" y="7708"/>
                  </a:lnTo>
                  <a:lnTo>
                    <a:pt x="771588" y="1549"/>
                  </a:lnTo>
                  <a:lnTo>
                    <a:pt x="767651" y="0"/>
                  </a:lnTo>
                  <a:lnTo>
                    <a:pt x="758164" y="0"/>
                  </a:lnTo>
                  <a:lnTo>
                    <a:pt x="754253" y="1549"/>
                  </a:lnTo>
                  <a:lnTo>
                    <a:pt x="748093" y="7708"/>
                  </a:lnTo>
                  <a:lnTo>
                    <a:pt x="746556" y="11633"/>
                  </a:lnTo>
                  <a:lnTo>
                    <a:pt x="746556" y="21107"/>
                  </a:lnTo>
                  <a:lnTo>
                    <a:pt x="748093" y="25019"/>
                  </a:lnTo>
                  <a:lnTo>
                    <a:pt x="754253" y="31191"/>
                  </a:lnTo>
                  <a:lnTo>
                    <a:pt x="758164" y="32727"/>
                  </a:lnTo>
                  <a:lnTo>
                    <a:pt x="767651" y="32727"/>
                  </a:lnTo>
                  <a:lnTo>
                    <a:pt x="771588" y="31191"/>
                  </a:lnTo>
                  <a:lnTo>
                    <a:pt x="777913" y="25019"/>
                  </a:lnTo>
                  <a:lnTo>
                    <a:pt x="779500" y="21107"/>
                  </a:lnTo>
                  <a:lnTo>
                    <a:pt x="779500" y="11633"/>
                  </a:lnTo>
                  <a:close/>
                </a:path>
                <a:path w="1435100" h="478154">
                  <a:moveTo>
                    <a:pt x="791591" y="304177"/>
                  </a:moveTo>
                  <a:lnTo>
                    <a:pt x="757682" y="304177"/>
                  </a:lnTo>
                  <a:lnTo>
                    <a:pt x="695566" y="380034"/>
                  </a:lnTo>
                  <a:lnTo>
                    <a:pt x="695566" y="304177"/>
                  </a:lnTo>
                  <a:lnTo>
                    <a:pt x="658825" y="304177"/>
                  </a:lnTo>
                  <a:lnTo>
                    <a:pt x="658825" y="431723"/>
                  </a:lnTo>
                  <a:lnTo>
                    <a:pt x="692962" y="431723"/>
                  </a:lnTo>
                  <a:lnTo>
                    <a:pt x="735114" y="380034"/>
                  </a:lnTo>
                  <a:lnTo>
                    <a:pt x="754837" y="355854"/>
                  </a:lnTo>
                  <a:lnTo>
                    <a:pt x="754837" y="431723"/>
                  </a:lnTo>
                  <a:lnTo>
                    <a:pt x="791591" y="431723"/>
                  </a:lnTo>
                  <a:lnTo>
                    <a:pt x="791591" y="355854"/>
                  </a:lnTo>
                  <a:lnTo>
                    <a:pt x="791591" y="304177"/>
                  </a:lnTo>
                  <a:close/>
                </a:path>
                <a:path w="1435100" h="478154">
                  <a:moveTo>
                    <a:pt x="806056" y="114985"/>
                  </a:moveTo>
                  <a:lnTo>
                    <a:pt x="806018" y="114033"/>
                  </a:lnTo>
                  <a:lnTo>
                    <a:pt x="805510" y="104863"/>
                  </a:lnTo>
                  <a:lnTo>
                    <a:pt x="805154" y="102895"/>
                  </a:lnTo>
                  <a:lnTo>
                    <a:pt x="803884" y="95821"/>
                  </a:lnTo>
                  <a:lnTo>
                    <a:pt x="801179" y="87376"/>
                  </a:lnTo>
                  <a:lnTo>
                    <a:pt x="797394" y="79540"/>
                  </a:lnTo>
                  <a:lnTo>
                    <a:pt x="795248" y="76339"/>
                  </a:lnTo>
                  <a:lnTo>
                    <a:pt x="792657" y="72453"/>
                  </a:lnTo>
                  <a:lnTo>
                    <a:pt x="787107" y="66243"/>
                  </a:lnTo>
                  <a:lnTo>
                    <a:pt x="780745" y="60909"/>
                  </a:lnTo>
                  <a:lnTo>
                    <a:pt x="773582" y="56426"/>
                  </a:lnTo>
                  <a:lnTo>
                    <a:pt x="771207" y="55359"/>
                  </a:lnTo>
                  <a:lnTo>
                    <a:pt x="771207" y="102895"/>
                  </a:lnTo>
                  <a:lnTo>
                    <a:pt x="708380" y="102895"/>
                  </a:lnTo>
                  <a:lnTo>
                    <a:pt x="709637" y="94691"/>
                  </a:lnTo>
                  <a:lnTo>
                    <a:pt x="713117" y="88201"/>
                  </a:lnTo>
                  <a:lnTo>
                    <a:pt x="724496" y="78714"/>
                  </a:lnTo>
                  <a:lnTo>
                    <a:pt x="731532" y="76339"/>
                  </a:lnTo>
                  <a:lnTo>
                    <a:pt x="748131" y="76339"/>
                  </a:lnTo>
                  <a:lnTo>
                    <a:pt x="755078" y="78765"/>
                  </a:lnTo>
                  <a:lnTo>
                    <a:pt x="766457" y="88392"/>
                  </a:lnTo>
                  <a:lnTo>
                    <a:pt x="769937" y="94830"/>
                  </a:lnTo>
                  <a:lnTo>
                    <a:pt x="771207" y="102895"/>
                  </a:lnTo>
                  <a:lnTo>
                    <a:pt x="771207" y="55359"/>
                  </a:lnTo>
                  <a:lnTo>
                    <a:pt x="765759" y="52908"/>
                  </a:lnTo>
                  <a:lnTo>
                    <a:pt x="757504" y="50380"/>
                  </a:lnTo>
                  <a:lnTo>
                    <a:pt x="748804" y="48869"/>
                  </a:lnTo>
                  <a:lnTo>
                    <a:pt x="739673" y="48361"/>
                  </a:lnTo>
                  <a:lnTo>
                    <a:pt x="730300" y="48895"/>
                  </a:lnTo>
                  <a:lnTo>
                    <a:pt x="691070" y="66865"/>
                  </a:lnTo>
                  <a:lnTo>
                    <a:pt x="672172" y="104914"/>
                  </a:lnTo>
                  <a:lnTo>
                    <a:pt x="671626" y="114033"/>
                  </a:lnTo>
                  <a:lnTo>
                    <a:pt x="672185" y="123278"/>
                  </a:lnTo>
                  <a:lnTo>
                    <a:pt x="691540" y="161251"/>
                  </a:lnTo>
                  <a:lnTo>
                    <a:pt x="733933" y="179184"/>
                  </a:lnTo>
                  <a:lnTo>
                    <a:pt x="744423" y="179705"/>
                  </a:lnTo>
                  <a:lnTo>
                    <a:pt x="760679" y="178422"/>
                  </a:lnTo>
                  <a:lnTo>
                    <a:pt x="774877" y="174561"/>
                  </a:lnTo>
                  <a:lnTo>
                    <a:pt x="786993" y="168109"/>
                  </a:lnTo>
                  <a:lnTo>
                    <a:pt x="797039" y="159080"/>
                  </a:lnTo>
                  <a:lnTo>
                    <a:pt x="788733" y="150075"/>
                  </a:lnTo>
                  <a:lnTo>
                    <a:pt x="777367" y="137744"/>
                  </a:lnTo>
                  <a:lnTo>
                    <a:pt x="772947" y="142011"/>
                  </a:lnTo>
                  <a:lnTo>
                    <a:pt x="768159" y="145135"/>
                  </a:lnTo>
                  <a:lnTo>
                    <a:pt x="757885" y="149098"/>
                  </a:lnTo>
                  <a:lnTo>
                    <a:pt x="751992" y="150075"/>
                  </a:lnTo>
                  <a:lnTo>
                    <a:pt x="735723" y="150075"/>
                  </a:lnTo>
                  <a:lnTo>
                    <a:pt x="727659" y="147777"/>
                  </a:lnTo>
                  <a:lnTo>
                    <a:pt x="714705" y="138620"/>
                  </a:lnTo>
                  <a:lnTo>
                    <a:pt x="710590" y="132372"/>
                  </a:lnTo>
                  <a:lnTo>
                    <a:pt x="708850" y="124460"/>
                  </a:lnTo>
                  <a:lnTo>
                    <a:pt x="805332" y="124460"/>
                  </a:lnTo>
                  <a:lnTo>
                    <a:pt x="805815" y="118313"/>
                  </a:lnTo>
                  <a:lnTo>
                    <a:pt x="806056" y="114985"/>
                  </a:lnTo>
                  <a:close/>
                </a:path>
                <a:path w="1435100" h="478154">
                  <a:moveTo>
                    <a:pt x="934300" y="304177"/>
                  </a:moveTo>
                  <a:lnTo>
                    <a:pt x="811276" y="304177"/>
                  </a:lnTo>
                  <a:lnTo>
                    <a:pt x="811276" y="334518"/>
                  </a:lnTo>
                  <a:lnTo>
                    <a:pt x="854417" y="334518"/>
                  </a:lnTo>
                  <a:lnTo>
                    <a:pt x="854417" y="431723"/>
                  </a:lnTo>
                  <a:lnTo>
                    <a:pt x="891159" y="431723"/>
                  </a:lnTo>
                  <a:lnTo>
                    <a:pt x="891159" y="334518"/>
                  </a:lnTo>
                  <a:lnTo>
                    <a:pt x="934300" y="334518"/>
                  </a:lnTo>
                  <a:lnTo>
                    <a:pt x="934300" y="304177"/>
                  </a:lnTo>
                  <a:close/>
                </a:path>
                <a:path w="1435100" h="478154">
                  <a:moveTo>
                    <a:pt x="963701" y="50266"/>
                  </a:moveTo>
                  <a:lnTo>
                    <a:pt x="926719" y="50266"/>
                  </a:lnTo>
                  <a:lnTo>
                    <a:pt x="926719" y="100050"/>
                  </a:lnTo>
                  <a:lnTo>
                    <a:pt x="871245" y="100050"/>
                  </a:lnTo>
                  <a:lnTo>
                    <a:pt x="871245" y="50266"/>
                  </a:lnTo>
                  <a:lnTo>
                    <a:pt x="834504" y="50266"/>
                  </a:lnTo>
                  <a:lnTo>
                    <a:pt x="834504" y="177800"/>
                  </a:lnTo>
                  <a:lnTo>
                    <a:pt x="871245" y="177800"/>
                  </a:lnTo>
                  <a:lnTo>
                    <a:pt x="871245" y="130162"/>
                  </a:lnTo>
                  <a:lnTo>
                    <a:pt x="926719" y="130162"/>
                  </a:lnTo>
                  <a:lnTo>
                    <a:pt x="926719" y="177800"/>
                  </a:lnTo>
                  <a:lnTo>
                    <a:pt x="963701" y="177800"/>
                  </a:lnTo>
                  <a:lnTo>
                    <a:pt x="963701" y="130162"/>
                  </a:lnTo>
                  <a:lnTo>
                    <a:pt x="963701" y="100050"/>
                  </a:lnTo>
                  <a:lnTo>
                    <a:pt x="963701" y="50266"/>
                  </a:lnTo>
                  <a:close/>
                </a:path>
                <a:path w="1435100" h="478154">
                  <a:moveTo>
                    <a:pt x="1077976" y="368884"/>
                  </a:moveTo>
                  <a:lnTo>
                    <a:pt x="1077937" y="367944"/>
                  </a:lnTo>
                  <a:lnTo>
                    <a:pt x="1077429" y="358775"/>
                  </a:lnTo>
                  <a:lnTo>
                    <a:pt x="1077074" y="356806"/>
                  </a:lnTo>
                  <a:lnTo>
                    <a:pt x="1075804" y="349719"/>
                  </a:lnTo>
                  <a:lnTo>
                    <a:pt x="1073099" y="341287"/>
                  </a:lnTo>
                  <a:lnTo>
                    <a:pt x="1069327" y="333451"/>
                  </a:lnTo>
                  <a:lnTo>
                    <a:pt x="1067181" y="330250"/>
                  </a:lnTo>
                  <a:lnTo>
                    <a:pt x="1064577" y="326364"/>
                  </a:lnTo>
                  <a:lnTo>
                    <a:pt x="1059027" y="320154"/>
                  </a:lnTo>
                  <a:lnTo>
                    <a:pt x="1052664" y="314807"/>
                  </a:lnTo>
                  <a:lnTo>
                    <a:pt x="1045502" y="310337"/>
                  </a:lnTo>
                  <a:lnTo>
                    <a:pt x="1043127" y="309270"/>
                  </a:lnTo>
                  <a:lnTo>
                    <a:pt x="1043127" y="356806"/>
                  </a:lnTo>
                  <a:lnTo>
                    <a:pt x="980300" y="356806"/>
                  </a:lnTo>
                  <a:lnTo>
                    <a:pt x="981570" y="348589"/>
                  </a:lnTo>
                  <a:lnTo>
                    <a:pt x="985037" y="342099"/>
                  </a:lnTo>
                  <a:lnTo>
                    <a:pt x="996429" y="332625"/>
                  </a:lnTo>
                  <a:lnTo>
                    <a:pt x="1003465" y="330250"/>
                  </a:lnTo>
                  <a:lnTo>
                    <a:pt x="1020051" y="330250"/>
                  </a:lnTo>
                  <a:lnTo>
                    <a:pt x="1027010" y="332663"/>
                  </a:lnTo>
                  <a:lnTo>
                    <a:pt x="1038390" y="342303"/>
                  </a:lnTo>
                  <a:lnTo>
                    <a:pt x="1041857" y="348754"/>
                  </a:lnTo>
                  <a:lnTo>
                    <a:pt x="1043127" y="356806"/>
                  </a:lnTo>
                  <a:lnTo>
                    <a:pt x="1043127" y="309270"/>
                  </a:lnTo>
                  <a:lnTo>
                    <a:pt x="1037678" y="306819"/>
                  </a:lnTo>
                  <a:lnTo>
                    <a:pt x="1029436" y="304292"/>
                  </a:lnTo>
                  <a:lnTo>
                    <a:pt x="1020737" y="302780"/>
                  </a:lnTo>
                  <a:lnTo>
                    <a:pt x="1011593" y="302272"/>
                  </a:lnTo>
                  <a:lnTo>
                    <a:pt x="1002220" y="302806"/>
                  </a:lnTo>
                  <a:lnTo>
                    <a:pt x="962990" y="320776"/>
                  </a:lnTo>
                  <a:lnTo>
                    <a:pt x="944105" y="358813"/>
                  </a:lnTo>
                  <a:lnTo>
                    <a:pt x="943559" y="367944"/>
                  </a:lnTo>
                  <a:lnTo>
                    <a:pt x="944118" y="377190"/>
                  </a:lnTo>
                  <a:lnTo>
                    <a:pt x="963460" y="415163"/>
                  </a:lnTo>
                  <a:lnTo>
                    <a:pt x="1005852" y="433095"/>
                  </a:lnTo>
                  <a:lnTo>
                    <a:pt x="1016330" y="433616"/>
                  </a:lnTo>
                  <a:lnTo>
                    <a:pt x="1032598" y="432333"/>
                  </a:lnTo>
                  <a:lnTo>
                    <a:pt x="1046797" y="428472"/>
                  </a:lnTo>
                  <a:lnTo>
                    <a:pt x="1058913" y="422021"/>
                  </a:lnTo>
                  <a:lnTo>
                    <a:pt x="1068971" y="412991"/>
                  </a:lnTo>
                  <a:lnTo>
                    <a:pt x="1060653" y="403974"/>
                  </a:lnTo>
                  <a:lnTo>
                    <a:pt x="1049286" y="391642"/>
                  </a:lnTo>
                  <a:lnTo>
                    <a:pt x="1044867" y="395922"/>
                  </a:lnTo>
                  <a:lnTo>
                    <a:pt x="1040079" y="399034"/>
                  </a:lnTo>
                  <a:lnTo>
                    <a:pt x="1029817" y="402996"/>
                  </a:lnTo>
                  <a:lnTo>
                    <a:pt x="1023924" y="403974"/>
                  </a:lnTo>
                  <a:lnTo>
                    <a:pt x="1007643" y="403974"/>
                  </a:lnTo>
                  <a:lnTo>
                    <a:pt x="999578" y="401688"/>
                  </a:lnTo>
                  <a:lnTo>
                    <a:pt x="986612" y="392531"/>
                  </a:lnTo>
                  <a:lnTo>
                    <a:pt x="982510" y="386283"/>
                  </a:lnTo>
                  <a:lnTo>
                    <a:pt x="980782" y="378383"/>
                  </a:lnTo>
                  <a:lnTo>
                    <a:pt x="1077264" y="378383"/>
                  </a:lnTo>
                  <a:lnTo>
                    <a:pt x="1077976" y="368884"/>
                  </a:lnTo>
                  <a:close/>
                </a:path>
                <a:path w="1435100" h="478154">
                  <a:moveTo>
                    <a:pt x="1128712" y="114033"/>
                  </a:moveTo>
                  <a:lnTo>
                    <a:pt x="1118692" y="78714"/>
                  </a:lnTo>
                  <a:lnTo>
                    <a:pt x="1114755" y="73088"/>
                  </a:lnTo>
                  <a:lnTo>
                    <a:pt x="1108964" y="66840"/>
                  </a:lnTo>
                  <a:lnTo>
                    <a:pt x="1102309" y="61404"/>
                  </a:lnTo>
                  <a:lnTo>
                    <a:pt x="1094803" y="56781"/>
                  </a:lnTo>
                  <a:lnTo>
                    <a:pt x="1091247" y="55194"/>
                  </a:lnTo>
                  <a:lnTo>
                    <a:pt x="1091247" y="114033"/>
                  </a:lnTo>
                  <a:lnTo>
                    <a:pt x="1090676" y="121691"/>
                  </a:lnTo>
                  <a:lnTo>
                    <a:pt x="1068260" y="149364"/>
                  </a:lnTo>
                  <a:lnTo>
                    <a:pt x="1049286" y="149364"/>
                  </a:lnTo>
                  <a:lnTo>
                    <a:pt x="1026058" y="114033"/>
                  </a:lnTo>
                  <a:lnTo>
                    <a:pt x="1026629" y="106387"/>
                  </a:lnTo>
                  <a:lnTo>
                    <a:pt x="1049286" y="78714"/>
                  </a:lnTo>
                  <a:lnTo>
                    <a:pt x="1068260" y="78714"/>
                  </a:lnTo>
                  <a:lnTo>
                    <a:pt x="1091247" y="114033"/>
                  </a:lnTo>
                  <a:lnTo>
                    <a:pt x="1091247" y="55194"/>
                  </a:lnTo>
                  <a:lnTo>
                    <a:pt x="1086586" y="53111"/>
                  </a:lnTo>
                  <a:lnTo>
                    <a:pt x="1077849" y="50482"/>
                  </a:lnTo>
                  <a:lnTo>
                    <a:pt x="1068578" y="48895"/>
                  </a:lnTo>
                  <a:lnTo>
                    <a:pt x="1058786" y="48361"/>
                  </a:lnTo>
                  <a:lnTo>
                    <a:pt x="1048956" y="48895"/>
                  </a:lnTo>
                  <a:lnTo>
                    <a:pt x="1008367" y="66840"/>
                  </a:lnTo>
                  <a:lnTo>
                    <a:pt x="989152" y="104813"/>
                  </a:lnTo>
                  <a:lnTo>
                    <a:pt x="988593" y="114033"/>
                  </a:lnTo>
                  <a:lnTo>
                    <a:pt x="989152" y="123278"/>
                  </a:lnTo>
                  <a:lnTo>
                    <a:pt x="1008367" y="161251"/>
                  </a:lnTo>
                  <a:lnTo>
                    <a:pt x="1048956" y="179184"/>
                  </a:lnTo>
                  <a:lnTo>
                    <a:pt x="1058786" y="179705"/>
                  </a:lnTo>
                  <a:lnTo>
                    <a:pt x="1068578" y="179184"/>
                  </a:lnTo>
                  <a:lnTo>
                    <a:pt x="1108964" y="161251"/>
                  </a:lnTo>
                  <a:lnTo>
                    <a:pt x="1118692" y="149364"/>
                  </a:lnTo>
                  <a:lnTo>
                    <a:pt x="1119695" y="147942"/>
                  </a:lnTo>
                  <a:lnTo>
                    <a:pt x="1123632" y="140233"/>
                  </a:lnTo>
                  <a:lnTo>
                    <a:pt x="1126451" y="132003"/>
                  </a:lnTo>
                  <a:lnTo>
                    <a:pt x="1128141" y="123278"/>
                  </a:lnTo>
                  <a:lnTo>
                    <a:pt x="1128712" y="114033"/>
                  </a:lnTo>
                  <a:close/>
                </a:path>
                <a:path w="1435100" h="478154">
                  <a:moveTo>
                    <a:pt x="1228763" y="304177"/>
                  </a:moveTo>
                  <a:lnTo>
                    <a:pt x="1119708" y="304177"/>
                  </a:lnTo>
                  <a:lnTo>
                    <a:pt x="1117815" y="355384"/>
                  </a:lnTo>
                  <a:lnTo>
                    <a:pt x="1117333" y="365658"/>
                  </a:lnTo>
                  <a:lnTo>
                    <a:pt x="1103185" y="401612"/>
                  </a:lnTo>
                  <a:lnTo>
                    <a:pt x="1096556" y="401612"/>
                  </a:lnTo>
                  <a:lnTo>
                    <a:pt x="1094727" y="401459"/>
                  </a:lnTo>
                  <a:lnTo>
                    <a:pt x="1092200" y="401142"/>
                  </a:lnTo>
                  <a:lnTo>
                    <a:pt x="1090320" y="431482"/>
                  </a:lnTo>
                  <a:lnTo>
                    <a:pt x="1097737" y="433387"/>
                  </a:lnTo>
                  <a:lnTo>
                    <a:pt x="1104125" y="434327"/>
                  </a:lnTo>
                  <a:lnTo>
                    <a:pt x="1109510" y="434327"/>
                  </a:lnTo>
                  <a:lnTo>
                    <a:pt x="1143342" y="406628"/>
                  </a:lnTo>
                  <a:lnTo>
                    <a:pt x="1144739" y="401612"/>
                  </a:lnTo>
                  <a:lnTo>
                    <a:pt x="1145540" y="398767"/>
                  </a:lnTo>
                  <a:lnTo>
                    <a:pt x="1150366" y="355384"/>
                  </a:lnTo>
                  <a:lnTo>
                    <a:pt x="1151470" y="334518"/>
                  </a:lnTo>
                  <a:lnTo>
                    <a:pt x="1191780" y="334518"/>
                  </a:lnTo>
                  <a:lnTo>
                    <a:pt x="1191780" y="431723"/>
                  </a:lnTo>
                  <a:lnTo>
                    <a:pt x="1228763" y="431723"/>
                  </a:lnTo>
                  <a:lnTo>
                    <a:pt x="1228763" y="334518"/>
                  </a:lnTo>
                  <a:lnTo>
                    <a:pt x="1228763" y="304177"/>
                  </a:lnTo>
                  <a:close/>
                </a:path>
                <a:path w="1435100" h="478154">
                  <a:moveTo>
                    <a:pt x="1288021" y="177800"/>
                  </a:moveTo>
                  <a:lnTo>
                    <a:pt x="1253299" y="129451"/>
                  </a:lnTo>
                  <a:lnTo>
                    <a:pt x="1240370" y="111429"/>
                  </a:lnTo>
                  <a:lnTo>
                    <a:pt x="1248829" y="99809"/>
                  </a:lnTo>
                  <a:lnTo>
                    <a:pt x="1284947" y="50266"/>
                  </a:lnTo>
                  <a:lnTo>
                    <a:pt x="1245603" y="50266"/>
                  </a:lnTo>
                  <a:lnTo>
                    <a:pt x="1210983" y="99809"/>
                  </a:lnTo>
                  <a:lnTo>
                    <a:pt x="1191069" y="99809"/>
                  </a:lnTo>
                  <a:lnTo>
                    <a:pt x="1191069" y="50266"/>
                  </a:lnTo>
                  <a:lnTo>
                    <a:pt x="1154074" y="50266"/>
                  </a:lnTo>
                  <a:lnTo>
                    <a:pt x="1154074" y="177800"/>
                  </a:lnTo>
                  <a:lnTo>
                    <a:pt x="1191069" y="177800"/>
                  </a:lnTo>
                  <a:lnTo>
                    <a:pt x="1191069" y="129451"/>
                  </a:lnTo>
                  <a:lnTo>
                    <a:pt x="1210271" y="129451"/>
                  </a:lnTo>
                  <a:lnTo>
                    <a:pt x="1244409" y="177800"/>
                  </a:lnTo>
                  <a:lnTo>
                    <a:pt x="1288021" y="177800"/>
                  </a:lnTo>
                  <a:close/>
                </a:path>
                <a:path w="1435100" h="478154">
                  <a:moveTo>
                    <a:pt x="1384757" y="387388"/>
                  </a:moveTo>
                  <a:lnTo>
                    <a:pt x="1364107" y="351370"/>
                  </a:lnTo>
                  <a:lnTo>
                    <a:pt x="1347050" y="346189"/>
                  </a:lnTo>
                  <a:lnTo>
                    <a:pt x="1347050" y="380746"/>
                  </a:lnTo>
                  <a:lnTo>
                    <a:pt x="1347050" y="393230"/>
                  </a:lnTo>
                  <a:lnTo>
                    <a:pt x="1345158" y="397967"/>
                  </a:lnTo>
                  <a:lnTo>
                    <a:pt x="1337576" y="404304"/>
                  </a:lnTo>
                  <a:lnTo>
                    <a:pt x="1332128" y="405803"/>
                  </a:lnTo>
                  <a:lnTo>
                    <a:pt x="1325016" y="405638"/>
                  </a:lnTo>
                  <a:lnTo>
                    <a:pt x="1301064" y="405638"/>
                  </a:lnTo>
                  <a:lnTo>
                    <a:pt x="1301064" y="368655"/>
                  </a:lnTo>
                  <a:lnTo>
                    <a:pt x="1325016" y="368884"/>
                  </a:lnTo>
                  <a:lnTo>
                    <a:pt x="1332280" y="369049"/>
                  </a:lnTo>
                  <a:lnTo>
                    <a:pt x="1337779" y="370547"/>
                  </a:lnTo>
                  <a:lnTo>
                    <a:pt x="1345196" y="376250"/>
                  </a:lnTo>
                  <a:lnTo>
                    <a:pt x="1347050" y="380746"/>
                  </a:lnTo>
                  <a:lnTo>
                    <a:pt x="1347050" y="346189"/>
                  </a:lnTo>
                  <a:lnTo>
                    <a:pt x="1345018" y="345757"/>
                  </a:lnTo>
                  <a:lnTo>
                    <a:pt x="1333309" y="344957"/>
                  </a:lnTo>
                  <a:lnTo>
                    <a:pt x="1301064" y="344957"/>
                  </a:lnTo>
                  <a:lnTo>
                    <a:pt x="1301064" y="304177"/>
                  </a:lnTo>
                  <a:lnTo>
                    <a:pt x="1264323" y="304177"/>
                  </a:lnTo>
                  <a:lnTo>
                    <a:pt x="1264323" y="431723"/>
                  </a:lnTo>
                  <a:lnTo>
                    <a:pt x="1328331" y="431952"/>
                  </a:lnTo>
                  <a:lnTo>
                    <a:pt x="1340967" y="431228"/>
                  </a:lnTo>
                  <a:lnTo>
                    <a:pt x="1376413" y="413778"/>
                  </a:lnTo>
                  <a:lnTo>
                    <a:pt x="1383817" y="397357"/>
                  </a:lnTo>
                  <a:lnTo>
                    <a:pt x="1384757" y="387388"/>
                  </a:lnTo>
                  <a:close/>
                </a:path>
                <a:path w="1435100" h="478154">
                  <a:moveTo>
                    <a:pt x="1435011" y="96266"/>
                  </a:moveTo>
                  <a:lnTo>
                    <a:pt x="1367917" y="96266"/>
                  </a:lnTo>
                  <a:lnTo>
                    <a:pt x="1367917" y="125907"/>
                  </a:lnTo>
                  <a:lnTo>
                    <a:pt x="1435011" y="125907"/>
                  </a:lnTo>
                  <a:lnTo>
                    <a:pt x="1435011" y="962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0006" y="3758844"/>
              <a:ext cx="1806511" cy="2240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10178" y="3245815"/>
              <a:ext cx="5953760" cy="3228340"/>
            </a:xfrm>
            <a:custGeom>
              <a:avLst/>
              <a:gdLst/>
              <a:ahLst/>
              <a:cxnLst/>
              <a:rect l="l" t="t" r="r" b="b"/>
              <a:pathLst>
                <a:path w="5953759" h="3228340">
                  <a:moveTo>
                    <a:pt x="66624" y="67564"/>
                  </a:moveTo>
                  <a:lnTo>
                    <a:pt x="33439" y="67564"/>
                  </a:lnTo>
                  <a:lnTo>
                    <a:pt x="0" y="114033"/>
                  </a:lnTo>
                  <a:lnTo>
                    <a:pt x="33439" y="160261"/>
                  </a:lnTo>
                  <a:lnTo>
                    <a:pt x="66624" y="160261"/>
                  </a:lnTo>
                  <a:lnTo>
                    <a:pt x="34137" y="114033"/>
                  </a:lnTo>
                  <a:lnTo>
                    <a:pt x="66624" y="67564"/>
                  </a:lnTo>
                  <a:close/>
                </a:path>
                <a:path w="5953759" h="3228340">
                  <a:moveTo>
                    <a:pt x="120205" y="67564"/>
                  </a:moveTo>
                  <a:lnTo>
                    <a:pt x="87007" y="67564"/>
                  </a:lnTo>
                  <a:lnTo>
                    <a:pt x="53581" y="114033"/>
                  </a:lnTo>
                  <a:lnTo>
                    <a:pt x="87007" y="160261"/>
                  </a:lnTo>
                  <a:lnTo>
                    <a:pt x="120205" y="160261"/>
                  </a:lnTo>
                  <a:lnTo>
                    <a:pt x="87718" y="114033"/>
                  </a:lnTo>
                  <a:lnTo>
                    <a:pt x="120205" y="67564"/>
                  </a:lnTo>
                  <a:close/>
                </a:path>
                <a:path w="5953759" h="3228340">
                  <a:moveTo>
                    <a:pt x="316725" y="94830"/>
                  </a:moveTo>
                  <a:lnTo>
                    <a:pt x="304876" y="50863"/>
                  </a:lnTo>
                  <a:lnTo>
                    <a:pt x="277850" y="23571"/>
                  </a:lnTo>
                  <a:lnTo>
                    <a:pt x="277850" y="94830"/>
                  </a:lnTo>
                  <a:lnTo>
                    <a:pt x="277418" y="102336"/>
                  </a:lnTo>
                  <a:lnTo>
                    <a:pt x="258089" y="137477"/>
                  </a:lnTo>
                  <a:lnTo>
                    <a:pt x="225933" y="147929"/>
                  </a:lnTo>
                  <a:lnTo>
                    <a:pt x="218757" y="147510"/>
                  </a:lnTo>
                  <a:lnTo>
                    <a:pt x="184467" y="128054"/>
                  </a:lnTo>
                  <a:lnTo>
                    <a:pt x="174015" y="94830"/>
                  </a:lnTo>
                  <a:lnTo>
                    <a:pt x="174434" y="87337"/>
                  </a:lnTo>
                  <a:lnTo>
                    <a:pt x="193763" y="52197"/>
                  </a:lnTo>
                  <a:lnTo>
                    <a:pt x="225933" y="41732"/>
                  </a:lnTo>
                  <a:lnTo>
                    <a:pt x="233095" y="42164"/>
                  </a:lnTo>
                  <a:lnTo>
                    <a:pt x="267398" y="61633"/>
                  </a:lnTo>
                  <a:lnTo>
                    <a:pt x="277850" y="94830"/>
                  </a:lnTo>
                  <a:lnTo>
                    <a:pt x="277850" y="23571"/>
                  </a:lnTo>
                  <a:lnTo>
                    <a:pt x="238518" y="9715"/>
                  </a:lnTo>
                  <a:lnTo>
                    <a:pt x="225933" y="9017"/>
                  </a:lnTo>
                  <a:lnTo>
                    <a:pt x="213321" y="9715"/>
                  </a:lnTo>
                  <a:lnTo>
                    <a:pt x="169532" y="26263"/>
                  </a:lnTo>
                  <a:lnTo>
                    <a:pt x="141719" y="60947"/>
                  </a:lnTo>
                  <a:lnTo>
                    <a:pt x="135128" y="94830"/>
                  </a:lnTo>
                  <a:lnTo>
                    <a:pt x="135851" y="106743"/>
                  </a:lnTo>
                  <a:lnTo>
                    <a:pt x="153289" y="148069"/>
                  </a:lnTo>
                  <a:lnTo>
                    <a:pt x="190030" y="174383"/>
                  </a:lnTo>
                  <a:lnTo>
                    <a:pt x="225933" y="180644"/>
                  </a:lnTo>
                  <a:lnTo>
                    <a:pt x="238518" y="179959"/>
                  </a:lnTo>
                  <a:lnTo>
                    <a:pt x="282155" y="163423"/>
                  </a:lnTo>
                  <a:lnTo>
                    <a:pt x="298488" y="147929"/>
                  </a:lnTo>
                  <a:lnTo>
                    <a:pt x="304876" y="138798"/>
                  </a:lnTo>
                  <a:lnTo>
                    <a:pt x="310057" y="128727"/>
                  </a:lnTo>
                  <a:lnTo>
                    <a:pt x="313766" y="118033"/>
                  </a:lnTo>
                  <a:lnTo>
                    <a:pt x="315976" y="106743"/>
                  </a:lnTo>
                  <a:lnTo>
                    <a:pt x="316725" y="94830"/>
                  </a:lnTo>
                  <a:close/>
                </a:path>
                <a:path w="5953759" h="3228340">
                  <a:moveTo>
                    <a:pt x="373634" y="431711"/>
                  </a:moveTo>
                  <a:lnTo>
                    <a:pt x="373481" y="332384"/>
                  </a:lnTo>
                  <a:lnTo>
                    <a:pt x="373392" y="265760"/>
                  </a:lnTo>
                  <a:lnTo>
                    <a:pt x="341630" y="265760"/>
                  </a:lnTo>
                  <a:lnTo>
                    <a:pt x="280466" y="368896"/>
                  </a:lnTo>
                  <a:lnTo>
                    <a:pt x="259613" y="334276"/>
                  </a:lnTo>
                  <a:lnTo>
                    <a:pt x="218351" y="265760"/>
                  </a:lnTo>
                  <a:lnTo>
                    <a:pt x="186575" y="265760"/>
                  </a:lnTo>
                  <a:lnTo>
                    <a:pt x="186575" y="431711"/>
                  </a:lnTo>
                  <a:lnTo>
                    <a:pt x="222618" y="431711"/>
                  </a:lnTo>
                  <a:lnTo>
                    <a:pt x="222618" y="334276"/>
                  </a:lnTo>
                  <a:lnTo>
                    <a:pt x="271449" y="414172"/>
                  </a:lnTo>
                  <a:lnTo>
                    <a:pt x="288531" y="414172"/>
                  </a:lnTo>
                  <a:lnTo>
                    <a:pt x="315544" y="368896"/>
                  </a:lnTo>
                  <a:lnTo>
                    <a:pt x="337350" y="332384"/>
                  </a:lnTo>
                  <a:lnTo>
                    <a:pt x="337604" y="431711"/>
                  </a:lnTo>
                  <a:lnTo>
                    <a:pt x="373634" y="431711"/>
                  </a:lnTo>
                  <a:close/>
                </a:path>
                <a:path w="5953759" h="3228340">
                  <a:moveTo>
                    <a:pt x="482219" y="114033"/>
                  </a:moveTo>
                  <a:lnTo>
                    <a:pt x="473367" y="78714"/>
                  </a:lnTo>
                  <a:lnTo>
                    <a:pt x="469366" y="72555"/>
                  </a:lnTo>
                  <a:lnTo>
                    <a:pt x="444741" y="53555"/>
                  </a:lnTo>
                  <a:lnTo>
                    <a:pt x="444741" y="114033"/>
                  </a:lnTo>
                  <a:lnTo>
                    <a:pt x="444169" y="121704"/>
                  </a:lnTo>
                  <a:lnTo>
                    <a:pt x="421754" y="149364"/>
                  </a:lnTo>
                  <a:lnTo>
                    <a:pt x="402793" y="149364"/>
                  </a:lnTo>
                  <a:lnTo>
                    <a:pt x="379793" y="114033"/>
                  </a:lnTo>
                  <a:lnTo>
                    <a:pt x="380352" y="106387"/>
                  </a:lnTo>
                  <a:lnTo>
                    <a:pt x="402793" y="78714"/>
                  </a:lnTo>
                  <a:lnTo>
                    <a:pt x="421754" y="78714"/>
                  </a:lnTo>
                  <a:lnTo>
                    <a:pt x="444741" y="114033"/>
                  </a:lnTo>
                  <a:lnTo>
                    <a:pt x="444741" y="53555"/>
                  </a:lnTo>
                  <a:lnTo>
                    <a:pt x="443534" y="52971"/>
                  </a:lnTo>
                  <a:lnTo>
                    <a:pt x="435648" y="50419"/>
                  </a:lnTo>
                  <a:lnTo>
                    <a:pt x="427367" y="48882"/>
                  </a:lnTo>
                  <a:lnTo>
                    <a:pt x="418680" y="48361"/>
                  </a:lnTo>
                  <a:lnTo>
                    <a:pt x="406298" y="49403"/>
                  </a:lnTo>
                  <a:lnTo>
                    <a:pt x="395490" y="52514"/>
                  </a:lnTo>
                  <a:lnTo>
                    <a:pt x="386257" y="57708"/>
                  </a:lnTo>
                  <a:lnTo>
                    <a:pt x="378599" y="64960"/>
                  </a:lnTo>
                  <a:lnTo>
                    <a:pt x="378599" y="50266"/>
                  </a:lnTo>
                  <a:lnTo>
                    <a:pt x="343281" y="50266"/>
                  </a:lnTo>
                  <a:lnTo>
                    <a:pt x="343281" y="223799"/>
                  </a:lnTo>
                  <a:lnTo>
                    <a:pt x="380263" y="223799"/>
                  </a:lnTo>
                  <a:lnTo>
                    <a:pt x="380263" y="164287"/>
                  </a:lnTo>
                  <a:lnTo>
                    <a:pt x="387908" y="171043"/>
                  </a:lnTo>
                  <a:lnTo>
                    <a:pt x="396862" y="175856"/>
                  </a:lnTo>
                  <a:lnTo>
                    <a:pt x="407111" y="178752"/>
                  </a:lnTo>
                  <a:lnTo>
                    <a:pt x="418680" y="179705"/>
                  </a:lnTo>
                  <a:lnTo>
                    <a:pt x="427355" y="179197"/>
                  </a:lnTo>
                  <a:lnTo>
                    <a:pt x="461060" y="164287"/>
                  </a:lnTo>
                  <a:lnTo>
                    <a:pt x="464032" y="161696"/>
                  </a:lnTo>
                  <a:lnTo>
                    <a:pt x="469366" y="155524"/>
                  </a:lnTo>
                  <a:lnTo>
                    <a:pt x="473367" y="149364"/>
                  </a:lnTo>
                  <a:lnTo>
                    <a:pt x="473913" y="148526"/>
                  </a:lnTo>
                  <a:lnTo>
                    <a:pt x="477545" y="140830"/>
                  </a:lnTo>
                  <a:lnTo>
                    <a:pt x="480136" y="132511"/>
                  </a:lnTo>
                  <a:lnTo>
                    <a:pt x="481698" y="123583"/>
                  </a:lnTo>
                  <a:lnTo>
                    <a:pt x="482219" y="114033"/>
                  </a:lnTo>
                  <a:close/>
                </a:path>
                <a:path w="5953759" h="3228340">
                  <a:moveTo>
                    <a:pt x="522998" y="378371"/>
                  </a:moveTo>
                  <a:lnTo>
                    <a:pt x="519023" y="334073"/>
                  </a:lnTo>
                  <a:lnTo>
                    <a:pt x="487781" y="305803"/>
                  </a:lnTo>
                  <a:lnTo>
                    <a:pt x="461594" y="302260"/>
                  </a:lnTo>
                  <a:lnTo>
                    <a:pt x="453923" y="302526"/>
                  </a:lnTo>
                  <a:lnTo>
                    <a:pt x="412064" y="314223"/>
                  </a:lnTo>
                  <a:lnTo>
                    <a:pt x="406590" y="317677"/>
                  </a:lnTo>
                  <a:lnTo>
                    <a:pt x="419874" y="343522"/>
                  </a:lnTo>
                  <a:lnTo>
                    <a:pt x="424446" y="339877"/>
                  </a:lnTo>
                  <a:lnTo>
                    <a:pt x="430009" y="337007"/>
                  </a:lnTo>
                  <a:lnTo>
                    <a:pt x="443141" y="332740"/>
                  </a:lnTo>
                  <a:lnTo>
                    <a:pt x="449808" y="331673"/>
                  </a:lnTo>
                  <a:lnTo>
                    <a:pt x="466407" y="331673"/>
                  </a:lnTo>
                  <a:lnTo>
                    <a:pt x="473760" y="333844"/>
                  </a:lnTo>
                  <a:lnTo>
                    <a:pt x="483552" y="342531"/>
                  </a:lnTo>
                  <a:lnTo>
                    <a:pt x="486016" y="348742"/>
                  </a:lnTo>
                  <a:lnTo>
                    <a:pt x="486016" y="356793"/>
                  </a:lnTo>
                  <a:lnTo>
                    <a:pt x="486016" y="378371"/>
                  </a:lnTo>
                  <a:lnTo>
                    <a:pt x="486016" y="391414"/>
                  </a:lnTo>
                  <a:lnTo>
                    <a:pt x="483946" y="397090"/>
                  </a:lnTo>
                  <a:lnTo>
                    <a:pt x="480466" y="401408"/>
                  </a:lnTo>
                  <a:lnTo>
                    <a:pt x="470674" y="407250"/>
                  </a:lnTo>
                  <a:lnTo>
                    <a:pt x="465061" y="408711"/>
                  </a:lnTo>
                  <a:lnTo>
                    <a:pt x="452259" y="408711"/>
                  </a:lnTo>
                  <a:lnTo>
                    <a:pt x="447167" y="407339"/>
                  </a:lnTo>
                  <a:lnTo>
                    <a:pt x="439737" y="401802"/>
                  </a:lnTo>
                  <a:lnTo>
                    <a:pt x="437883" y="398043"/>
                  </a:lnTo>
                  <a:lnTo>
                    <a:pt x="437883" y="393306"/>
                  </a:lnTo>
                  <a:lnTo>
                    <a:pt x="439293" y="386778"/>
                  </a:lnTo>
                  <a:lnTo>
                    <a:pt x="443560" y="382104"/>
                  </a:lnTo>
                  <a:lnTo>
                    <a:pt x="450672" y="379310"/>
                  </a:lnTo>
                  <a:lnTo>
                    <a:pt x="460641" y="378371"/>
                  </a:lnTo>
                  <a:lnTo>
                    <a:pt x="486016" y="378371"/>
                  </a:lnTo>
                  <a:lnTo>
                    <a:pt x="486016" y="356793"/>
                  </a:lnTo>
                  <a:lnTo>
                    <a:pt x="456603" y="356793"/>
                  </a:lnTo>
                  <a:lnTo>
                    <a:pt x="443522" y="357441"/>
                  </a:lnTo>
                  <a:lnTo>
                    <a:pt x="405193" y="379095"/>
                  </a:lnTo>
                  <a:lnTo>
                    <a:pt x="401853" y="394957"/>
                  </a:lnTo>
                  <a:lnTo>
                    <a:pt x="401853" y="402399"/>
                  </a:lnTo>
                  <a:lnTo>
                    <a:pt x="429641" y="430809"/>
                  </a:lnTo>
                  <a:lnTo>
                    <a:pt x="449503" y="433603"/>
                  </a:lnTo>
                  <a:lnTo>
                    <a:pt x="462597" y="432498"/>
                  </a:lnTo>
                  <a:lnTo>
                    <a:pt x="473430" y="429158"/>
                  </a:lnTo>
                  <a:lnTo>
                    <a:pt x="482028" y="423608"/>
                  </a:lnTo>
                  <a:lnTo>
                    <a:pt x="488378" y="415836"/>
                  </a:lnTo>
                  <a:lnTo>
                    <a:pt x="488378" y="431711"/>
                  </a:lnTo>
                  <a:lnTo>
                    <a:pt x="522998" y="431711"/>
                  </a:lnTo>
                  <a:lnTo>
                    <a:pt x="522998" y="415836"/>
                  </a:lnTo>
                  <a:lnTo>
                    <a:pt x="522998" y="408711"/>
                  </a:lnTo>
                  <a:lnTo>
                    <a:pt x="522998" y="378371"/>
                  </a:lnTo>
                  <a:close/>
                </a:path>
                <a:path w="5953759" h="3228340">
                  <a:moveTo>
                    <a:pt x="630389" y="50266"/>
                  </a:moveTo>
                  <a:lnTo>
                    <a:pt x="521335" y="50266"/>
                  </a:lnTo>
                  <a:lnTo>
                    <a:pt x="519430" y="101473"/>
                  </a:lnTo>
                  <a:lnTo>
                    <a:pt x="518960" y="111747"/>
                  </a:lnTo>
                  <a:lnTo>
                    <a:pt x="504812" y="147701"/>
                  </a:lnTo>
                  <a:lnTo>
                    <a:pt x="498170" y="147701"/>
                  </a:lnTo>
                  <a:lnTo>
                    <a:pt x="496354" y="147548"/>
                  </a:lnTo>
                  <a:lnTo>
                    <a:pt x="493826" y="147231"/>
                  </a:lnTo>
                  <a:lnTo>
                    <a:pt x="491921" y="177571"/>
                  </a:lnTo>
                  <a:lnTo>
                    <a:pt x="499351" y="179476"/>
                  </a:lnTo>
                  <a:lnTo>
                    <a:pt x="505752" y="180416"/>
                  </a:lnTo>
                  <a:lnTo>
                    <a:pt x="511136" y="180416"/>
                  </a:lnTo>
                  <a:lnTo>
                    <a:pt x="544969" y="152717"/>
                  </a:lnTo>
                  <a:lnTo>
                    <a:pt x="546366" y="147701"/>
                  </a:lnTo>
                  <a:lnTo>
                    <a:pt x="547166" y="144856"/>
                  </a:lnTo>
                  <a:lnTo>
                    <a:pt x="551992" y="101473"/>
                  </a:lnTo>
                  <a:lnTo>
                    <a:pt x="553097" y="80594"/>
                  </a:lnTo>
                  <a:lnTo>
                    <a:pt x="593394" y="80594"/>
                  </a:lnTo>
                  <a:lnTo>
                    <a:pt x="593394" y="177812"/>
                  </a:lnTo>
                  <a:lnTo>
                    <a:pt x="630389" y="177812"/>
                  </a:lnTo>
                  <a:lnTo>
                    <a:pt x="630389" y="80594"/>
                  </a:lnTo>
                  <a:lnTo>
                    <a:pt x="630389" y="50266"/>
                  </a:lnTo>
                  <a:close/>
                </a:path>
                <a:path w="5953759" h="3228340">
                  <a:moveTo>
                    <a:pt x="673061" y="334746"/>
                  </a:moveTo>
                  <a:lnTo>
                    <a:pt x="671906" y="332613"/>
                  </a:lnTo>
                  <a:lnTo>
                    <a:pt x="669112" y="327380"/>
                  </a:lnTo>
                  <a:lnTo>
                    <a:pt x="664133" y="320916"/>
                  </a:lnTo>
                  <a:lnTo>
                    <a:pt x="625678" y="302793"/>
                  </a:lnTo>
                  <a:lnTo>
                    <a:pt x="615924" y="302260"/>
                  </a:lnTo>
                  <a:lnTo>
                    <a:pt x="605980" y="302793"/>
                  </a:lnTo>
                  <a:lnTo>
                    <a:pt x="564832" y="320738"/>
                  </a:lnTo>
                  <a:lnTo>
                    <a:pt x="545363" y="358711"/>
                  </a:lnTo>
                  <a:lnTo>
                    <a:pt x="544791" y="367931"/>
                  </a:lnTo>
                  <a:lnTo>
                    <a:pt x="545363" y="377177"/>
                  </a:lnTo>
                  <a:lnTo>
                    <a:pt x="564832" y="415150"/>
                  </a:lnTo>
                  <a:lnTo>
                    <a:pt x="605980" y="433082"/>
                  </a:lnTo>
                  <a:lnTo>
                    <a:pt x="615924" y="433603"/>
                  </a:lnTo>
                  <a:lnTo>
                    <a:pt x="625678" y="433082"/>
                  </a:lnTo>
                  <a:lnTo>
                    <a:pt x="664133" y="414883"/>
                  </a:lnTo>
                  <a:lnTo>
                    <a:pt x="672007" y="403263"/>
                  </a:lnTo>
                  <a:lnTo>
                    <a:pt x="673061" y="401370"/>
                  </a:lnTo>
                  <a:lnTo>
                    <a:pt x="644372" y="385724"/>
                  </a:lnTo>
                  <a:lnTo>
                    <a:pt x="638924" y="393407"/>
                  </a:lnTo>
                  <a:lnTo>
                    <a:pt x="632333" y="398881"/>
                  </a:lnTo>
                  <a:lnTo>
                    <a:pt x="624586" y="402170"/>
                  </a:lnTo>
                  <a:lnTo>
                    <a:pt x="615696" y="403263"/>
                  </a:lnTo>
                  <a:lnTo>
                    <a:pt x="608761" y="402678"/>
                  </a:lnTo>
                  <a:lnTo>
                    <a:pt x="582269" y="367931"/>
                  </a:lnTo>
                  <a:lnTo>
                    <a:pt x="582853" y="360197"/>
                  </a:lnTo>
                  <a:lnTo>
                    <a:pt x="615696" y="332613"/>
                  </a:lnTo>
                  <a:lnTo>
                    <a:pt x="624497" y="333717"/>
                  </a:lnTo>
                  <a:lnTo>
                    <a:pt x="632218" y="337007"/>
                  </a:lnTo>
                  <a:lnTo>
                    <a:pt x="638848" y="342493"/>
                  </a:lnTo>
                  <a:lnTo>
                    <a:pt x="644372" y="350164"/>
                  </a:lnTo>
                  <a:lnTo>
                    <a:pt x="673061" y="334746"/>
                  </a:lnTo>
                  <a:close/>
                </a:path>
                <a:path w="5953759" h="3228340">
                  <a:moveTo>
                    <a:pt x="715251" y="11620"/>
                  </a:moveTo>
                  <a:lnTo>
                    <a:pt x="713714" y="7708"/>
                  </a:lnTo>
                  <a:lnTo>
                    <a:pt x="707555" y="1549"/>
                  </a:lnTo>
                  <a:lnTo>
                    <a:pt x="703630" y="0"/>
                  </a:lnTo>
                  <a:lnTo>
                    <a:pt x="694156" y="0"/>
                  </a:lnTo>
                  <a:lnTo>
                    <a:pt x="690206" y="1549"/>
                  </a:lnTo>
                  <a:lnTo>
                    <a:pt x="683869" y="7708"/>
                  </a:lnTo>
                  <a:lnTo>
                    <a:pt x="682294" y="11620"/>
                  </a:lnTo>
                  <a:lnTo>
                    <a:pt x="682294" y="21107"/>
                  </a:lnTo>
                  <a:lnTo>
                    <a:pt x="683869" y="25019"/>
                  </a:lnTo>
                  <a:lnTo>
                    <a:pt x="690206" y="31178"/>
                  </a:lnTo>
                  <a:lnTo>
                    <a:pt x="694156" y="32715"/>
                  </a:lnTo>
                  <a:lnTo>
                    <a:pt x="703630" y="32715"/>
                  </a:lnTo>
                  <a:lnTo>
                    <a:pt x="707555" y="31178"/>
                  </a:lnTo>
                  <a:lnTo>
                    <a:pt x="713714" y="25019"/>
                  </a:lnTo>
                  <a:lnTo>
                    <a:pt x="715251" y="21107"/>
                  </a:lnTo>
                  <a:lnTo>
                    <a:pt x="715251" y="11620"/>
                  </a:lnTo>
                  <a:close/>
                </a:path>
                <a:path w="5953759" h="3228340">
                  <a:moveTo>
                    <a:pt x="763371" y="11620"/>
                  </a:moveTo>
                  <a:lnTo>
                    <a:pt x="761796" y="7708"/>
                  </a:lnTo>
                  <a:lnTo>
                    <a:pt x="755472" y="1549"/>
                  </a:lnTo>
                  <a:lnTo>
                    <a:pt x="751535" y="0"/>
                  </a:lnTo>
                  <a:lnTo>
                    <a:pt x="742048" y="0"/>
                  </a:lnTo>
                  <a:lnTo>
                    <a:pt x="738136" y="1549"/>
                  </a:lnTo>
                  <a:lnTo>
                    <a:pt x="731977" y="7708"/>
                  </a:lnTo>
                  <a:lnTo>
                    <a:pt x="730427" y="11620"/>
                  </a:lnTo>
                  <a:lnTo>
                    <a:pt x="730427" y="21107"/>
                  </a:lnTo>
                  <a:lnTo>
                    <a:pt x="731977" y="25019"/>
                  </a:lnTo>
                  <a:lnTo>
                    <a:pt x="738136" y="31178"/>
                  </a:lnTo>
                  <a:lnTo>
                    <a:pt x="742048" y="32715"/>
                  </a:lnTo>
                  <a:lnTo>
                    <a:pt x="751535" y="32715"/>
                  </a:lnTo>
                  <a:lnTo>
                    <a:pt x="755472" y="31178"/>
                  </a:lnTo>
                  <a:lnTo>
                    <a:pt x="761796" y="25019"/>
                  </a:lnTo>
                  <a:lnTo>
                    <a:pt x="763371" y="21107"/>
                  </a:lnTo>
                  <a:lnTo>
                    <a:pt x="763371" y="11620"/>
                  </a:lnTo>
                  <a:close/>
                </a:path>
                <a:path w="5953759" h="3228340">
                  <a:moveTo>
                    <a:pt x="789927" y="114985"/>
                  </a:moveTo>
                  <a:lnTo>
                    <a:pt x="789889" y="114033"/>
                  </a:lnTo>
                  <a:lnTo>
                    <a:pt x="789381" y="104863"/>
                  </a:lnTo>
                  <a:lnTo>
                    <a:pt x="789025" y="102882"/>
                  </a:lnTo>
                  <a:lnTo>
                    <a:pt x="787768" y="95821"/>
                  </a:lnTo>
                  <a:lnTo>
                    <a:pt x="785063" y="87376"/>
                  </a:lnTo>
                  <a:lnTo>
                    <a:pt x="781278" y="79540"/>
                  </a:lnTo>
                  <a:lnTo>
                    <a:pt x="779132" y="76339"/>
                  </a:lnTo>
                  <a:lnTo>
                    <a:pt x="776528" y="72453"/>
                  </a:lnTo>
                  <a:lnTo>
                    <a:pt x="770978" y="66230"/>
                  </a:lnTo>
                  <a:lnTo>
                    <a:pt x="764616" y="60896"/>
                  </a:lnTo>
                  <a:lnTo>
                    <a:pt x="757453" y="56426"/>
                  </a:lnTo>
                  <a:lnTo>
                    <a:pt x="755078" y="55359"/>
                  </a:lnTo>
                  <a:lnTo>
                    <a:pt x="755078" y="102882"/>
                  </a:lnTo>
                  <a:lnTo>
                    <a:pt x="692264" y="102882"/>
                  </a:lnTo>
                  <a:lnTo>
                    <a:pt x="693521" y="94678"/>
                  </a:lnTo>
                  <a:lnTo>
                    <a:pt x="697001" y="88188"/>
                  </a:lnTo>
                  <a:lnTo>
                    <a:pt x="708380" y="78714"/>
                  </a:lnTo>
                  <a:lnTo>
                    <a:pt x="715416" y="76339"/>
                  </a:lnTo>
                  <a:lnTo>
                    <a:pt x="732015" y="76339"/>
                  </a:lnTo>
                  <a:lnTo>
                    <a:pt x="738962" y="78752"/>
                  </a:lnTo>
                  <a:lnTo>
                    <a:pt x="750341" y="88392"/>
                  </a:lnTo>
                  <a:lnTo>
                    <a:pt x="753808" y="94830"/>
                  </a:lnTo>
                  <a:lnTo>
                    <a:pt x="755078" y="102882"/>
                  </a:lnTo>
                  <a:lnTo>
                    <a:pt x="755078" y="55359"/>
                  </a:lnTo>
                  <a:lnTo>
                    <a:pt x="749642" y="52908"/>
                  </a:lnTo>
                  <a:lnTo>
                    <a:pt x="741387" y="50380"/>
                  </a:lnTo>
                  <a:lnTo>
                    <a:pt x="732688" y="48869"/>
                  </a:lnTo>
                  <a:lnTo>
                    <a:pt x="723557" y="48361"/>
                  </a:lnTo>
                  <a:lnTo>
                    <a:pt x="714184" y="48895"/>
                  </a:lnTo>
                  <a:lnTo>
                    <a:pt x="674954" y="66865"/>
                  </a:lnTo>
                  <a:lnTo>
                    <a:pt x="656056" y="104902"/>
                  </a:lnTo>
                  <a:lnTo>
                    <a:pt x="655510" y="114033"/>
                  </a:lnTo>
                  <a:lnTo>
                    <a:pt x="656069" y="123266"/>
                  </a:lnTo>
                  <a:lnTo>
                    <a:pt x="675424" y="161251"/>
                  </a:lnTo>
                  <a:lnTo>
                    <a:pt x="717816" y="179184"/>
                  </a:lnTo>
                  <a:lnTo>
                    <a:pt x="728294" y="179705"/>
                  </a:lnTo>
                  <a:lnTo>
                    <a:pt x="744562" y="178422"/>
                  </a:lnTo>
                  <a:lnTo>
                    <a:pt x="758748" y="174548"/>
                  </a:lnTo>
                  <a:lnTo>
                    <a:pt x="770864" y="168109"/>
                  </a:lnTo>
                  <a:lnTo>
                    <a:pt x="780923" y="159080"/>
                  </a:lnTo>
                  <a:lnTo>
                    <a:pt x="772591" y="150063"/>
                  </a:lnTo>
                  <a:lnTo>
                    <a:pt x="761238" y="137744"/>
                  </a:lnTo>
                  <a:lnTo>
                    <a:pt x="756818" y="141998"/>
                  </a:lnTo>
                  <a:lnTo>
                    <a:pt x="752043" y="145135"/>
                  </a:lnTo>
                  <a:lnTo>
                    <a:pt x="741768" y="149085"/>
                  </a:lnTo>
                  <a:lnTo>
                    <a:pt x="735876" y="150063"/>
                  </a:lnTo>
                  <a:lnTo>
                    <a:pt x="719594" y="150063"/>
                  </a:lnTo>
                  <a:lnTo>
                    <a:pt x="711530" y="147789"/>
                  </a:lnTo>
                  <a:lnTo>
                    <a:pt x="698576" y="138607"/>
                  </a:lnTo>
                  <a:lnTo>
                    <a:pt x="694461" y="132372"/>
                  </a:lnTo>
                  <a:lnTo>
                    <a:pt x="692734" y="124472"/>
                  </a:lnTo>
                  <a:lnTo>
                    <a:pt x="789216" y="124472"/>
                  </a:lnTo>
                  <a:lnTo>
                    <a:pt x="789698" y="118300"/>
                  </a:lnTo>
                  <a:lnTo>
                    <a:pt x="789927" y="114985"/>
                  </a:lnTo>
                  <a:close/>
                </a:path>
                <a:path w="5953759" h="3228340">
                  <a:moveTo>
                    <a:pt x="802741" y="304165"/>
                  </a:moveTo>
                  <a:lnTo>
                    <a:pt x="679704" y="304165"/>
                  </a:lnTo>
                  <a:lnTo>
                    <a:pt x="679704" y="334518"/>
                  </a:lnTo>
                  <a:lnTo>
                    <a:pt x="722845" y="334518"/>
                  </a:lnTo>
                  <a:lnTo>
                    <a:pt x="722845" y="431711"/>
                  </a:lnTo>
                  <a:lnTo>
                    <a:pt x="759599" y="431711"/>
                  </a:lnTo>
                  <a:lnTo>
                    <a:pt x="759599" y="334518"/>
                  </a:lnTo>
                  <a:lnTo>
                    <a:pt x="802741" y="334518"/>
                  </a:lnTo>
                  <a:lnTo>
                    <a:pt x="802741" y="304165"/>
                  </a:lnTo>
                  <a:close/>
                </a:path>
                <a:path w="5953759" h="3228340">
                  <a:moveTo>
                    <a:pt x="946416" y="368896"/>
                  </a:moveTo>
                  <a:lnTo>
                    <a:pt x="946378" y="367931"/>
                  </a:lnTo>
                  <a:lnTo>
                    <a:pt x="945870" y="358762"/>
                  </a:lnTo>
                  <a:lnTo>
                    <a:pt x="945515" y="356793"/>
                  </a:lnTo>
                  <a:lnTo>
                    <a:pt x="944245" y="349719"/>
                  </a:lnTo>
                  <a:lnTo>
                    <a:pt x="941539" y="341287"/>
                  </a:lnTo>
                  <a:lnTo>
                    <a:pt x="937755" y="333451"/>
                  </a:lnTo>
                  <a:lnTo>
                    <a:pt x="935609" y="330250"/>
                  </a:lnTo>
                  <a:lnTo>
                    <a:pt x="933018" y="326364"/>
                  </a:lnTo>
                  <a:lnTo>
                    <a:pt x="927468" y="320154"/>
                  </a:lnTo>
                  <a:lnTo>
                    <a:pt x="921105" y="314807"/>
                  </a:lnTo>
                  <a:lnTo>
                    <a:pt x="913930" y="310324"/>
                  </a:lnTo>
                  <a:lnTo>
                    <a:pt x="911555" y="309257"/>
                  </a:lnTo>
                  <a:lnTo>
                    <a:pt x="911555" y="356793"/>
                  </a:lnTo>
                  <a:lnTo>
                    <a:pt x="848728" y="356793"/>
                  </a:lnTo>
                  <a:lnTo>
                    <a:pt x="849998" y="348576"/>
                  </a:lnTo>
                  <a:lnTo>
                    <a:pt x="853465" y="342099"/>
                  </a:lnTo>
                  <a:lnTo>
                    <a:pt x="864857" y="332613"/>
                  </a:lnTo>
                  <a:lnTo>
                    <a:pt x="871880" y="330250"/>
                  </a:lnTo>
                  <a:lnTo>
                    <a:pt x="888479" y="330250"/>
                  </a:lnTo>
                  <a:lnTo>
                    <a:pt x="895438" y="332651"/>
                  </a:lnTo>
                  <a:lnTo>
                    <a:pt x="906805" y="342303"/>
                  </a:lnTo>
                  <a:lnTo>
                    <a:pt x="910297" y="348742"/>
                  </a:lnTo>
                  <a:lnTo>
                    <a:pt x="911555" y="356793"/>
                  </a:lnTo>
                  <a:lnTo>
                    <a:pt x="911555" y="309257"/>
                  </a:lnTo>
                  <a:lnTo>
                    <a:pt x="906106" y="306806"/>
                  </a:lnTo>
                  <a:lnTo>
                    <a:pt x="897851" y="304279"/>
                  </a:lnTo>
                  <a:lnTo>
                    <a:pt x="889152" y="302768"/>
                  </a:lnTo>
                  <a:lnTo>
                    <a:pt x="880021" y="302260"/>
                  </a:lnTo>
                  <a:lnTo>
                    <a:pt x="870648" y="302793"/>
                  </a:lnTo>
                  <a:lnTo>
                    <a:pt x="831418" y="320763"/>
                  </a:lnTo>
                  <a:lnTo>
                    <a:pt x="812533" y="358813"/>
                  </a:lnTo>
                  <a:lnTo>
                    <a:pt x="811987" y="367931"/>
                  </a:lnTo>
                  <a:lnTo>
                    <a:pt x="812546" y="377177"/>
                  </a:lnTo>
                  <a:lnTo>
                    <a:pt x="831888" y="415150"/>
                  </a:lnTo>
                  <a:lnTo>
                    <a:pt x="874280" y="433082"/>
                  </a:lnTo>
                  <a:lnTo>
                    <a:pt x="884770" y="433603"/>
                  </a:lnTo>
                  <a:lnTo>
                    <a:pt x="901026" y="432320"/>
                  </a:lnTo>
                  <a:lnTo>
                    <a:pt x="915225" y="428459"/>
                  </a:lnTo>
                  <a:lnTo>
                    <a:pt x="927341" y="422008"/>
                  </a:lnTo>
                  <a:lnTo>
                    <a:pt x="937399" y="412978"/>
                  </a:lnTo>
                  <a:lnTo>
                    <a:pt x="929081" y="403974"/>
                  </a:lnTo>
                  <a:lnTo>
                    <a:pt x="917727" y="391655"/>
                  </a:lnTo>
                  <a:lnTo>
                    <a:pt x="913295" y="395922"/>
                  </a:lnTo>
                  <a:lnTo>
                    <a:pt x="908507" y="399046"/>
                  </a:lnTo>
                  <a:lnTo>
                    <a:pt x="898245" y="402983"/>
                  </a:lnTo>
                  <a:lnTo>
                    <a:pt x="892352" y="403974"/>
                  </a:lnTo>
                  <a:lnTo>
                    <a:pt x="876071" y="403974"/>
                  </a:lnTo>
                  <a:lnTo>
                    <a:pt x="868019" y="401688"/>
                  </a:lnTo>
                  <a:lnTo>
                    <a:pt x="855052" y="392518"/>
                  </a:lnTo>
                  <a:lnTo>
                    <a:pt x="850938" y="386283"/>
                  </a:lnTo>
                  <a:lnTo>
                    <a:pt x="849198" y="378371"/>
                  </a:lnTo>
                  <a:lnTo>
                    <a:pt x="945692" y="378371"/>
                  </a:lnTo>
                  <a:lnTo>
                    <a:pt x="946416" y="368896"/>
                  </a:lnTo>
                  <a:close/>
                </a:path>
                <a:path w="5953759" h="3228340">
                  <a:moveTo>
                    <a:pt x="947585" y="50266"/>
                  </a:moveTo>
                  <a:lnTo>
                    <a:pt x="910602" y="50266"/>
                  </a:lnTo>
                  <a:lnTo>
                    <a:pt x="910602" y="100050"/>
                  </a:lnTo>
                  <a:lnTo>
                    <a:pt x="855129" y="100050"/>
                  </a:lnTo>
                  <a:lnTo>
                    <a:pt x="855129" y="50266"/>
                  </a:lnTo>
                  <a:lnTo>
                    <a:pt x="818375" y="50266"/>
                  </a:lnTo>
                  <a:lnTo>
                    <a:pt x="818375" y="177812"/>
                  </a:lnTo>
                  <a:lnTo>
                    <a:pt x="855129" y="177812"/>
                  </a:lnTo>
                  <a:lnTo>
                    <a:pt x="855129" y="130162"/>
                  </a:lnTo>
                  <a:lnTo>
                    <a:pt x="910602" y="130162"/>
                  </a:lnTo>
                  <a:lnTo>
                    <a:pt x="910602" y="177812"/>
                  </a:lnTo>
                  <a:lnTo>
                    <a:pt x="947585" y="177812"/>
                  </a:lnTo>
                  <a:lnTo>
                    <a:pt x="947585" y="130162"/>
                  </a:lnTo>
                  <a:lnTo>
                    <a:pt x="947585" y="100050"/>
                  </a:lnTo>
                  <a:lnTo>
                    <a:pt x="947585" y="50266"/>
                  </a:lnTo>
                  <a:close/>
                </a:path>
                <a:path w="5953759" h="3228340">
                  <a:moveTo>
                    <a:pt x="1112583" y="114033"/>
                  </a:moveTo>
                  <a:lnTo>
                    <a:pt x="1102588" y="78714"/>
                  </a:lnTo>
                  <a:lnTo>
                    <a:pt x="1098638" y="73075"/>
                  </a:lnTo>
                  <a:lnTo>
                    <a:pt x="1092847" y="66827"/>
                  </a:lnTo>
                  <a:lnTo>
                    <a:pt x="1086192" y="61404"/>
                  </a:lnTo>
                  <a:lnTo>
                    <a:pt x="1078687" y="56781"/>
                  </a:lnTo>
                  <a:lnTo>
                    <a:pt x="1075131" y="55194"/>
                  </a:lnTo>
                  <a:lnTo>
                    <a:pt x="1075131" y="114033"/>
                  </a:lnTo>
                  <a:lnTo>
                    <a:pt x="1074559" y="121704"/>
                  </a:lnTo>
                  <a:lnTo>
                    <a:pt x="1052144" y="149364"/>
                  </a:lnTo>
                  <a:lnTo>
                    <a:pt x="1033170" y="149364"/>
                  </a:lnTo>
                  <a:lnTo>
                    <a:pt x="1009929" y="114033"/>
                  </a:lnTo>
                  <a:lnTo>
                    <a:pt x="1010500" y="106387"/>
                  </a:lnTo>
                  <a:lnTo>
                    <a:pt x="1033170" y="78714"/>
                  </a:lnTo>
                  <a:lnTo>
                    <a:pt x="1052144" y="78714"/>
                  </a:lnTo>
                  <a:lnTo>
                    <a:pt x="1075131" y="114033"/>
                  </a:lnTo>
                  <a:lnTo>
                    <a:pt x="1075131" y="55194"/>
                  </a:lnTo>
                  <a:lnTo>
                    <a:pt x="1070470" y="53098"/>
                  </a:lnTo>
                  <a:lnTo>
                    <a:pt x="1061732" y="50469"/>
                  </a:lnTo>
                  <a:lnTo>
                    <a:pt x="1052449" y="48895"/>
                  </a:lnTo>
                  <a:lnTo>
                    <a:pt x="1042644" y="48361"/>
                  </a:lnTo>
                  <a:lnTo>
                    <a:pt x="1032827" y="48895"/>
                  </a:lnTo>
                  <a:lnTo>
                    <a:pt x="992238" y="66827"/>
                  </a:lnTo>
                  <a:lnTo>
                    <a:pt x="973035" y="104813"/>
                  </a:lnTo>
                  <a:lnTo>
                    <a:pt x="972477" y="114033"/>
                  </a:lnTo>
                  <a:lnTo>
                    <a:pt x="973035" y="123266"/>
                  </a:lnTo>
                  <a:lnTo>
                    <a:pt x="992238" y="161251"/>
                  </a:lnTo>
                  <a:lnTo>
                    <a:pt x="1032827" y="179184"/>
                  </a:lnTo>
                  <a:lnTo>
                    <a:pt x="1042644" y="179705"/>
                  </a:lnTo>
                  <a:lnTo>
                    <a:pt x="1052449" y="179184"/>
                  </a:lnTo>
                  <a:lnTo>
                    <a:pt x="1092847" y="161251"/>
                  </a:lnTo>
                  <a:lnTo>
                    <a:pt x="1102575" y="149364"/>
                  </a:lnTo>
                  <a:lnTo>
                    <a:pt x="1103579" y="147929"/>
                  </a:lnTo>
                  <a:lnTo>
                    <a:pt x="1107516" y="140220"/>
                  </a:lnTo>
                  <a:lnTo>
                    <a:pt x="1110322" y="131991"/>
                  </a:lnTo>
                  <a:lnTo>
                    <a:pt x="1112012" y="123266"/>
                  </a:lnTo>
                  <a:lnTo>
                    <a:pt x="1112583" y="114033"/>
                  </a:lnTo>
                  <a:close/>
                </a:path>
                <a:path w="5953759" h="3228340">
                  <a:moveTo>
                    <a:pt x="1113548" y="367931"/>
                  </a:moveTo>
                  <a:lnTo>
                    <a:pt x="1104696" y="332613"/>
                  </a:lnTo>
                  <a:lnTo>
                    <a:pt x="1100696" y="326466"/>
                  </a:lnTo>
                  <a:lnTo>
                    <a:pt x="1076083" y="307454"/>
                  </a:lnTo>
                  <a:lnTo>
                    <a:pt x="1076083" y="367931"/>
                  </a:lnTo>
                  <a:lnTo>
                    <a:pt x="1075512" y="375602"/>
                  </a:lnTo>
                  <a:lnTo>
                    <a:pt x="1053096" y="403263"/>
                  </a:lnTo>
                  <a:lnTo>
                    <a:pt x="1034122" y="403263"/>
                  </a:lnTo>
                  <a:lnTo>
                    <a:pt x="1011123" y="367931"/>
                  </a:lnTo>
                  <a:lnTo>
                    <a:pt x="1011682" y="360286"/>
                  </a:lnTo>
                  <a:lnTo>
                    <a:pt x="1034122" y="332613"/>
                  </a:lnTo>
                  <a:lnTo>
                    <a:pt x="1053096" y="332613"/>
                  </a:lnTo>
                  <a:lnTo>
                    <a:pt x="1076083" y="367931"/>
                  </a:lnTo>
                  <a:lnTo>
                    <a:pt x="1076083" y="307454"/>
                  </a:lnTo>
                  <a:lnTo>
                    <a:pt x="1074877" y="306870"/>
                  </a:lnTo>
                  <a:lnTo>
                    <a:pt x="1066990" y="304317"/>
                  </a:lnTo>
                  <a:lnTo>
                    <a:pt x="1058697" y="302780"/>
                  </a:lnTo>
                  <a:lnTo>
                    <a:pt x="1050010" y="302260"/>
                  </a:lnTo>
                  <a:lnTo>
                    <a:pt x="1037628" y="303301"/>
                  </a:lnTo>
                  <a:lnTo>
                    <a:pt x="1026833" y="306425"/>
                  </a:lnTo>
                  <a:lnTo>
                    <a:pt x="1017600" y="311607"/>
                  </a:lnTo>
                  <a:lnTo>
                    <a:pt x="1009942" y="318858"/>
                  </a:lnTo>
                  <a:lnTo>
                    <a:pt x="1009942" y="304165"/>
                  </a:lnTo>
                  <a:lnTo>
                    <a:pt x="974623" y="304165"/>
                  </a:lnTo>
                  <a:lnTo>
                    <a:pt x="974623" y="477710"/>
                  </a:lnTo>
                  <a:lnTo>
                    <a:pt x="1011605" y="477710"/>
                  </a:lnTo>
                  <a:lnTo>
                    <a:pt x="1011605" y="418198"/>
                  </a:lnTo>
                  <a:lnTo>
                    <a:pt x="1019251" y="424942"/>
                  </a:lnTo>
                  <a:lnTo>
                    <a:pt x="1028192" y="429755"/>
                  </a:lnTo>
                  <a:lnTo>
                    <a:pt x="1038453" y="432650"/>
                  </a:lnTo>
                  <a:lnTo>
                    <a:pt x="1050010" y="433603"/>
                  </a:lnTo>
                  <a:lnTo>
                    <a:pt x="1058697" y="433095"/>
                  </a:lnTo>
                  <a:lnTo>
                    <a:pt x="1092390" y="418198"/>
                  </a:lnTo>
                  <a:lnTo>
                    <a:pt x="1095375" y="415594"/>
                  </a:lnTo>
                  <a:lnTo>
                    <a:pt x="1100696" y="409435"/>
                  </a:lnTo>
                  <a:lnTo>
                    <a:pt x="1104696" y="403263"/>
                  </a:lnTo>
                  <a:lnTo>
                    <a:pt x="1105242" y="402437"/>
                  </a:lnTo>
                  <a:lnTo>
                    <a:pt x="1108875" y="394728"/>
                  </a:lnTo>
                  <a:lnTo>
                    <a:pt x="1111465" y="386410"/>
                  </a:lnTo>
                  <a:lnTo>
                    <a:pt x="1113028" y="377482"/>
                  </a:lnTo>
                  <a:lnTo>
                    <a:pt x="1113548" y="367931"/>
                  </a:lnTo>
                  <a:close/>
                </a:path>
                <a:path w="5953759" h="3228340">
                  <a:moveTo>
                    <a:pt x="1194142" y="367931"/>
                  </a:moveTo>
                  <a:lnTo>
                    <a:pt x="1160729" y="321475"/>
                  </a:lnTo>
                  <a:lnTo>
                    <a:pt x="1127531" y="321475"/>
                  </a:lnTo>
                  <a:lnTo>
                    <a:pt x="1160018" y="367931"/>
                  </a:lnTo>
                  <a:lnTo>
                    <a:pt x="1127531" y="414172"/>
                  </a:lnTo>
                  <a:lnTo>
                    <a:pt x="1160729" y="414172"/>
                  </a:lnTo>
                  <a:lnTo>
                    <a:pt x="1194142" y="367931"/>
                  </a:lnTo>
                  <a:close/>
                </a:path>
                <a:path w="5953759" h="3228340">
                  <a:moveTo>
                    <a:pt x="1247724" y="367931"/>
                  </a:moveTo>
                  <a:lnTo>
                    <a:pt x="1214297" y="321475"/>
                  </a:lnTo>
                  <a:lnTo>
                    <a:pt x="1181112" y="321475"/>
                  </a:lnTo>
                  <a:lnTo>
                    <a:pt x="1213599" y="367931"/>
                  </a:lnTo>
                  <a:lnTo>
                    <a:pt x="1181112" y="414172"/>
                  </a:lnTo>
                  <a:lnTo>
                    <a:pt x="1214297" y="414172"/>
                  </a:lnTo>
                  <a:lnTo>
                    <a:pt x="1247724" y="367931"/>
                  </a:lnTo>
                  <a:close/>
                </a:path>
                <a:path w="5953759" h="3228340">
                  <a:moveTo>
                    <a:pt x="1271905" y="177812"/>
                  </a:moveTo>
                  <a:lnTo>
                    <a:pt x="1237170" y="129438"/>
                  </a:lnTo>
                  <a:lnTo>
                    <a:pt x="1224254" y="111429"/>
                  </a:lnTo>
                  <a:lnTo>
                    <a:pt x="1232712" y="99809"/>
                  </a:lnTo>
                  <a:lnTo>
                    <a:pt x="1268831" y="50266"/>
                  </a:lnTo>
                  <a:lnTo>
                    <a:pt x="1229461" y="50266"/>
                  </a:lnTo>
                  <a:lnTo>
                    <a:pt x="1194866" y="99809"/>
                  </a:lnTo>
                  <a:lnTo>
                    <a:pt x="1174940" y="99809"/>
                  </a:lnTo>
                  <a:lnTo>
                    <a:pt x="1174940" y="50266"/>
                  </a:lnTo>
                  <a:lnTo>
                    <a:pt x="1137958" y="50266"/>
                  </a:lnTo>
                  <a:lnTo>
                    <a:pt x="1137958" y="177812"/>
                  </a:lnTo>
                  <a:lnTo>
                    <a:pt x="1174940" y="177812"/>
                  </a:lnTo>
                  <a:lnTo>
                    <a:pt x="1174940" y="129438"/>
                  </a:lnTo>
                  <a:lnTo>
                    <a:pt x="1194142" y="129438"/>
                  </a:lnTo>
                  <a:lnTo>
                    <a:pt x="1228293" y="177812"/>
                  </a:lnTo>
                  <a:lnTo>
                    <a:pt x="1271905" y="177812"/>
                  </a:lnTo>
                  <a:close/>
                </a:path>
                <a:path w="5953759" h="3228340">
                  <a:moveTo>
                    <a:pt x="1418894" y="96253"/>
                  </a:moveTo>
                  <a:lnTo>
                    <a:pt x="1351800" y="96253"/>
                  </a:lnTo>
                  <a:lnTo>
                    <a:pt x="1351800" y="125895"/>
                  </a:lnTo>
                  <a:lnTo>
                    <a:pt x="1418894" y="125895"/>
                  </a:lnTo>
                  <a:lnTo>
                    <a:pt x="1418894" y="96253"/>
                  </a:lnTo>
                  <a:close/>
                </a:path>
                <a:path w="5953759" h="3228340">
                  <a:moveTo>
                    <a:pt x="3607092" y="2861259"/>
                  </a:moveTo>
                  <a:lnTo>
                    <a:pt x="3573907" y="2861259"/>
                  </a:lnTo>
                  <a:lnTo>
                    <a:pt x="3540468" y="2907728"/>
                  </a:lnTo>
                  <a:lnTo>
                    <a:pt x="3573907" y="2953956"/>
                  </a:lnTo>
                  <a:lnTo>
                    <a:pt x="3607092" y="2953956"/>
                  </a:lnTo>
                  <a:lnTo>
                    <a:pt x="3574618" y="2907728"/>
                  </a:lnTo>
                  <a:lnTo>
                    <a:pt x="3607092" y="2861259"/>
                  </a:lnTo>
                  <a:close/>
                </a:path>
                <a:path w="5953759" h="3228340">
                  <a:moveTo>
                    <a:pt x="3660673" y="2861259"/>
                  </a:moveTo>
                  <a:lnTo>
                    <a:pt x="3627488" y="2861259"/>
                  </a:lnTo>
                  <a:lnTo>
                    <a:pt x="3594049" y="2907728"/>
                  </a:lnTo>
                  <a:lnTo>
                    <a:pt x="3627488" y="2953956"/>
                  </a:lnTo>
                  <a:lnTo>
                    <a:pt x="3660673" y="2953956"/>
                  </a:lnTo>
                  <a:lnTo>
                    <a:pt x="3628186" y="2907728"/>
                  </a:lnTo>
                  <a:lnTo>
                    <a:pt x="3660673" y="2861259"/>
                  </a:lnTo>
                  <a:close/>
                </a:path>
                <a:path w="5953759" h="3228340">
                  <a:moveTo>
                    <a:pt x="3854831" y="3142437"/>
                  </a:moveTo>
                  <a:lnTo>
                    <a:pt x="3843693" y="3098215"/>
                  </a:lnTo>
                  <a:lnTo>
                    <a:pt x="3812984" y="3067634"/>
                  </a:lnTo>
                  <a:lnTo>
                    <a:pt x="3768763" y="3056610"/>
                  </a:lnTo>
                  <a:lnTo>
                    <a:pt x="3758006" y="3057093"/>
                  </a:lnTo>
                  <a:lnTo>
                    <a:pt x="3720592" y="3068421"/>
                  </a:lnTo>
                  <a:lnTo>
                    <a:pt x="3699548" y="3086239"/>
                  </a:lnTo>
                  <a:lnTo>
                    <a:pt x="3723970" y="3109010"/>
                  </a:lnTo>
                  <a:lnTo>
                    <a:pt x="3733228" y="3100400"/>
                  </a:lnTo>
                  <a:lnTo>
                    <a:pt x="3743464" y="3094253"/>
                  </a:lnTo>
                  <a:lnTo>
                    <a:pt x="3754678" y="3090557"/>
                  </a:lnTo>
                  <a:lnTo>
                    <a:pt x="3766883" y="3089325"/>
                  </a:lnTo>
                  <a:lnTo>
                    <a:pt x="3775430" y="3089960"/>
                  </a:lnTo>
                  <a:lnTo>
                    <a:pt x="3807650" y="3111436"/>
                  </a:lnTo>
                  <a:lnTo>
                    <a:pt x="3813810" y="3126778"/>
                  </a:lnTo>
                  <a:lnTo>
                    <a:pt x="3746970" y="3126778"/>
                  </a:lnTo>
                  <a:lnTo>
                    <a:pt x="3746970" y="3156178"/>
                  </a:lnTo>
                  <a:lnTo>
                    <a:pt x="3814292" y="3156178"/>
                  </a:lnTo>
                  <a:lnTo>
                    <a:pt x="3811828" y="3164725"/>
                  </a:lnTo>
                  <a:lnTo>
                    <a:pt x="3783736" y="3192869"/>
                  </a:lnTo>
                  <a:lnTo>
                    <a:pt x="3766883" y="3195536"/>
                  </a:lnTo>
                  <a:lnTo>
                    <a:pt x="3754678" y="3194304"/>
                  </a:lnTo>
                  <a:lnTo>
                    <a:pt x="3743464" y="3190621"/>
                  </a:lnTo>
                  <a:lnTo>
                    <a:pt x="3733228" y="3184474"/>
                  </a:lnTo>
                  <a:lnTo>
                    <a:pt x="3723970" y="3175851"/>
                  </a:lnTo>
                  <a:lnTo>
                    <a:pt x="3699548" y="3198609"/>
                  </a:lnTo>
                  <a:lnTo>
                    <a:pt x="3738156" y="3223984"/>
                  </a:lnTo>
                  <a:lnTo>
                    <a:pt x="3768763" y="3228251"/>
                  </a:lnTo>
                  <a:lnTo>
                    <a:pt x="3780764" y="3227565"/>
                  </a:lnTo>
                  <a:lnTo>
                    <a:pt x="3822230" y="3211182"/>
                  </a:lnTo>
                  <a:lnTo>
                    <a:pt x="3848557" y="3176549"/>
                  </a:lnTo>
                  <a:lnTo>
                    <a:pt x="3854132" y="3154451"/>
                  </a:lnTo>
                  <a:lnTo>
                    <a:pt x="3854831" y="3142437"/>
                  </a:lnTo>
                  <a:close/>
                </a:path>
                <a:path w="5953759" h="3228340">
                  <a:moveTo>
                    <a:pt x="3857206" y="2888513"/>
                  </a:moveTo>
                  <a:lnTo>
                    <a:pt x="3845356" y="2844533"/>
                  </a:lnTo>
                  <a:lnTo>
                    <a:pt x="3838956" y="2835414"/>
                  </a:lnTo>
                  <a:lnTo>
                    <a:pt x="3838867" y="2835287"/>
                  </a:lnTo>
                  <a:lnTo>
                    <a:pt x="3831298" y="2827096"/>
                  </a:lnTo>
                  <a:lnTo>
                    <a:pt x="3822623" y="2819946"/>
                  </a:lnTo>
                  <a:lnTo>
                    <a:pt x="3818318" y="2817253"/>
                  </a:lnTo>
                  <a:lnTo>
                    <a:pt x="3818318" y="2888513"/>
                  </a:lnTo>
                  <a:lnTo>
                    <a:pt x="3817886" y="2896019"/>
                  </a:lnTo>
                  <a:lnTo>
                    <a:pt x="3798557" y="2931160"/>
                  </a:lnTo>
                  <a:lnTo>
                    <a:pt x="3766401" y="2941624"/>
                  </a:lnTo>
                  <a:lnTo>
                    <a:pt x="3759225" y="2941205"/>
                  </a:lnTo>
                  <a:lnTo>
                    <a:pt x="3724935" y="2921736"/>
                  </a:lnTo>
                  <a:lnTo>
                    <a:pt x="3714483" y="2888513"/>
                  </a:lnTo>
                  <a:lnTo>
                    <a:pt x="3714902" y="2881033"/>
                  </a:lnTo>
                  <a:lnTo>
                    <a:pt x="3734231" y="2845879"/>
                  </a:lnTo>
                  <a:lnTo>
                    <a:pt x="3766401" y="2835414"/>
                  </a:lnTo>
                  <a:lnTo>
                    <a:pt x="3773563" y="2835846"/>
                  </a:lnTo>
                  <a:lnTo>
                    <a:pt x="3807866" y="2855315"/>
                  </a:lnTo>
                  <a:lnTo>
                    <a:pt x="3818318" y="2888513"/>
                  </a:lnTo>
                  <a:lnTo>
                    <a:pt x="3818318" y="2817253"/>
                  </a:lnTo>
                  <a:lnTo>
                    <a:pt x="3778986" y="2803398"/>
                  </a:lnTo>
                  <a:lnTo>
                    <a:pt x="3766401" y="2802699"/>
                  </a:lnTo>
                  <a:lnTo>
                    <a:pt x="3753789" y="2803398"/>
                  </a:lnTo>
                  <a:lnTo>
                    <a:pt x="3710000" y="2819946"/>
                  </a:lnTo>
                  <a:lnTo>
                    <a:pt x="3682200" y="2854629"/>
                  </a:lnTo>
                  <a:lnTo>
                    <a:pt x="3675608" y="2888513"/>
                  </a:lnTo>
                  <a:lnTo>
                    <a:pt x="3676332" y="2900426"/>
                  </a:lnTo>
                  <a:lnTo>
                    <a:pt x="3693769" y="2941751"/>
                  </a:lnTo>
                  <a:lnTo>
                    <a:pt x="3730498" y="2968079"/>
                  </a:lnTo>
                  <a:lnTo>
                    <a:pt x="3766401" y="2974340"/>
                  </a:lnTo>
                  <a:lnTo>
                    <a:pt x="3778986" y="2973654"/>
                  </a:lnTo>
                  <a:lnTo>
                    <a:pt x="3822623" y="2957106"/>
                  </a:lnTo>
                  <a:lnTo>
                    <a:pt x="3838956" y="2941624"/>
                  </a:lnTo>
                  <a:lnTo>
                    <a:pt x="3845356" y="2932493"/>
                  </a:lnTo>
                  <a:lnTo>
                    <a:pt x="3850538" y="2922422"/>
                  </a:lnTo>
                  <a:lnTo>
                    <a:pt x="3854234" y="2911729"/>
                  </a:lnTo>
                  <a:lnTo>
                    <a:pt x="3856456" y="2900426"/>
                  </a:lnTo>
                  <a:lnTo>
                    <a:pt x="3857206" y="2888513"/>
                  </a:lnTo>
                  <a:close/>
                </a:path>
                <a:path w="5953759" h="3228340">
                  <a:moveTo>
                    <a:pt x="4016044" y="3225406"/>
                  </a:moveTo>
                  <a:lnTo>
                    <a:pt x="3981323" y="3177044"/>
                  </a:lnTo>
                  <a:lnTo>
                    <a:pt x="3968394" y="3159023"/>
                  </a:lnTo>
                  <a:lnTo>
                    <a:pt x="3976852" y="3147403"/>
                  </a:lnTo>
                  <a:lnTo>
                    <a:pt x="4012958" y="3097860"/>
                  </a:lnTo>
                  <a:lnTo>
                    <a:pt x="3973601" y="3097860"/>
                  </a:lnTo>
                  <a:lnTo>
                    <a:pt x="3938994" y="3147403"/>
                  </a:lnTo>
                  <a:lnTo>
                    <a:pt x="3919080" y="3147403"/>
                  </a:lnTo>
                  <a:lnTo>
                    <a:pt x="3919080" y="3097860"/>
                  </a:lnTo>
                  <a:lnTo>
                    <a:pt x="3882098" y="3097860"/>
                  </a:lnTo>
                  <a:lnTo>
                    <a:pt x="3882098" y="3225406"/>
                  </a:lnTo>
                  <a:lnTo>
                    <a:pt x="3919080" y="3225406"/>
                  </a:lnTo>
                  <a:lnTo>
                    <a:pt x="3919080" y="3177044"/>
                  </a:lnTo>
                  <a:lnTo>
                    <a:pt x="3938282" y="3177044"/>
                  </a:lnTo>
                  <a:lnTo>
                    <a:pt x="3972420" y="3225406"/>
                  </a:lnTo>
                  <a:lnTo>
                    <a:pt x="4016044" y="3225406"/>
                  </a:lnTo>
                  <a:close/>
                </a:path>
                <a:path w="5953759" h="3228340">
                  <a:moveTo>
                    <a:pt x="4022687" y="2907728"/>
                  </a:moveTo>
                  <a:lnTo>
                    <a:pt x="4013847" y="2872397"/>
                  </a:lnTo>
                  <a:lnTo>
                    <a:pt x="4009847" y="2866237"/>
                  </a:lnTo>
                  <a:lnTo>
                    <a:pt x="3985222" y="2847251"/>
                  </a:lnTo>
                  <a:lnTo>
                    <a:pt x="3985222" y="2907728"/>
                  </a:lnTo>
                  <a:lnTo>
                    <a:pt x="3984650" y="2915386"/>
                  </a:lnTo>
                  <a:lnTo>
                    <a:pt x="3962222" y="2943047"/>
                  </a:lnTo>
                  <a:lnTo>
                    <a:pt x="3943261" y="2943047"/>
                  </a:lnTo>
                  <a:lnTo>
                    <a:pt x="3920261" y="2907728"/>
                  </a:lnTo>
                  <a:lnTo>
                    <a:pt x="3920820" y="2900070"/>
                  </a:lnTo>
                  <a:lnTo>
                    <a:pt x="3943261" y="2872397"/>
                  </a:lnTo>
                  <a:lnTo>
                    <a:pt x="3962222" y="2872397"/>
                  </a:lnTo>
                  <a:lnTo>
                    <a:pt x="3985222" y="2907728"/>
                  </a:lnTo>
                  <a:lnTo>
                    <a:pt x="3985222" y="2847251"/>
                  </a:lnTo>
                  <a:lnTo>
                    <a:pt x="3984015" y="2846667"/>
                  </a:lnTo>
                  <a:lnTo>
                    <a:pt x="3976128" y="2844114"/>
                  </a:lnTo>
                  <a:lnTo>
                    <a:pt x="3967835" y="2842577"/>
                  </a:lnTo>
                  <a:lnTo>
                    <a:pt x="3959148" y="2842056"/>
                  </a:lnTo>
                  <a:lnTo>
                    <a:pt x="3946766" y="2843098"/>
                  </a:lnTo>
                  <a:lnTo>
                    <a:pt x="3935958" y="2846209"/>
                  </a:lnTo>
                  <a:lnTo>
                    <a:pt x="3926725" y="2851404"/>
                  </a:lnTo>
                  <a:lnTo>
                    <a:pt x="3919080" y="2858655"/>
                  </a:lnTo>
                  <a:lnTo>
                    <a:pt x="3919080" y="2843949"/>
                  </a:lnTo>
                  <a:lnTo>
                    <a:pt x="3883749" y="2843949"/>
                  </a:lnTo>
                  <a:lnTo>
                    <a:pt x="3883749" y="3017482"/>
                  </a:lnTo>
                  <a:lnTo>
                    <a:pt x="3920744" y="3017482"/>
                  </a:lnTo>
                  <a:lnTo>
                    <a:pt x="3920744" y="2957982"/>
                  </a:lnTo>
                  <a:lnTo>
                    <a:pt x="3928376" y="2964726"/>
                  </a:lnTo>
                  <a:lnTo>
                    <a:pt x="3937330" y="2969552"/>
                  </a:lnTo>
                  <a:lnTo>
                    <a:pt x="3947579" y="2972447"/>
                  </a:lnTo>
                  <a:lnTo>
                    <a:pt x="3959148" y="2973400"/>
                  </a:lnTo>
                  <a:lnTo>
                    <a:pt x="3967835" y="2972892"/>
                  </a:lnTo>
                  <a:lnTo>
                    <a:pt x="4001516" y="2957982"/>
                  </a:lnTo>
                  <a:lnTo>
                    <a:pt x="4004513" y="2955379"/>
                  </a:lnTo>
                  <a:lnTo>
                    <a:pt x="4009847" y="2949219"/>
                  </a:lnTo>
                  <a:lnTo>
                    <a:pt x="4013847" y="2943047"/>
                  </a:lnTo>
                  <a:lnTo>
                    <a:pt x="4014393" y="2942221"/>
                  </a:lnTo>
                  <a:lnTo>
                    <a:pt x="4018013" y="2934512"/>
                  </a:lnTo>
                  <a:lnTo>
                    <a:pt x="4020604" y="2926194"/>
                  </a:lnTo>
                  <a:lnTo>
                    <a:pt x="4022166" y="2917266"/>
                  </a:lnTo>
                  <a:lnTo>
                    <a:pt x="4022687" y="2907728"/>
                  </a:lnTo>
                  <a:close/>
                </a:path>
                <a:path w="5953759" h="3228340">
                  <a:moveTo>
                    <a:pt x="4163974" y="3161627"/>
                  </a:moveTo>
                  <a:lnTo>
                    <a:pt x="4153954" y="3126308"/>
                  </a:lnTo>
                  <a:lnTo>
                    <a:pt x="4150029" y="3120669"/>
                  </a:lnTo>
                  <a:lnTo>
                    <a:pt x="4144238" y="3114433"/>
                  </a:lnTo>
                  <a:lnTo>
                    <a:pt x="4137583" y="3108998"/>
                  </a:lnTo>
                  <a:lnTo>
                    <a:pt x="4130078" y="3104388"/>
                  </a:lnTo>
                  <a:lnTo>
                    <a:pt x="4126522" y="3102800"/>
                  </a:lnTo>
                  <a:lnTo>
                    <a:pt x="4126522" y="3161627"/>
                  </a:lnTo>
                  <a:lnTo>
                    <a:pt x="4125950" y="3169285"/>
                  </a:lnTo>
                  <a:lnTo>
                    <a:pt x="4103522" y="3196958"/>
                  </a:lnTo>
                  <a:lnTo>
                    <a:pt x="4084561" y="3196958"/>
                  </a:lnTo>
                  <a:lnTo>
                    <a:pt x="4061320" y="3161627"/>
                  </a:lnTo>
                  <a:lnTo>
                    <a:pt x="4061891" y="3153981"/>
                  </a:lnTo>
                  <a:lnTo>
                    <a:pt x="4084561" y="3126308"/>
                  </a:lnTo>
                  <a:lnTo>
                    <a:pt x="4103522" y="3126308"/>
                  </a:lnTo>
                  <a:lnTo>
                    <a:pt x="4126522" y="3161627"/>
                  </a:lnTo>
                  <a:lnTo>
                    <a:pt x="4126522" y="3102800"/>
                  </a:lnTo>
                  <a:lnTo>
                    <a:pt x="4121861" y="3100705"/>
                  </a:lnTo>
                  <a:lnTo>
                    <a:pt x="4113123" y="3098063"/>
                  </a:lnTo>
                  <a:lnTo>
                    <a:pt x="4103840" y="3096488"/>
                  </a:lnTo>
                  <a:lnTo>
                    <a:pt x="4094048" y="3095955"/>
                  </a:lnTo>
                  <a:lnTo>
                    <a:pt x="4084218" y="3096488"/>
                  </a:lnTo>
                  <a:lnTo>
                    <a:pt x="4043629" y="3114433"/>
                  </a:lnTo>
                  <a:lnTo>
                    <a:pt x="4024426" y="3152406"/>
                  </a:lnTo>
                  <a:lnTo>
                    <a:pt x="4023868" y="3161627"/>
                  </a:lnTo>
                  <a:lnTo>
                    <a:pt x="4024426" y="3170859"/>
                  </a:lnTo>
                  <a:lnTo>
                    <a:pt x="4043629" y="3208845"/>
                  </a:lnTo>
                  <a:lnTo>
                    <a:pt x="4084218" y="3226778"/>
                  </a:lnTo>
                  <a:lnTo>
                    <a:pt x="4094048" y="3227298"/>
                  </a:lnTo>
                  <a:lnTo>
                    <a:pt x="4103840" y="3226778"/>
                  </a:lnTo>
                  <a:lnTo>
                    <a:pt x="4144238" y="3208845"/>
                  </a:lnTo>
                  <a:lnTo>
                    <a:pt x="4153954" y="3196958"/>
                  </a:lnTo>
                  <a:lnTo>
                    <a:pt x="4154957" y="3195536"/>
                  </a:lnTo>
                  <a:lnTo>
                    <a:pt x="4158894" y="3187814"/>
                  </a:lnTo>
                  <a:lnTo>
                    <a:pt x="4161713" y="3179597"/>
                  </a:lnTo>
                  <a:lnTo>
                    <a:pt x="4163403" y="3170859"/>
                  </a:lnTo>
                  <a:lnTo>
                    <a:pt x="4163974" y="3161627"/>
                  </a:lnTo>
                  <a:close/>
                </a:path>
                <a:path w="5953759" h="3228340">
                  <a:moveTo>
                    <a:pt x="4170857" y="2843949"/>
                  </a:moveTo>
                  <a:lnTo>
                    <a:pt x="4061803" y="2843949"/>
                  </a:lnTo>
                  <a:lnTo>
                    <a:pt x="4059910" y="2895168"/>
                  </a:lnTo>
                  <a:lnTo>
                    <a:pt x="4059428" y="2905429"/>
                  </a:lnTo>
                  <a:lnTo>
                    <a:pt x="4045280" y="2941383"/>
                  </a:lnTo>
                  <a:lnTo>
                    <a:pt x="4038650" y="2941383"/>
                  </a:lnTo>
                  <a:lnTo>
                    <a:pt x="4036822" y="2941231"/>
                  </a:lnTo>
                  <a:lnTo>
                    <a:pt x="4034294" y="2940913"/>
                  </a:lnTo>
                  <a:lnTo>
                    <a:pt x="4032402" y="2971266"/>
                  </a:lnTo>
                  <a:lnTo>
                    <a:pt x="4039832" y="2973146"/>
                  </a:lnTo>
                  <a:lnTo>
                    <a:pt x="4046220" y="2974098"/>
                  </a:lnTo>
                  <a:lnTo>
                    <a:pt x="4051604" y="2974098"/>
                  </a:lnTo>
                  <a:lnTo>
                    <a:pt x="4085437" y="2946412"/>
                  </a:lnTo>
                  <a:lnTo>
                    <a:pt x="4086834" y="2941383"/>
                  </a:lnTo>
                  <a:lnTo>
                    <a:pt x="4087634" y="2938551"/>
                  </a:lnTo>
                  <a:lnTo>
                    <a:pt x="4092460" y="2895168"/>
                  </a:lnTo>
                  <a:lnTo>
                    <a:pt x="4093565" y="2874289"/>
                  </a:lnTo>
                  <a:lnTo>
                    <a:pt x="4133875" y="2874289"/>
                  </a:lnTo>
                  <a:lnTo>
                    <a:pt x="4133875" y="2971495"/>
                  </a:lnTo>
                  <a:lnTo>
                    <a:pt x="4170857" y="2971495"/>
                  </a:lnTo>
                  <a:lnTo>
                    <a:pt x="4170857" y="2874289"/>
                  </a:lnTo>
                  <a:lnTo>
                    <a:pt x="4170857" y="2843949"/>
                  </a:lnTo>
                  <a:close/>
                </a:path>
                <a:path w="5953759" h="3228340">
                  <a:moveTo>
                    <a:pt x="4255732" y="2805303"/>
                  </a:moveTo>
                  <a:lnTo>
                    <a:pt x="4254182" y="2801391"/>
                  </a:lnTo>
                  <a:lnTo>
                    <a:pt x="4251096" y="2798318"/>
                  </a:lnTo>
                  <a:lnTo>
                    <a:pt x="4248023" y="2795219"/>
                  </a:lnTo>
                  <a:lnTo>
                    <a:pt x="4244098" y="2793682"/>
                  </a:lnTo>
                  <a:lnTo>
                    <a:pt x="4234624" y="2793682"/>
                  </a:lnTo>
                  <a:lnTo>
                    <a:pt x="4230675" y="2795219"/>
                  </a:lnTo>
                  <a:lnTo>
                    <a:pt x="4224350" y="2801391"/>
                  </a:lnTo>
                  <a:lnTo>
                    <a:pt x="4222775" y="2805303"/>
                  </a:lnTo>
                  <a:lnTo>
                    <a:pt x="4222775" y="2814790"/>
                  </a:lnTo>
                  <a:lnTo>
                    <a:pt x="4224350" y="2818701"/>
                  </a:lnTo>
                  <a:lnTo>
                    <a:pt x="4230675" y="2824861"/>
                  </a:lnTo>
                  <a:lnTo>
                    <a:pt x="4234624" y="2826410"/>
                  </a:lnTo>
                  <a:lnTo>
                    <a:pt x="4244098" y="2826410"/>
                  </a:lnTo>
                  <a:lnTo>
                    <a:pt x="4248023" y="2824861"/>
                  </a:lnTo>
                  <a:lnTo>
                    <a:pt x="4254182" y="2818701"/>
                  </a:lnTo>
                  <a:lnTo>
                    <a:pt x="4255732" y="2814790"/>
                  </a:lnTo>
                  <a:lnTo>
                    <a:pt x="4255732" y="2805303"/>
                  </a:lnTo>
                  <a:close/>
                </a:path>
                <a:path w="5953759" h="3228340">
                  <a:moveTo>
                    <a:pt x="4303865" y="2805303"/>
                  </a:moveTo>
                  <a:lnTo>
                    <a:pt x="4302277" y="2801391"/>
                  </a:lnTo>
                  <a:lnTo>
                    <a:pt x="4295953" y="2795219"/>
                  </a:lnTo>
                  <a:lnTo>
                    <a:pt x="4292003" y="2793682"/>
                  </a:lnTo>
                  <a:lnTo>
                    <a:pt x="4282516" y="2793682"/>
                  </a:lnTo>
                  <a:lnTo>
                    <a:pt x="4278604" y="2795219"/>
                  </a:lnTo>
                  <a:lnTo>
                    <a:pt x="4272445" y="2801391"/>
                  </a:lnTo>
                  <a:lnTo>
                    <a:pt x="4270895" y="2805303"/>
                  </a:lnTo>
                  <a:lnTo>
                    <a:pt x="4270895" y="2814790"/>
                  </a:lnTo>
                  <a:lnTo>
                    <a:pt x="4272445" y="2818701"/>
                  </a:lnTo>
                  <a:lnTo>
                    <a:pt x="4278604" y="2824861"/>
                  </a:lnTo>
                  <a:lnTo>
                    <a:pt x="4282516" y="2826410"/>
                  </a:lnTo>
                  <a:lnTo>
                    <a:pt x="4292003" y="2826410"/>
                  </a:lnTo>
                  <a:lnTo>
                    <a:pt x="4295953" y="2824861"/>
                  </a:lnTo>
                  <a:lnTo>
                    <a:pt x="4302277" y="2818701"/>
                  </a:lnTo>
                  <a:lnTo>
                    <a:pt x="4303865" y="2814790"/>
                  </a:lnTo>
                  <a:lnTo>
                    <a:pt x="4303865" y="2805303"/>
                  </a:lnTo>
                  <a:close/>
                </a:path>
                <a:path w="5953759" h="3228340">
                  <a:moveTo>
                    <a:pt x="4311675" y="3097860"/>
                  </a:moveTo>
                  <a:lnTo>
                    <a:pt x="4202620" y="3097860"/>
                  </a:lnTo>
                  <a:lnTo>
                    <a:pt x="4200728" y="3149066"/>
                  </a:lnTo>
                  <a:lnTo>
                    <a:pt x="4200245" y="3159353"/>
                  </a:lnTo>
                  <a:lnTo>
                    <a:pt x="4186110" y="3195307"/>
                  </a:lnTo>
                  <a:lnTo>
                    <a:pt x="4179468" y="3195307"/>
                  </a:lnTo>
                  <a:lnTo>
                    <a:pt x="4177652" y="3195142"/>
                  </a:lnTo>
                  <a:lnTo>
                    <a:pt x="4175112" y="3194824"/>
                  </a:lnTo>
                  <a:lnTo>
                    <a:pt x="4173220" y="3225165"/>
                  </a:lnTo>
                  <a:lnTo>
                    <a:pt x="4180649" y="3227070"/>
                  </a:lnTo>
                  <a:lnTo>
                    <a:pt x="4187050" y="3228009"/>
                  </a:lnTo>
                  <a:lnTo>
                    <a:pt x="4192435" y="3228009"/>
                  </a:lnTo>
                  <a:lnTo>
                    <a:pt x="4226255" y="3200311"/>
                  </a:lnTo>
                  <a:lnTo>
                    <a:pt x="4233291" y="3149066"/>
                  </a:lnTo>
                  <a:lnTo>
                    <a:pt x="4234383" y="3128213"/>
                  </a:lnTo>
                  <a:lnTo>
                    <a:pt x="4274693" y="3128213"/>
                  </a:lnTo>
                  <a:lnTo>
                    <a:pt x="4274693" y="3225406"/>
                  </a:lnTo>
                  <a:lnTo>
                    <a:pt x="4311675" y="3225406"/>
                  </a:lnTo>
                  <a:lnTo>
                    <a:pt x="4311675" y="3128213"/>
                  </a:lnTo>
                  <a:lnTo>
                    <a:pt x="4311675" y="3097860"/>
                  </a:lnTo>
                  <a:close/>
                </a:path>
                <a:path w="5953759" h="3228340">
                  <a:moveTo>
                    <a:pt x="4330395" y="2908668"/>
                  </a:moveTo>
                  <a:lnTo>
                    <a:pt x="4330357" y="2907728"/>
                  </a:lnTo>
                  <a:lnTo>
                    <a:pt x="4329849" y="2898546"/>
                  </a:lnTo>
                  <a:lnTo>
                    <a:pt x="4329493" y="2896578"/>
                  </a:lnTo>
                  <a:lnTo>
                    <a:pt x="4328236" y="2889504"/>
                  </a:lnTo>
                  <a:lnTo>
                    <a:pt x="4325531" y="2881058"/>
                  </a:lnTo>
                  <a:lnTo>
                    <a:pt x="4321759" y="2873222"/>
                  </a:lnTo>
                  <a:lnTo>
                    <a:pt x="4319613" y="2870022"/>
                  </a:lnTo>
                  <a:lnTo>
                    <a:pt x="4317009" y="2866136"/>
                  </a:lnTo>
                  <a:lnTo>
                    <a:pt x="4311459" y="2859925"/>
                  </a:lnTo>
                  <a:lnTo>
                    <a:pt x="4305097" y="2854591"/>
                  </a:lnTo>
                  <a:lnTo>
                    <a:pt x="4297934" y="2850121"/>
                  </a:lnTo>
                  <a:lnTo>
                    <a:pt x="4295546" y="2849054"/>
                  </a:lnTo>
                  <a:lnTo>
                    <a:pt x="4295546" y="2896578"/>
                  </a:lnTo>
                  <a:lnTo>
                    <a:pt x="4232732" y="2896578"/>
                  </a:lnTo>
                  <a:lnTo>
                    <a:pt x="4234002" y="2888361"/>
                  </a:lnTo>
                  <a:lnTo>
                    <a:pt x="4237469" y="2881884"/>
                  </a:lnTo>
                  <a:lnTo>
                    <a:pt x="4248861" y="2872397"/>
                  </a:lnTo>
                  <a:lnTo>
                    <a:pt x="4255884" y="2870022"/>
                  </a:lnTo>
                  <a:lnTo>
                    <a:pt x="4272483" y="2870022"/>
                  </a:lnTo>
                  <a:lnTo>
                    <a:pt x="4279443" y="2872448"/>
                  </a:lnTo>
                  <a:lnTo>
                    <a:pt x="4290809" y="2882074"/>
                  </a:lnTo>
                  <a:lnTo>
                    <a:pt x="4294289" y="2888513"/>
                  </a:lnTo>
                  <a:lnTo>
                    <a:pt x="4295546" y="2896578"/>
                  </a:lnTo>
                  <a:lnTo>
                    <a:pt x="4295546" y="2849054"/>
                  </a:lnTo>
                  <a:lnTo>
                    <a:pt x="4290111" y="2846603"/>
                  </a:lnTo>
                  <a:lnTo>
                    <a:pt x="4281856" y="2844076"/>
                  </a:lnTo>
                  <a:lnTo>
                    <a:pt x="4273156" y="2842564"/>
                  </a:lnTo>
                  <a:lnTo>
                    <a:pt x="4264025" y="2842056"/>
                  </a:lnTo>
                  <a:lnTo>
                    <a:pt x="4254652" y="2842590"/>
                  </a:lnTo>
                  <a:lnTo>
                    <a:pt x="4215422" y="2860548"/>
                  </a:lnTo>
                  <a:lnTo>
                    <a:pt x="4196524" y="2898597"/>
                  </a:lnTo>
                  <a:lnTo>
                    <a:pt x="4195978" y="2907728"/>
                  </a:lnTo>
                  <a:lnTo>
                    <a:pt x="4196537" y="2916961"/>
                  </a:lnTo>
                  <a:lnTo>
                    <a:pt x="4215892" y="2954934"/>
                  </a:lnTo>
                  <a:lnTo>
                    <a:pt x="4258284" y="2972879"/>
                  </a:lnTo>
                  <a:lnTo>
                    <a:pt x="4268762" y="2973400"/>
                  </a:lnTo>
                  <a:lnTo>
                    <a:pt x="4285031" y="2972117"/>
                  </a:lnTo>
                  <a:lnTo>
                    <a:pt x="4299216" y="2968244"/>
                  </a:lnTo>
                  <a:lnTo>
                    <a:pt x="4311332" y="2961805"/>
                  </a:lnTo>
                  <a:lnTo>
                    <a:pt x="4321391" y="2952775"/>
                  </a:lnTo>
                  <a:lnTo>
                    <a:pt x="4313072" y="2943758"/>
                  </a:lnTo>
                  <a:lnTo>
                    <a:pt x="4301718" y="2931426"/>
                  </a:lnTo>
                  <a:lnTo>
                    <a:pt x="4297286" y="2935694"/>
                  </a:lnTo>
                  <a:lnTo>
                    <a:pt x="4292511" y="2938818"/>
                  </a:lnTo>
                  <a:lnTo>
                    <a:pt x="4282237" y="2942780"/>
                  </a:lnTo>
                  <a:lnTo>
                    <a:pt x="4276356" y="2943758"/>
                  </a:lnTo>
                  <a:lnTo>
                    <a:pt x="4260062" y="2943758"/>
                  </a:lnTo>
                  <a:lnTo>
                    <a:pt x="4252023" y="2941472"/>
                  </a:lnTo>
                  <a:lnTo>
                    <a:pt x="4239044" y="2932290"/>
                  </a:lnTo>
                  <a:lnTo>
                    <a:pt x="4234942" y="2926054"/>
                  </a:lnTo>
                  <a:lnTo>
                    <a:pt x="4233202" y="2918155"/>
                  </a:lnTo>
                  <a:lnTo>
                    <a:pt x="4329696" y="2918155"/>
                  </a:lnTo>
                  <a:lnTo>
                    <a:pt x="4330166" y="2911995"/>
                  </a:lnTo>
                  <a:lnTo>
                    <a:pt x="4330395" y="2908668"/>
                  </a:lnTo>
                  <a:close/>
                </a:path>
                <a:path w="5953759" h="3228340">
                  <a:moveTo>
                    <a:pt x="4476915" y="3161627"/>
                  </a:moveTo>
                  <a:lnTo>
                    <a:pt x="4466907" y="3126308"/>
                  </a:lnTo>
                  <a:lnTo>
                    <a:pt x="4462958" y="3120669"/>
                  </a:lnTo>
                  <a:lnTo>
                    <a:pt x="4457166" y="3114433"/>
                  </a:lnTo>
                  <a:lnTo>
                    <a:pt x="4450524" y="3108998"/>
                  </a:lnTo>
                  <a:lnTo>
                    <a:pt x="4443019" y="3104388"/>
                  </a:lnTo>
                  <a:lnTo>
                    <a:pt x="4439463" y="3102800"/>
                  </a:lnTo>
                  <a:lnTo>
                    <a:pt x="4439463" y="3161627"/>
                  </a:lnTo>
                  <a:lnTo>
                    <a:pt x="4438891" y="3169285"/>
                  </a:lnTo>
                  <a:lnTo>
                    <a:pt x="4416463" y="3196958"/>
                  </a:lnTo>
                  <a:lnTo>
                    <a:pt x="4397489" y="3196958"/>
                  </a:lnTo>
                  <a:lnTo>
                    <a:pt x="4374261" y="3161627"/>
                  </a:lnTo>
                  <a:lnTo>
                    <a:pt x="4374832" y="3153981"/>
                  </a:lnTo>
                  <a:lnTo>
                    <a:pt x="4397489" y="3126308"/>
                  </a:lnTo>
                  <a:lnTo>
                    <a:pt x="4416463" y="3126308"/>
                  </a:lnTo>
                  <a:lnTo>
                    <a:pt x="4439463" y="3161627"/>
                  </a:lnTo>
                  <a:lnTo>
                    <a:pt x="4439463" y="3102800"/>
                  </a:lnTo>
                  <a:lnTo>
                    <a:pt x="4434802" y="3100705"/>
                  </a:lnTo>
                  <a:lnTo>
                    <a:pt x="4426064" y="3098063"/>
                  </a:lnTo>
                  <a:lnTo>
                    <a:pt x="4416780" y="3096488"/>
                  </a:lnTo>
                  <a:lnTo>
                    <a:pt x="4406976" y="3095955"/>
                  </a:lnTo>
                  <a:lnTo>
                    <a:pt x="4397159" y="3096488"/>
                  </a:lnTo>
                  <a:lnTo>
                    <a:pt x="4356570" y="3114433"/>
                  </a:lnTo>
                  <a:lnTo>
                    <a:pt x="4337367" y="3152406"/>
                  </a:lnTo>
                  <a:lnTo>
                    <a:pt x="4336808" y="3161627"/>
                  </a:lnTo>
                  <a:lnTo>
                    <a:pt x="4337367" y="3170859"/>
                  </a:lnTo>
                  <a:lnTo>
                    <a:pt x="4356570" y="3208845"/>
                  </a:lnTo>
                  <a:lnTo>
                    <a:pt x="4397159" y="3226778"/>
                  </a:lnTo>
                  <a:lnTo>
                    <a:pt x="4406976" y="3227298"/>
                  </a:lnTo>
                  <a:lnTo>
                    <a:pt x="4416780" y="3226778"/>
                  </a:lnTo>
                  <a:lnTo>
                    <a:pt x="4457166" y="3208845"/>
                  </a:lnTo>
                  <a:lnTo>
                    <a:pt x="4466907" y="3196958"/>
                  </a:lnTo>
                  <a:lnTo>
                    <a:pt x="4467911" y="3195536"/>
                  </a:lnTo>
                  <a:lnTo>
                    <a:pt x="4471848" y="3187814"/>
                  </a:lnTo>
                  <a:lnTo>
                    <a:pt x="4474654" y="3179597"/>
                  </a:lnTo>
                  <a:lnTo>
                    <a:pt x="4476343" y="3170859"/>
                  </a:lnTo>
                  <a:lnTo>
                    <a:pt x="4476915" y="3161627"/>
                  </a:lnTo>
                  <a:close/>
                </a:path>
                <a:path w="5953759" h="3228340">
                  <a:moveTo>
                    <a:pt x="4488053" y="2843949"/>
                  </a:moveTo>
                  <a:lnTo>
                    <a:pt x="4451070" y="2843949"/>
                  </a:lnTo>
                  <a:lnTo>
                    <a:pt x="4451070" y="2893733"/>
                  </a:lnTo>
                  <a:lnTo>
                    <a:pt x="4395597" y="2893733"/>
                  </a:lnTo>
                  <a:lnTo>
                    <a:pt x="4395597" y="2843949"/>
                  </a:lnTo>
                  <a:lnTo>
                    <a:pt x="4358856" y="2843949"/>
                  </a:lnTo>
                  <a:lnTo>
                    <a:pt x="4358856" y="2971495"/>
                  </a:lnTo>
                  <a:lnTo>
                    <a:pt x="4395597" y="2971495"/>
                  </a:lnTo>
                  <a:lnTo>
                    <a:pt x="4395597" y="2923832"/>
                  </a:lnTo>
                  <a:lnTo>
                    <a:pt x="4451070" y="2923832"/>
                  </a:lnTo>
                  <a:lnTo>
                    <a:pt x="4451070" y="2971495"/>
                  </a:lnTo>
                  <a:lnTo>
                    <a:pt x="4488053" y="2971495"/>
                  </a:lnTo>
                  <a:lnTo>
                    <a:pt x="4488053" y="2923832"/>
                  </a:lnTo>
                  <a:lnTo>
                    <a:pt x="4488053" y="2893733"/>
                  </a:lnTo>
                  <a:lnTo>
                    <a:pt x="4488053" y="2843949"/>
                  </a:lnTo>
                  <a:close/>
                </a:path>
                <a:path w="5953759" h="3228340">
                  <a:moveTo>
                    <a:pt x="4604461" y="3097860"/>
                  </a:moveTo>
                  <a:lnTo>
                    <a:pt x="4502289" y="3097860"/>
                  </a:lnTo>
                  <a:lnTo>
                    <a:pt x="4502289" y="3225406"/>
                  </a:lnTo>
                  <a:lnTo>
                    <a:pt x="4539031" y="3225406"/>
                  </a:lnTo>
                  <a:lnTo>
                    <a:pt x="4539031" y="3128213"/>
                  </a:lnTo>
                  <a:lnTo>
                    <a:pt x="4604461" y="3128213"/>
                  </a:lnTo>
                  <a:lnTo>
                    <a:pt x="4604461" y="3097860"/>
                  </a:lnTo>
                  <a:close/>
                </a:path>
                <a:path w="5953759" h="3228340">
                  <a:moveTo>
                    <a:pt x="4653064" y="2907728"/>
                  </a:moveTo>
                  <a:lnTo>
                    <a:pt x="4643056" y="2872397"/>
                  </a:lnTo>
                  <a:lnTo>
                    <a:pt x="4639119" y="2866771"/>
                  </a:lnTo>
                  <a:lnTo>
                    <a:pt x="4633328" y="2860522"/>
                  </a:lnTo>
                  <a:lnTo>
                    <a:pt x="4626673" y="2855087"/>
                  </a:lnTo>
                  <a:lnTo>
                    <a:pt x="4619168" y="2850464"/>
                  </a:lnTo>
                  <a:lnTo>
                    <a:pt x="4615599" y="2848876"/>
                  </a:lnTo>
                  <a:lnTo>
                    <a:pt x="4615599" y="2907728"/>
                  </a:lnTo>
                  <a:lnTo>
                    <a:pt x="4615027" y="2915386"/>
                  </a:lnTo>
                  <a:lnTo>
                    <a:pt x="4592612" y="2943047"/>
                  </a:lnTo>
                  <a:lnTo>
                    <a:pt x="4573651" y="2943047"/>
                  </a:lnTo>
                  <a:lnTo>
                    <a:pt x="4550422" y="2907728"/>
                  </a:lnTo>
                  <a:lnTo>
                    <a:pt x="4550994" y="2900070"/>
                  </a:lnTo>
                  <a:lnTo>
                    <a:pt x="4573651" y="2872397"/>
                  </a:lnTo>
                  <a:lnTo>
                    <a:pt x="4592612" y="2872397"/>
                  </a:lnTo>
                  <a:lnTo>
                    <a:pt x="4615599" y="2907728"/>
                  </a:lnTo>
                  <a:lnTo>
                    <a:pt x="4615599" y="2848876"/>
                  </a:lnTo>
                  <a:lnTo>
                    <a:pt x="4610951" y="2846794"/>
                  </a:lnTo>
                  <a:lnTo>
                    <a:pt x="4602200" y="2844165"/>
                  </a:lnTo>
                  <a:lnTo>
                    <a:pt x="4592929" y="2842590"/>
                  </a:lnTo>
                  <a:lnTo>
                    <a:pt x="4583125" y="2842056"/>
                  </a:lnTo>
                  <a:lnTo>
                    <a:pt x="4573308" y="2842590"/>
                  </a:lnTo>
                  <a:lnTo>
                    <a:pt x="4532706" y="2860522"/>
                  </a:lnTo>
                  <a:lnTo>
                    <a:pt x="4513504" y="2898495"/>
                  </a:lnTo>
                  <a:lnTo>
                    <a:pt x="4512945" y="2907728"/>
                  </a:lnTo>
                  <a:lnTo>
                    <a:pt x="4513504" y="2916961"/>
                  </a:lnTo>
                  <a:lnTo>
                    <a:pt x="4532706" y="2954934"/>
                  </a:lnTo>
                  <a:lnTo>
                    <a:pt x="4573308" y="2972879"/>
                  </a:lnTo>
                  <a:lnTo>
                    <a:pt x="4583125" y="2973400"/>
                  </a:lnTo>
                  <a:lnTo>
                    <a:pt x="4592929" y="2972879"/>
                  </a:lnTo>
                  <a:lnTo>
                    <a:pt x="4633328" y="2954934"/>
                  </a:lnTo>
                  <a:lnTo>
                    <a:pt x="4643056" y="2943047"/>
                  </a:lnTo>
                  <a:lnTo>
                    <a:pt x="4644060" y="2941624"/>
                  </a:lnTo>
                  <a:lnTo>
                    <a:pt x="4647984" y="2933916"/>
                  </a:lnTo>
                  <a:lnTo>
                    <a:pt x="4650803" y="2925686"/>
                  </a:lnTo>
                  <a:lnTo>
                    <a:pt x="4652492" y="2916961"/>
                  </a:lnTo>
                  <a:lnTo>
                    <a:pt x="4653064" y="2907728"/>
                  </a:lnTo>
                  <a:close/>
                </a:path>
                <a:path w="5953759" h="3228340">
                  <a:moveTo>
                    <a:pt x="4678908" y="3161627"/>
                  </a:moveTo>
                  <a:lnTo>
                    <a:pt x="4645482" y="3115170"/>
                  </a:lnTo>
                  <a:lnTo>
                    <a:pt x="4612284" y="3115170"/>
                  </a:lnTo>
                  <a:lnTo>
                    <a:pt x="4644771" y="3161627"/>
                  </a:lnTo>
                  <a:lnTo>
                    <a:pt x="4612284" y="3207867"/>
                  </a:lnTo>
                  <a:lnTo>
                    <a:pt x="4645482" y="3207867"/>
                  </a:lnTo>
                  <a:lnTo>
                    <a:pt x="4678908" y="3161627"/>
                  </a:lnTo>
                  <a:close/>
                </a:path>
                <a:path w="5953759" h="3228340">
                  <a:moveTo>
                    <a:pt x="4732490" y="3161627"/>
                  </a:moveTo>
                  <a:lnTo>
                    <a:pt x="4699051" y="3115170"/>
                  </a:lnTo>
                  <a:lnTo>
                    <a:pt x="4665865" y="3115170"/>
                  </a:lnTo>
                  <a:lnTo>
                    <a:pt x="4698352" y="3161627"/>
                  </a:lnTo>
                  <a:lnTo>
                    <a:pt x="4665865" y="3207867"/>
                  </a:lnTo>
                  <a:lnTo>
                    <a:pt x="4699051" y="3207867"/>
                  </a:lnTo>
                  <a:lnTo>
                    <a:pt x="4732490" y="3161627"/>
                  </a:lnTo>
                  <a:close/>
                </a:path>
                <a:path w="5953759" h="3228340">
                  <a:moveTo>
                    <a:pt x="4812385" y="2971495"/>
                  </a:moveTo>
                  <a:lnTo>
                    <a:pt x="4777664" y="2923133"/>
                  </a:lnTo>
                  <a:lnTo>
                    <a:pt x="4764735" y="2905112"/>
                  </a:lnTo>
                  <a:lnTo>
                    <a:pt x="4773180" y="2893504"/>
                  </a:lnTo>
                  <a:lnTo>
                    <a:pt x="4809299" y="2843949"/>
                  </a:lnTo>
                  <a:lnTo>
                    <a:pt x="4769942" y="2843949"/>
                  </a:lnTo>
                  <a:lnTo>
                    <a:pt x="4735334" y="2893504"/>
                  </a:lnTo>
                  <a:lnTo>
                    <a:pt x="4715421" y="2893504"/>
                  </a:lnTo>
                  <a:lnTo>
                    <a:pt x="4715421" y="2843949"/>
                  </a:lnTo>
                  <a:lnTo>
                    <a:pt x="4678438" y="2843949"/>
                  </a:lnTo>
                  <a:lnTo>
                    <a:pt x="4678438" y="2971495"/>
                  </a:lnTo>
                  <a:lnTo>
                    <a:pt x="4715421" y="2971495"/>
                  </a:lnTo>
                  <a:lnTo>
                    <a:pt x="4715421" y="2923133"/>
                  </a:lnTo>
                  <a:lnTo>
                    <a:pt x="4734623" y="2923133"/>
                  </a:lnTo>
                  <a:lnTo>
                    <a:pt x="4768761" y="2971495"/>
                  </a:lnTo>
                  <a:lnTo>
                    <a:pt x="4812385" y="2971495"/>
                  </a:lnTo>
                  <a:close/>
                </a:path>
                <a:path w="5953759" h="3228340">
                  <a:moveTo>
                    <a:pt x="4959375" y="2889935"/>
                  </a:moveTo>
                  <a:lnTo>
                    <a:pt x="4892281" y="2889935"/>
                  </a:lnTo>
                  <a:lnTo>
                    <a:pt x="4892281" y="2919565"/>
                  </a:lnTo>
                  <a:lnTo>
                    <a:pt x="4959375" y="2919565"/>
                  </a:lnTo>
                  <a:lnTo>
                    <a:pt x="4959375" y="2889935"/>
                  </a:lnTo>
                  <a:close/>
                </a:path>
                <a:path w="5953759" h="3228340">
                  <a:moveTo>
                    <a:pt x="5028831" y="817435"/>
                  </a:moveTo>
                  <a:lnTo>
                    <a:pt x="4902009" y="817435"/>
                  </a:lnTo>
                  <a:lnTo>
                    <a:pt x="4902009" y="944981"/>
                  </a:lnTo>
                  <a:lnTo>
                    <a:pt x="4938750" y="944981"/>
                  </a:lnTo>
                  <a:lnTo>
                    <a:pt x="4938750" y="847788"/>
                  </a:lnTo>
                  <a:lnTo>
                    <a:pt x="4991849" y="847788"/>
                  </a:lnTo>
                  <a:lnTo>
                    <a:pt x="4991849" y="944981"/>
                  </a:lnTo>
                  <a:lnTo>
                    <a:pt x="5028831" y="944981"/>
                  </a:lnTo>
                  <a:lnTo>
                    <a:pt x="5028831" y="847788"/>
                  </a:lnTo>
                  <a:lnTo>
                    <a:pt x="5028831" y="817435"/>
                  </a:lnTo>
                  <a:close/>
                </a:path>
                <a:path w="5953759" h="3228340">
                  <a:moveTo>
                    <a:pt x="5175351" y="891641"/>
                  </a:moveTo>
                  <a:lnTo>
                    <a:pt x="5171364" y="847344"/>
                  </a:lnTo>
                  <a:lnTo>
                    <a:pt x="5140134" y="819061"/>
                  </a:lnTo>
                  <a:lnTo>
                    <a:pt x="5113947" y="815530"/>
                  </a:lnTo>
                  <a:lnTo>
                    <a:pt x="5106289" y="815784"/>
                  </a:lnTo>
                  <a:lnTo>
                    <a:pt x="5064417" y="827481"/>
                  </a:lnTo>
                  <a:lnTo>
                    <a:pt x="5058943" y="830935"/>
                  </a:lnTo>
                  <a:lnTo>
                    <a:pt x="5072215" y="856792"/>
                  </a:lnTo>
                  <a:lnTo>
                    <a:pt x="5076799" y="853147"/>
                  </a:lnTo>
                  <a:lnTo>
                    <a:pt x="5082375" y="850265"/>
                  </a:lnTo>
                  <a:lnTo>
                    <a:pt x="5095494" y="845997"/>
                  </a:lnTo>
                  <a:lnTo>
                    <a:pt x="5102161" y="844931"/>
                  </a:lnTo>
                  <a:lnTo>
                    <a:pt x="5118760" y="844931"/>
                  </a:lnTo>
                  <a:lnTo>
                    <a:pt x="5126113" y="847115"/>
                  </a:lnTo>
                  <a:lnTo>
                    <a:pt x="5135918" y="855802"/>
                  </a:lnTo>
                  <a:lnTo>
                    <a:pt x="5138369" y="862012"/>
                  </a:lnTo>
                  <a:lnTo>
                    <a:pt x="5138369" y="870051"/>
                  </a:lnTo>
                  <a:lnTo>
                    <a:pt x="5138369" y="891641"/>
                  </a:lnTo>
                  <a:lnTo>
                    <a:pt x="5138369" y="904671"/>
                  </a:lnTo>
                  <a:lnTo>
                    <a:pt x="5136312" y="910361"/>
                  </a:lnTo>
                  <a:lnTo>
                    <a:pt x="5132819" y="914666"/>
                  </a:lnTo>
                  <a:lnTo>
                    <a:pt x="5123027" y="920521"/>
                  </a:lnTo>
                  <a:lnTo>
                    <a:pt x="5117427" y="921981"/>
                  </a:lnTo>
                  <a:lnTo>
                    <a:pt x="5104625" y="921981"/>
                  </a:lnTo>
                  <a:lnTo>
                    <a:pt x="5099520" y="920597"/>
                  </a:lnTo>
                  <a:lnTo>
                    <a:pt x="5092090" y="915060"/>
                  </a:lnTo>
                  <a:lnTo>
                    <a:pt x="5090236" y="911313"/>
                  </a:lnTo>
                  <a:lnTo>
                    <a:pt x="5090236" y="906564"/>
                  </a:lnTo>
                  <a:lnTo>
                    <a:pt x="5091658" y="900036"/>
                  </a:lnTo>
                  <a:lnTo>
                    <a:pt x="5095926" y="895375"/>
                  </a:lnTo>
                  <a:lnTo>
                    <a:pt x="5103038" y="892581"/>
                  </a:lnTo>
                  <a:lnTo>
                    <a:pt x="5112994" y="891641"/>
                  </a:lnTo>
                  <a:lnTo>
                    <a:pt x="5138369" y="891641"/>
                  </a:lnTo>
                  <a:lnTo>
                    <a:pt x="5138369" y="870051"/>
                  </a:lnTo>
                  <a:lnTo>
                    <a:pt x="5108968" y="870051"/>
                  </a:lnTo>
                  <a:lnTo>
                    <a:pt x="5095887" y="870699"/>
                  </a:lnTo>
                  <a:lnTo>
                    <a:pt x="5057546" y="892352"/>
                  </a:lnTo>
                  <a:lnTo>
                    <a:pt x="5054206" y="908227"/>
                  </a:lnTo>
                  <a:lnTo>
                    <a:pt x="5054206" y="915657"/>
                  </a:lnTo>
                  <a:lnTo>
                    <a:pt x="5082006" y="944079"/>
                  </a:lnTo>
                  <a:lnTo>
                    <a:pt x="5101856" y="946873"/>
                  </a:lnTo>
                  <a:lnTo>
                    <a:pt x="5114950" y="945769"/>
                  </a:lnTo>
                  <a:lnTo>
                    <a:pt x="5125796" y="942428"/>
                  </a:lnTo>
                  <a:lnTo>
                    <a:pt x="5134381" y="936879"/>
                  </a:lnTo>
                  <a:lnTo>
                    <a:pt x="5140731" y="929093"/>
                  </a:lnTo>
                  <a:lnTo>
                    <a:pt x="5140731" y="944981"/>
                  </a:lnTo>
                  <a:lnTo>
                    <a:pt x="5175351" y="944981"/>
                  </a:lnTo>
                  <a:lnTo>
                    <a:pt x="5175351" y="929093"/>
                  </a:lnTo>
                  <a:lnTo>
                    <a:pt x="5175351" y="921981"/>
                  </a:lnTo>
                  <a:lnTo>
                    <a:pt x="5175351" y="891641"/>
                  </a:lnTo>
                  <a:close/>
                </a:path>
                <a:path w="5953759" h="3228340">
                  <a:moveTo>
                    <a:pt x="5365483" y="944981"/>
                  </a:moveTo>
                  <a:lnTo>
                    <a:pt x="5365191" y="868641"/>
                  </a:lnTo>
                  <a:lnTo>
                    <a:pt x="5365013" y="817435"/>
                  </a:lnTo>
                  <a:lnTo>
                    <a:pt x="5330393" y="817435"/>
                  </a:lnTo>
                  <a:lnTo>
                    <a:pt x="5287010" y="891171"/>
                  </a:lnTo>
                  <a:lnTo>
                    <a:pt x="5274411" y="868413"/>
                  </a:lnTo>
                  <a:lnTo>
                    <a:pt x="5246230" y="817435"/>
                  </a:lnTo>
                  <a:lnTo>
                    <a:pt x="5207584" y="817435"/>
                  </a:lnTo>
                  <a:lnTo>
                    <a:pt x="5207584" y="944981"/>
                  </a:lnTo>
                  <a:lnTo>
                    <a:pt x="5241023" y="944981"/>
                  </a:lnTo>
                  <a:lnTo>
                    <a:pt x="5241023" y="868413"/>
                  </a:lnTo>
                  <a:lnTo>
                    <a:pt x="5278247" y="932649"/>
                  </a:lnTo>
                  <a:lnTo>
                    <a:pt x="5293880" y="932649"/>
                  </a:lnTo>
                  <a:lnTo>
                    <a:pt x="5318607" y="891171"/>
                  </a:lnTo>
                  <a:lnTo>
                    <a:pt x="5332057" y="868641"/>
                  </a:lnTo>
                  <a:lnTo>
                    <a:pt x="5332057" y="944981"/>
                  </a:lnTo>
                  <a:lnTo>
                    <a:pt x="5365483" y="944981"/>
                  </a:lnTo>
                  <a:close/>
                </a:path>
                <a:path w="5953759" h="3228340">
                  <a:moveTo>
                    <a:pt x="5514137" y="817435"/>
                  </a:moveTo>
                  <a:lnTo>
                    <a:pt x="5481167" y="817435"/>
                  </a:lnTo>
                  <a:lnTo>
                    <a:pt x="5481167" y="847547"/>
                  </a:lnTo>
                  <a:lnTo>
                    <a:pt x="5481167" y="883805"/>
                  </a:lnTo>
                  <a:lnTo>
                    <a:pt x="5445531" y="883805"/>
                  </a:lnTo>
                  <a:lnTo>
                    <a:pt x="5439651" y="882357"/>
                  </a:lnTo>
                  <a:lnTo>
                    <a:pt x="5431904" y="876503"/>
                  </a:lnTo>
                  <a:lnTo>
                    <a:pt x="5429974" y="871880"/>
                  </a:lnTo>
                  <a:lnTo>
                    <a:pt x="5429974" y="859243"/>
                  </a:lnTo>
                  <a:lnTo>
                    <a:pt x="5431980" y="854659"/>
                  </a:lnTo>
                  <a:lnTo>
                    <a:pt x="5440045" y="848956"/>
                  </a:lnTo>
                  <a:lnTo>
                    <a:pt x="5446014" y="847547"/>
                  </a:lnTo>
                  <a:lnTo>
                    <a:pt x="5481167" y="847547"/>
                  </a:lnTo>
                  <a:lnTo>
                    <a:pt x="5481167" y="817435"/>
                  </a:lnTo>
                  <a:lnTo>
                    <a:pt x="5453202" y="817435"/>
                  </a:lnTo>
                  <a:lnTo>
                    <a:pt x="5439740" y="818210"/>
                  </a:lnTo>
                  <a:lnTo>
                    <a:pt x="5401399" y="836396"/>
                  </a:lnTo>
                  <a:lnTo>
                    <a:pt x="5392267" y="864374"/>
                  </a:lnTo>
                  <a:lnTo>
                    <a:pt x="5392267" y="873709"/>
                  </a:lnTo>
                  <a:lnTo>
                    <a:pt x="5394604" y="881646"/>
                  </a:lnTo>
                  <a:lnTo>
                    <a:pt x="5403926" y="894765"/>
                  </a:lnTo>
                  <a:lnTo>
                    <a:pt x="5410682" y="899769"/>
                  </a:lnTo>
                  <a:lnTo>
                    <a:pt x="5419534" y="903262"/>
                  </a:lnTo>
                  <a:lnTo>
                    <a:pt x="5390375" y="944981"/>
                  </a:lnTo>
                  <a:lnTo>
                    <a:pt x="5429720" y="944981"/>
                  </a:lnTo>
                  <a:lnTo>
                    <a:pt x="5453913" y="908469"/>
                  </a:lnTo>
                  <a:lnTo>
                    <a:pt x="5481167" y="908469"/>
                  </a:lnTo>
                  <a:lnTo>
                    <a:pt x="5481167" y="944981"/>
                  </a:lnTo>
                  <a:lnTo>
                    <a:pt x="5514137" y="944981"/>
                  </a:lnTo>
                  <a:lnTo>
                    <a:pt x="5514137" y="908469"/>
                  </a:lnTo>
                  <a:lnTo>
                    <a:pt x="5514137" y="883805"/>
                  </a:lnTo>
                  <a:lnTo>
                    <a:pt x="5514137" y="847547"/>
                  </a:lnTo>
                  <a:lnTo>
                    <a:pt x="5514137" y="817435"/>
                  </a:lnTo>
                  <a:close/>
                </a:path>
                <a:path w="5953759" h="3228340">
                  <a:moveTo>
                    <a:pt x="5656846" y="817435"/>
                  </a:moveTo>
                  <a:lnTo>
                    <a:pt x="5533809" y="817435"/>
                  </a:lnTo>
                  <a:lnTo>
                    <a:pt x="5533809" y="847788"/>
                  </a:lnTo>
                  <a:lnTo>
                    <a:pt x="5576951" y="847788"/>
                  </a:lnTo>
                  <a:lnTo>
                    <a:pt x="5576951" y="944981"/>
                  </a:lnTo>
                  <a:lnTo>
                    <a:pt x="5613705" y="944981"/>
                  </a:lnTo>
                  <a:lnTo>
                    <a:pt x="5613705" y="847788"/>
                  </a:lnTo>
                  <a:lnTo>
                    <a:pt x="5656846" y="847788"/>
                  </a:lnTo>
                  <a:lnTo>
                    <a:pt x="5656846" y="817435"/>
                  </a:lnTo>
                  <a:close/>
                </a:path>
                <a:path w="5953759" h="3228340">
                  <a:moveTo>
                    <a:pt x="5809285" y="817435"/>
                  </a:moveTo>
                  <a:lnTo>
                    <a:pt x="5775388" y="817435"/>
                  </a:lnTo>
                  <a:lnTo>
                    <a:pt x="5713273" y="893292"/>
                  </a:lnTo>
                  <a:lnTo>
                    <a:pt x="5713273" y="817435"/>
                  </a:lnTo>
                  <a:lnTo>
                    <a:pt x="5676531" y="817435"/>
                  </a:lnTo>
                  <a:lnTo>
                    <a:pt x="5676531" y="944981"/>
                  </a:lnTo>
                  <a:lnTo>
                    <a:pt x="5710656" y="944981"/>
                  </a:lnTo>
                  <a:lnTo>
                    <a:pt x="5752808" y="893292"/>
                  </a:lnTo>
                  <a:lnTo>
                    <a:pt x="5772543" y="869111"/>
                  </a:lnTo>
                  <a:lnTo>
                    <a:pt x="5772543" y="944981"/>
                  </a:lnTo>
                  <a:lnTo>
                    <a:pt x="5809285" y="944981"/>
                  </a:lnTo>
                  <a:lnTo>
                    <a:pt x="5809285" y="869111"/>
                  </a:lnTo>
                  <a:lnTo>
                    <a:pt x="5809285" y="817435"/>
                  </a:lnTo>
                  <a:close/>
                </a:path>
                <a:path w="5953759" h="3228340">
                  <a:moveTo>
                    <a:pt x="5899607" y="881202"/>
                  </a:moveTo>
                  <a:lnTo>
                    <a:pt x="5866193" y="834732"/>
                  </a:lnTo>
                  <a:lnTo>
                    <a:pt x="5832995" y="834732"/>
                  </a:lnTo>
                  <a:lnTo>
                    <a:pt x="5865482" y="881202"/>
                  </a:lnTo>
                  <a:lnTo>
                    <a:pt x="5832995" y="927430"/>
                  </a:lnTo>
                  <a:lnTo>
                    <a:pt x="5866193" y="927430"/>
                  </a:lnTo>
                  <a:lnTo>
                    <a:pt x="5899607" y="881202"/>
                  </a:lnTo>
                  <a:close/>
                </a:path>
                <a:path w="5953759" h="3228340">
                  <a:moveTo>
                    <a:pt x="5953188" y="881202"/>
                  </a:moveTo>
                  <a:lnTo>
                    <a:pt x="5919762" y="834732"/>
                  </a:lnTo>
                  <a:lnTo>
                    <a:pt x="5886577" y="834732"/>
                  </a:lnTo>
                  <a:lnTo>
                    <a:pt x="5919063" y="881202"/>
                  </a:lnTo>
                  <a:lnTo>
                    <a:pt x="5886577" y="927430"/>
                  </a:lnTo>
                  <a:lnTo>
                    <a:pt x="5919762" y="927430"/>
                  </a:lnTo>
                  <a:lnTo>
                    <a:pt x="5953188" y="881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075" y="1674380"/>
              <a:ext cx="1461554" cy="14615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9911" y="1673834"/>
              <a:ext cx="1461541" cy="14615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1509" y="2581148"/>
              <a:ext cx="559460" cy="5594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4440" y="2581148"/>
              <a:ext cx="554012" cy="553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3693" y="1680095"/>
              <a:ext cx="1461554" cy="14615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885" y="2581148"/>
              <a:ext cx="559460" cy="5594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3681" y="4413377"/>
              <a:ext cx="1461554" cy="14615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5279" y="5318620"/>
              <a:ext cx="559460" cy="559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83265" y="4413377"/>
              <a:ext cx="1461554" cy="14615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15203" y="5332539"/>
              <a:ext cx="559460" cy="5594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03199" y="4409185"/>
              <a:ext cx="1461554" cy="14615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97609" y="5319407"/>
              <a:ext cx="559447" cy="5594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98484" y="1663598"/>
              <a:ext cx="1461566" cy="14615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0192" y="2570962"/>
              <a:ext cx="559447" cy="55947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924250" y="6912283"/>
            <a:ext cx="496570" cy="4749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00" b="1" spc="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900" b="1" spc="-14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8204" y="3783054"/>
            <a:ext cx="79184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peгиoнoв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120" dirty="0"/>
              <a:t>68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03045" y="4958029"/>
            <a:ext cx="223202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54940" marR="5080" indent="-142875">
              <a:lnSpc>
                <a:spcPts val="1300"/>
              </a:lnSpc>
              <a:spcBef>
                <a:spcPts val="259"/>
              </a:spcBef>
            </a:pP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пeдaгoгoв-yчacтникoв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кypcoв 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пoвышeния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квaли$икaции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1465" y="4160951"/>
            <a:ext cx="1905635" cy="789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300" spc="-35" dirty="0">
                <a:solidFill>
                  <a:srgbClr val="DFEAA5"/>
                </a:solidFill>
                <a:latin typeface="Verdana"/>
                <a:cs typeface="Verdana"/>
              </a:rPr>
              <a:t>6oлee</a:t>
            </a:r>
            <a:r>
              <a:rPr sz="1300" spc="35" dirty="0">
                <a:solidFill>
                  <a:srgbClr val="DFEAA5"/>
                </a:solidFill>
                <a:latin typeface="Verdana"/>
                <a:cs typeface="Verdana"/>
              </a:rPr>
              <a:t> </a:t>
            </a:r>
            <a:r>
              <a:rPr sz="7500" b="1" spc="240" baseline="-8888" dirty="0">
                <a:solidFill>
                  <a:srgbClr val="DFEAA5"/>
                </a:solidFill>
                <a:latin typeface="Tahoma"/>
                <a:cs typeface="Tahoma"/>
              </a:rPr>
              <a:t>700</a:t>
            </a:r>
            <a:endParaRPr sz="7500" baseline="-8888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8669" y="5642642"/>
            <a:ext cx="2369185" cy="789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000" b="1" spc="160" dirty="0">
                <a:solidFill>
                  <a:srgbClr val="DFEAA5"/>
                </a:solidFill>
                <a:latin typeface="Tahoma"/>
                <a:cs typeface="Tahoma"/>
              </a:rPr>
              <a:t>60</a:t>
            </a:r>
            <a:r>
              <a:rPr sz="5000" b="1" spc="-100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5000" b="1" spc="250" dirty="0">
                <a:solidFill>
                  <a:srgbClr val="DFEAA5"/>
                </a:solidFill>
                <a:latin typeface="Tahoma"/>
                <a:cs typeface="Tahoma"/>
              </a:rPr>
              <a:t>000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9488" y="6294039"/>
            <a:ext cx="102743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шкoльникoв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7728" y="5557589"/>
            <a:ext cx="51117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35" dirty="0">
                <a:solidFill>
                  <a:srgbClr val="DFEAA5"/>
                </a:solidFill>
                <a:latin typeface="Verdana"/>
                <a:cs typeface="Verdana"/>
              </a:rPr>
              <a:t>6oлee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24788" y="788200"/>
            <a:ext cx="7236459" cy="3166110"/>
            <a:chOff x="1124788" y="788200"/>
            <a:chExt cx="7236459" cy="3166110"/>
          </a:xfrm>
        </p:grpSpPr>
        <p:sp>
          <p:nvSpPr>
            <p:cNvPr id="10" name="object 10"/>
            <p:cNvSpPr/>
            <p:nvPr/>
          </p:nvSpPr>
          <p:spPr>
            <a:xfrm>
              <a:off x="7644222" y="3368065"/>
              <a:ext cx="508000" cy="570230"/>
            </a:xfrm>
            <a:custGeom>
              <a:avLst/>
              <a:gdLst/>
              <a:ahLst/>
              <a:cxnLst/>
              <a:rect l="l" t="t" r="r" b="b"/>
              <a:pathLst>
                <a:path w="508000" h="570229">
                  <a:moveTo>
                    <a:pt x="266249" y="0"/>
                  </a:moveTo>
                  <a:lnTo>
                    <a:pt x="218208" y="3809"/>
                  </a:lnTo>
                  <a:lnTo>
                    <a:pt x="176634" y="17779"/>
                  </a:lnTo>
                  <a:lnTo>
                    <a:pt x="140917" y="41909"/>
                  </a:lnTo>
                  <a:lnTo>
                    <a:pt x="112304" y="72389"/>
                  </a:lnTo>
                  <a:lnTo>
                    <a:pt x="92040" y="109219"/>
                  </a:lnTo>
                  <a:lnTo>
                    <a:pt x="81373" y="151129"/>
                  </a:lnTo>
                  <a:lnTo>
                    <a:pt x="81548" y="193039"/>
                  </a:lnTo>
                  <a:lnTo>
                    <a:pt x="93812" y="237489"/>
                  </a:lnTo>
                  <a:lnTo>
                    <a:pt x="128794" y="302259"/>
                  </a:lnTo>
                  <a:lnTo>
                    <a:pt x="172577" y="361949"/>
                  </a:lnTo>
                  <a:lnTo>
                    <a:pt x="176476" y="367029"/>
                  </a:lnTo>
                  <a:lnTo>
                    <a:pt x="180527" y="372109"/>
                  </a:lnTo>
                  <a:lnTo>
                    <a:pt x="185480" y="377189"/>
                  </a:lnTo>
                  <a:lnTo>
                    <a:pt x="88717" y="377189"/>
                  </a:lnTo>
                  <a:lnTo>
                    <a:pt x="43613" y="386079"/>
                  </a:lnTo>
                  <a:lnTo>
                    <a:pt x="22804" y="436879"/>
                  </a:lnTo>
                  <a:lnTo>
                    <a:pt x="15265" y="467359"/>
                  </a:lnTo>
                  <a:lnTo>
                    <a:pt x="7798" y="496569"/>
                  </a:lnTo>
                  <a:lnTo>
                    <a:pt x="390" y="527049"/>
                  </a:lnTo>
                  <a:lnTo>
                    <a:pt x="0" y="542289"/>
                  </a:lnTo>
                  <a:lnTo>
                    <a:pt x="6159" y="556259"/>
                  </a:lnTo>
                  <a:lnTo>
                    <a:pt x="18182" y="566419"/>
                  </a:lnTo>
                  <a:lnTo>
                    <a:pt x="35379" y="570229"/>
                  </a:lnTo>
                  <a:lnTo>
                    <a:pt x="471230" y="570229"/>
                  </a:lnTo>
                  <a:lnTo>
                    <a:pt x="488832" y="566419"/>
                  </a:lnTo>
                  <a:lnTo>
                    <a:pt x="493523" y="562609"/>
                  </a:lnTo>
                  <a:lnTo>
                    <a:pt x="471230" y="562609"/>
                  </a:lnTo>
                  <a:lnTo>
                    <a:pt x="420062" y="561339"/>
                  </a:lnTo>
                  <a:lnTo>
                    <a:pt x="33576" y="561339"/>
                  </a:lnTo>
                  <a:lnTo>
                    <a:pt x="22565" y="558799"/>
                  </a:lnTo>
                  <a:lnTo>
                    <a:pt x="14103" y="552449"/>
                  </a:lnTo>
                  <a:lnTo>
                    <a:pt x="9094" y="543559"/>
                  </a:lnTo>
                  <a:lnTo>
                    <a:pt x="8442" y="532129"/>
                  </a:lnTo>
                  <a:lnTo>
                    <a:pt x="9357" y="525779"/>
                  </a:lnTo>
                  <a:lnTo>
                    <a:pt x="10906" y="520699"/>
                  </a:lnTo>
                  <a:lnTo>
                    <a:pt x="13154" y="513079"/>
                  </a:lnTo>
                  <a:lnTo>
                    <a:pt x="15770" y="511809"/>
                  </a:lnTo>
                  <a:lnTo>
                    <a:pt x="25123" y="510539"/>
                  </a:lnTo>
                  <a:lnTo>
                    <a:pt x="215268" y="510539"/>
                  </a:lnTo>
                  <a:lnTo>
                    <a:pt x="216862" y="504189"/>
                  </a:lnTo>
                  <a:lnTo>
                    <a:pt x="214995" y="502919"/>
                  </a:lnTo>
                  <a:lnTo>
                    <a:pt x="15630" y="502919"/>
                  </a:lnTo>
                  <a:lnTo>
                    <a:pt x="21312" y="480059"/>
                  </a:lnTo>
                  <a:lnTo>
                    <a:pt x="24126" y="468629"/>
                  </a:lnTo>
                  <a:lnTo>
                    <a:pt x="27289" y="457199"/>
                  </a:lnTo>
                  <a:lnTo>
                    <a:pt x="29054" y="455929"/>
                  </a:lnTo>
                  <a:lnTo>
                    <a:pt x="31912" y="454659"/>
                  </a:lnTo>
                  <a:lnTo>
                    <a:pt x="355432" y="454659"/>
                  </a:lnTo>
                  <a:lnTo>
                    <a:pt x="357590" y="445769"/>
                  </a:lnTo>
                  <a:lnTo>
                    <a:pt x="29346" y="445769"/>
                  </a:lnTo>
                  <a:lnTo>
                    <a:pt x="32344" y="435609"/>
                  </a:lnTo>
                  <a:lnTo>
                    <a:pt x="35222" y="424179"/>
                  </a:lnTo>
                  <a:lnTo>
                    <a:pt x="57988" y="388619"/>
                  </a:lnTo>
                  <a:lnTo>
                    <a:pt x="65795" y="387349"/>
                  </a:lnTo>
                  <a:lnTo>
                    <a:pt x="69491" y="386079"/>
                  </a:lnTo>
                  <a:lnTo>
                    <a:pt x="206628" y="386079"/>
                  </a:lnTo>
                  <a:lnTo>
                    <a:pt x="197456" y="377189"/>
                  </a:lnTo>
                  <a:lnTo>
                    <a:pt x="169391" y="344169"/>
                  </a:lnTo>
                  <a:lnTo>
                    <a:pt x="144129" y="309879"/>
                  </a:lnTo>
                  <a:lnTo>
                    <a:pt x="121800" y="273049"/>
                  </a:lnTo>
                  <a:lnTo>
                    <a:pt x="102537" y="234949"/>
                  </a:lnTo>
                  <a:lnTo>
                    <a:pt x="90415" y="191769"/>
                  </a:lnTo>
                  <a:lnTo>
                    <a:pt x="90311" y="151129"/>
                  </a:lnTo>
                  <a:lnTo>
                    <a:pt x="100920" y="111759"/>
                  </a:lnTo>
                  <a:lnTo>
                    <a:pt x="120938" y="76199"/>
                  </a:lnTo>
                  <a:lnTo>
                    <a:pt x="149059" y="45719"/>
                  </a:lnTo>
                  <a:lnTo>
                    <a:pt x="183979" y="24129"/>
                  </a:lnTo>
                  <a:lnTo>
                    <a:pt x="224393" y="11429"/>
                  </a:lnTo>
                  <a:lnTo>
                    <a:pt x="249577" y="7619"/>
                  </a:lnTo>
                  <a:lnTo>
                    <a:pt x="300405" y="7619"/>
                  </a:lnTo>
                  <a:lnTo>
                    <a:pt x="266249" y="0"/>
                  </a:lnTo>
                  <a:close/>
                </a:path>
                <a:path w="508000" h="570229">
                  <a:moveTo>
                    <a:pt x="462682" y="386079"/>
                  </a:moveTo>
                  <a:lnTo>
                    <a:pt x="435912" y="386079"/>
                  </a:lnTo>
                  <a:lnTo>
                    <a:pt x="449033" y="388619"/>
                  </a:lnTo>
                  <a:lnTo>
                    <a:pt x="458737" y="393699"/>
                  </a:lnTo>
                  <a:lnTo>
                    <a:pt x="465597" y="402589"/>
                  </a:lnTo>
                  <a:lnTo>
                    <a:pt x="470189" y="414019"/>
                  </a:lnTo>
                  <a:lnTo>
                    <a:pt x="484203" y="471169"/>
                  </a:lnTo>
                  <a:lnTo>
                    <a:pt x="491295" y="499109"/>
                  </a:lnTo>
                  <a:lnTo>
                    <a:pt x="498561" y="527049"/>
                  </a:lnTo>
                  <a:lnTo>
                    <a:pt x="498957" y="539749"/>
                  </a:lnTo>
                  <a:lnTo>
                    <a:pt x="494120" y="551179"/>
                  </a:lnTo>
                  <a:lnTo>
                    <a:pt x="484671" y="558799"/>
                  </a:lnTo>
                  <a:lnTo>
                    <a:pt x="471230" y="562609"/>
                  </a:lnTo>
                  <a:lnTo>
                    <a:pt x="493523" y="562609"/>
                  </a:lnTo>
                  <a:lnTo>
                    <a:pt x="501342" y="556259"/>
                  </a:lnTo>
                  <a:lnTo>
                    <a:pt x="507785" y="541019"/>
                  </a:lnTo>
                  <a:lnTo>
                    <a:pt x="507184" y="525779"/>
                  </a:lnTo>
                  <a:lnTo>
                    <a:pt x="504828" y="515619"/>
                  </a:lnTo>
                  <a:lnTo>
                    <a:pt x="502577" y="506729"/>
                  </a:lnTo>
                  <a:lnTo>
                    <a:pt x="498142" y="488949"/>
                  </a:lnTo>
                  <a:lnTo>
                    <a:pt x="482995" y="429259"/>
                  </a:lnTo>
                  <a:lnTo>
                    <a:pt x="477898" y="408939"/>
                  </a:lnTo>
                  <a:lnTo>
                    <a:pt x="473395" y="397509"/>
                  </a:lnTo>
                  <a:lnTo>
                    <a:pt x="466442" y="388619"/>
                  </a:lnTo>
                  <a:lnTo>
                    <a:pt x="462682" y="386079"/>
                  </a:lnTo>
                  <a:close/>
                </a:path>
                <a:path w="508000" h="570229">
                  <a:moveTo>
                    <a:pt x="215268" y="510539"/>
                  </a:moveTo>
                  <a:lnTo>
                    <a:pt x="205737" y="510539"/>
                  </a:lnTo>
                  <a:lnTo>
                    <a:pt x="205229" y="513079"/>
                  </a:lnTo>
                  <a:lnTo>
                    <a:pt x="204937" y="514349"/>
                  </a:lnTo>
                  <a:lnTo>
                    <a:pt x="199176" y="535939"/>
                  </a:lnTo>
                  <a:lnTo>
                    <a:pt x="196541" y="546099"/>
                  </a:lnTo>
                  <a:lnTo>
                    <a:pt x="193989" y="556259"/>
                  </a:lnTo>
                  <a:lnTo>
                    <a:pt x="193011" y="560069"/>
                  </a:lnTo>
                  <a:lnTo>
                    <a:pt x="191398" y="561339"/>
                  </a:lnTo>
                  <a:lnTo>
                    <a:pt x="201647" y="561339"/>
                  </a:lnTo>
                  <a:lnTo>
                    <a:pt x="213674" y="516889"/>
                  </a:lnTo>
                  <a:lnTo>
                    <a:pt x="215268" y="510539"/>
                  </a:lnTo>
                  <a:close/>
                </a:path>
                <a:path w="508000" h="570229">
                  <a:moveTo>
                    <a:pt x="268259" y="501649"/>
                  </a:moveTo>
                  <a:lnTo>
                    <a:pt x="265808" y="504189"/>
                  </a:lnTo>
                  <a:lnTo>
                    <a:pt x="264398" y="510539"/>
                  </a:lnTo>
                  <a:lnTo>
                    <a:pt x="261384" y="521969"/>
                  </a:lnTo>
                  <a:lnTo>
                    <a:pt x="258208" y="533399"/>
                  </a:lnTo>
                  <a:lnTo>
                    <a:pt x="254931" y="546099"/>
                  </a:lnTo>
                  <a:lnTo>
                    <a:pt x="251165" y="558799"/>
                  </a:lnTo>
                  <a:lnTo>
                    <a:pt x="249399" y="561339"/>
                  </a:lnTo>
                  <a:lnTo>
                    <a:pt x="259839" y="561339"/>
                  </a:lnTo>
                  <a:lnTo>
                    <a:pt x="267206" y="533399"/>
                  </a:lnTo>
                  <a:lnTo>
                    <a:pt x="273301" y="510539"/>
                  </a:lnTo>
                  <a:lnTo>
                    <a:pt x="370113" y="510539"/>
                  </a:lnTo>
                  <a:lnTo>
                    <a:pt x="383246" y="509269"/>
                  </a:lnTo>
                  <a:lnTo>
                    <a:pt x="393524" y="504189"/>
                  </a:lnTo>
                  <a:lnTo>
                    <a:pt x="394597" y="502919"/>
                  </a:lnTo>
                  <a:lnTo>
                    <a:pt x="298550" y="502919"/>
                  </a:lnTo>
                  <a:lnTo>
                    <a:pt x="268259" y="501649"/>
                  </a:lnTo>
                  <a:close/>
                </a:path>
                <a:path w="508000" h="570229">
                  <a:moveTo>
                    <a:pt x="431390" y="386079"/>
                  </a:moveTo>
                  <a:lnTo>
                    <a:pt x="419249" y="386079"/>
                  </a:lnTo>
                  <a:lnTo>
                    <a:pt x="420608" y="387349"/>
                  </a:lnTo>
                  <a:lnTo>
                    <a:pt x="402334" y="459739"/>
                  </a:lnTo>
                  <a:lnTo>
                    <a:pt x="387440" y="497839"/>
                  </a:lnTo>
                  <a:lnTo>
                    <a:pt x="371319" y="502919"/>
                  </a:lnTo>
                  <a:lnTo>
                    <a:pt x="394597" y="502919"/>
                  </a:lnTo>
                  <a:lnTo>
                    <a:pt x="417216" y="436879"/>
                  </a:lnTo>
                  <a:lnTo>
                    <a:pt x="428355" y="391159"/>
                  </a:lnTo>
                  <a:lnTo>
                    <a:pt x="429473" y="387349"/>
                  </a:lnTo>
                  <a:lnTo>
                    <a:pt x="431390" y="386079"/>
                  </a:lnTo>
                  <a:close/>
                </a:path>
                <a:path w="508000" h="570229">
                  <a:moveTo>
                    <a:pt x="372615" y="386079"/>
                  </a:moveTo>
                  <a:lnTo>
                    <a:pt x="362937" y="386079"/>
                  </a:lnTo>
                  <a:lnTo>
                    <a:pt x="353019" y="427989"/>
                  </a:lnTo>
                  <a:lnTo>
                    <a:pt x="351177" y="434339"/>
                  </a:lnTo>
                  <a:lnTo>
                    <a:pt x="349056" y="445769"/>
                  </a:lnTo>
                  <a:lnTo>
                    <a:pt x="357590" y="445769"/>
                  </a:lnTo>
                  <a:lnTo>
                    <a:pt x="371777" y="387349"/>
                  </a:lnTo>
                  <a:lnTo>
                    <a:pt x="372615" y="386079"/>
                  </a:lnTo>
                  <a:close/>
                </a:path>
                <a:path w="508000" h="570229">
                  <a:moveTo>
                    <a:pt x="206628" y="386079"/>
                  </a:moveTo>
                  <a:lnTo>
                    <a:pt x="192453" y="386079"/>
                  </a:lnTo>
                  <a:lnTo>
                    <a:pt x="195018" y="387349"/>
                  </a:lnTo>
                  <a:lnTo>
                    <a:pt x="207148" y="397509"/>
                  </a:lnTo>
                  <a:lnTo>
                    <a:pt x="244715" y="426719"/>
                  </a:lnTo>
                  <a:lnTo>
                    <a:pt x="254165" y="429259"/>
                  </a:lnTo>
                  <a:lnTo>
                    <a:pt x="263620" y="426719"/>
                  </a:lnTo>
                  <a:lnTo>
                    <a:pt x="272844" y="421639"/>
                  </a:lnTo>
                  <a:lnTo>
                    <a:pt x="257832" y="421639"/>
                  </a:lnTo>
                  <a:lnTo>
                    <a:pt x="250606" y="420369"/>
                  </a:lnTo>
                  <a:lnTo>
                    <a:pt x="243278" y="416559"/>
                  </a:lnTo>
                  <a:lnTo>
                    <a:pt x="230653" y="407669"/>
                  </a:lnTo>
                  <a:lnTo>
                    <a:pt x="218938" y="398779"/>
                  </a:lnTo>
                  <a:lnTo>
                    <a:pt x="207938" y="387349"/>
                  </a:lnTo>
                  <a:lnTo>
                    <a:pt x="206628" y="386079"/>
                  </a:lnTo>
                  <a:close/>
                </a:path>
                <a:path w="508000" h="570229">
                  <a:moveTo>
                    <a:pt x="300405" y="7619"/>
                  </a:moveTo>
                  <a:lnTo>
                    <a:pt x="258772" y="7619"/>
                  </a:lnTo>
                  <a:lnTo>
                    <a:pt x="288553" y="12699"/>
                  </a:lnTo>
                  <a:lnTo>
                    <a:pt x="337714" y="31749"/>
                  </a:lnTo>
                  <a:lnTo>
                    <a:pt x="377828" y="64769"/>
                  </a:lnTo>
                  <a:lnTo>
                    <a:pt x="405893" y="107949"/>
                  </a:lnTo>
                  <a:lnTo>
                    <a:pt x="418906" y="160019"/>
                  </a:lnTo>
                  <a:lnTo>
                    <a:pt x="419063" y="180339"/>
                  </a:lnTo>
                  <a:lnTo>
                    <a:pt x="416244" y="200659"/>
                  </a:lnTo>
                  <a:lnTo>
                    <a:pt x="403438" y="240029"/>
                  </a:lnTo>
                  <a:lnTo>
                    <a:pt x="380949" y="284479"/>
                  </a:lnTo>
                  <a:lnTo>
                    <a:pt x="354174" y="326389"/>
                  </a:lnTo>
                  <a:lnTo>
                    <a:pt x="323085" y="364489"/>
                  </a:lnTo>
                  <a:lnTo>
                    <a:pt x="287652" y="400049"/>
                  </a:lnTo>
                  <a:lnTo>
                    <a:pt x="264881" y="416559"/>
                  </a:lnTo>
                  <a:lnTo>
                    <a:pt x="257832" y="421639"/>
                  </a:lnTo>
                  <a:lnTo>
                    <a:pt x="272844" y="421639"/>
                  </a:lnTo>
                  <a:lnTo>
                    <a:pt x="282855" y="414019"/>
                  </a:lnTo>
                  <a:lnTo>
                    <a:pt x="292646" y="406399"/>
                  </a:lnTo>
                  <a:lnTo>
                    <a:pt x="302365" y="397509"/>
                  </a:lnTo>
                  <a:lnTo>
                    <a:pt x="312163" y="389889"/>
                  </a:lnTo>
                  <a:lnTo>
                    <a:pt x="314411" y="387349"/>
                  </a:lnTo>
                  <a:lnTo>
                    <a:pt x="317586" y="386079"/>
                  </a:lnTo>
                  <a:lnTo>
                    <a:pt x="462682" y="386079"/>
                  </a:lnTo>
                  <a:lnTo>
                    <a:pt x="457042" y="382269"/>
                  </a:lnTo>
                  <a:lnTo>
                    <a:pt x="445195" y="378459"/>
                  </a:lnTo>
                  <a:lnTo>
                    <a:pt x="440458" y="377189"/>
                  </a:lnTo>
                  <a:lnTo>
                    <a:pt x="324901" y="377189"/>
                  </a:lnTo>
                  <a:lnTo>
                    <a:pt x="325409" y="375919"/>
                  </a:lnTo>
                  <a:lnTo>
                    <a:pt x="327034" y="373379"/>
                  </a:lnTo>
                  <a:lnTo>
                    <a:pt x="329752" y="370839"/>
                  </a:lnTo>
                  <a:lnTo>
                    <a:pt x="374542" y="312419"/>
                  </a:lnTo>
                  <a:lnTo>
                    <a:pt x="410207" y="247649"/>
                  </a:lnTo>
                  <a:lnTo>
                    <a:pt x="425737" y="198119"/>
                  </a:lnTo>
                  <a:lnTo>
                    <a:pt x="428182" y="172719"/>
                  </a:lnTo>
                  <a:lnTo>
                    <a:pt x="426247" y="146049"/>
                  </a:lnTo>
                  <a:lnTo>
                    <a:pt x="412062" y="100329"/>
                  </a:lnTo>
                  <a:lnTo>
                    <a:pt x="386834" y="60959"/>
                  </a:lnTo>
                  <a:lnTo>
                    <a:pt x="352698" y="30479"/>
                  </a:lnTo>
                  <a:lnTo>
                    <a:pt x="311791" y="10159"/>
                  </a:lnTo>
                  <a:lnTo>
                    <a:pt x="300405" y="7619"/>
                  </a:lnTo>
                  <a:close/>
                </a:path>
                <a:path w="508000" h="570229">
                  <a:moveTo>
                    <a:pt x="258772" y="7619"/>
                  </a:moveTo>
                  <a:lnTo>
                    <a:pt x="249577" y="7619"/>
                  </a:lnTo>
                  <a:lnTo>
                    <a:pt x="249577" y="85089"/>
                  </a:lnTo>
                  <a:lnTo>
                    <a:pt x="238833" y="87629"/>
                  </a:lnTo>
                  <a:lnTo>
                    <a:pt x="214763" y="97789"/>
                  </a:lnTo>
                  <a:lnTo>
                    <a:pt x="196228" y="115569"/>
                  </a:lnTo>
                  <a:lnTo>
                    <a:pt x="185098" y="138429"/>
                  </a:lnTo>
                  <a:lnTo>
                    <a:pt x="183245" y="165099"/>
                  </a:lnTo>
                  <a:lnTo>
                    <a:pt x="191534" y="190499"/>
                  </a:lnTo>
                  <a:lnTo>
                    <a:pt x="207789" y="210819"/>
                  </a:lnTo>
                  <a:lnTo>
                    <a:pt x="229981" y="223519"/>
                  </a:lnTo>
                  <a:lnTo>
                    <a:pt x="256080" y="227329"/>
                  </a:lnTo>
                  <a:lnTo>
                    <a:pt x="282630" y="222249"/>
                  </a:lnTo>
                  <a:lnTo>
                    <a:pt x="286243" y="219709"/>
                  </a:lnTo>
                  <a:lnTo>
                    <a:pt x="254035" y="219709"/>
                  </a:lnTo>
                  <a:lnTo>
                    <a:pt x="229904" y="214629"/>
                  </a:lnTo>
                  <a:lnTo>
                    <a:pt x="210150" y="200659"/>
                  </a:lnTo>
                  <a:lnTo>
                    <a:pt x="196778" y="181609"/>
                  </a:lnTo>
                  <a:lnTo>
                    <a:pt x="191792" y="157479"/>
                  </a:lnTo>
                  <a:lnTo>
                    <a:pt x="196538" y="133349"/>
                  </a:lnTo>
                  <a:lnTo>
                    <a:pt x="209725" y="113029"/>
                  </a:lnTo>
                  <a:lnTo>
                    <a:pt x="229436" y="99059"/>
                  </a:lnTo>
                  <a:lnTo>
                    <a:pt x="253755" y="93979"/>
                  </a:lnTo>
                  <a:lnTo>
                    <a:pt x="287402" y="93979"/>
                  </a:lnTo>
                  <a:lnTo>
                    <a:pt x="261312" y="86359"/>
                  </a:lnTo>
                  <a:lnTo>
                    <a:pt x="259877" y="86359"/>
                  </a:lnTo>
                  <a:lnTo>
                    <a:pt x="258772" y="85089"/>
                  </a:lnTo>
                  <a:lnTo>
                    <a:pt x="258772" y="7619"/>
                  </a:lnTo>
                  <a:close/>
                </a:path>
                <a:path w="508000" h="570229">
                  <a:moveTo>
                    <a:pt x="287402" y="93979"/>
                  </a:moveTo>
                  <a:lnTo>
                    <a:pt x="253755" y="93979"/>
                  </a:lnTo>
                  <a:lnTo>
                    <a:pt x="278056" y="99059"/>
                  </a:lnTo>
                  <a:lnTo>
                    <a:pt x="297955" y="113029"/>
                  </a:lnTo>
                  <a:lnTo>
                    <a:pt x="311409" y="132079"/>
                  </a:lnTo>
                  <a:lnTo>
                    <a:pt x="316379" y="156209"/>
                  </a:lnTo>
                  <a:lnTo>
                    <a:pt x="311496" y="180339"/>
                  </a:lnTo>
                  <a:lnTo>
                    <a:pt x="298113" y="200659"/>
                  </a:lnTo>
                  <a:lnTo>
                    <a:pt x="278278" y="214629"/>
                  </a:lnTo>
                  <a:lnTo>
                    <a:pt x="254035" y="219709"/>
                  </a:lnTo>
                  <a:lnTo>
                    <a:pt x="286243" y="219709"/>
                  </a:lnTo>
                  <a:lnTo>
                    <a:pt x="304305" y="207009"/>
                  </a:lnTo>
                  <a:lnTo>
                    <a:pt x="319145" y="185419"/>
                  </a:lnTo>
                  <a:lnTo>
                    <a:pt x="325193" y="160019"/>
                  </a:lnTo>
                  <a:lnTo>
                    <a:pt x="321091" y="133349"/>
                  </a:lnTo>
                  <a:lnTo>
                    <a:pt x="307911" y="110489"/>
                  </a:lnTo>
                  <a:lnTo>
                    <a:pt x="287402" y="93979"/>
                  </a:lnTo>
                  <a:close/>
                </a:path>
              </a:pathLst>
            </a:custGeom>
            <a:solidFill>
              <a:srgbClr val="DFEA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18741" y="3905599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543" y="0"/>
                  </a:lnTo>
                </a:path>
              </a:pathLst>
            </a:custGeom>
            <a:ln w="5346">
              <a:solidFill>
                <a:srgbClr val="DFEAA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88364" y="3773334"/>
              <a:ext cx="167005" cy="6985"/>
            </a:xfrm>
            <a:custGeom>
              <a:avLst/>
              <a:gdLst/>
              <a:ahLst/>
              <a:cxnLst/>
              <a:rect l="l" t="t" r="r" b="b"/>
              <a:pathLst>
                <a:path w="167004" h="6985">
                  <a:moveTo>
                    <a:pt x="9791" y="533"/>
                  </a:moveTo>
                  <a:lnTo>
                    <a:pt x="6616" y="952"/>
                  </a:lnTo>
                  <a:lnTo>
                    <a:pt x="2717" y="1422"/>
                  </a:lnTo>
                  <a:lnTo>
                    <a:pt x="1371" y="2565"/>
                  </a:lnTo>
                  <a:lnTo>
                    <a:pt x="0" y="3238"/>
                  </a:lnTo>
                  <a:lnTo>
                    <a:pt x="2438" y="4318"/>
                  </a:lnTo>
                  <a:lnTo>
                    <a:pt x="7747" y="6616"/>
                  </a:lnTo>
                  <a:lnTo>
                    <a:pt x="9791" y="533"/>
                  </a:lnTo>
                  <a:close/>
                </a:path>
                <a:path w="167004" h="6985">
                  <a:moveTo>
                    <a:pt x="32346" y="6083"/>
                  </a:moveTo>
                  <a:lnTo>
                    <a:pt x="30035" y="0"/>
                  </a:lnTo>
                  <a:lnTo>
                    <a:pt x="27266" y="1295"/>
                  </a:lnTo>
                  <a:lnTo>
                    <a:pt x="24841" y="2387"/>
                  </a:lnTo>
                  <a:lnTo>
                    <a:pt x="22415" y="3505"/>
                  </a:lnTo>
                  <a:lnTo>
                    <a:pt x="23837" y="4178"/>
                  </a:lnTo>
                  <a:lnTo>
                    <a:pt x="25196" y="5257"/>
                  </a:lnTo>
                  <a:lnTo>
                    <a:pt x="32346" y="6083"/>
                  </a:lnTo>
                  <a:close/>
                </a:path>
                <a:path w="167004" h="6985">
                  <a:moveTo>
                    <a:pt x="54597" y="6858"/>
                  </a:moveTo>
                  <a:lnTo>
                    <a:pt x="52806" y="76"/>
                  </a:lnTo>
                  <a:lnTo>
                    <a:pt x="49898" y="1282"/>
                  </a:lnTo>
                  <a:lnTo>
                    <a:pt x="47358" y="2311"/>
                  </a:lnTo>
                  <a:lnTo>
                    <a:pt x="44856" y="3352"/>
                  </a:lnTo>
                  <a:lnTo>
                    <a:pt x="46037" y="4064"/>
                  </a:lnTo>
                  <a:lnTo>
                    <a:pt x="47205" y="5359"/>
                  </a:lnTo>
                  <a:lnTo>
                    <a:pt x="50711" y="5499"/>
                  </a:lnTo>
                  <a:lnTo>
                    <a:pt x="54597" y="6858"/>
                  </a:lnTo>
                  <a:close/>
                </a:path>
                <a:path w="167004" h="6985">
                  <a:moveTo>
                    <a:pt x="77063" y="6756"/>
                  </a:moveTo>
                  <a:lnTo>
                    <a:pt x="75196" y="25"/>
                  </a:lnTo>
                  <a:lnTo>
                    <a:pt x="72237" y="1308"/>
                  </a:lnTo>
                  <a:lnTo>
                    <a:pt x="67297" y="3416"/>
                  </a:lnTo>
                  <a:lnTo>
                    <a:pt x="68503" y="4102"/>
                  </a:lnTo>
                  <a:lnTo>
                    <a:pt x="69672" y="5346"/>
                  </a:lnTo>
                  <a:lnTo>
                    <a:pt x="73240" y="5537"/>
                  </a:lnTo>
                  <a:lnTo>
                    <a:pt x="77063" y="6756"/>
                  </a:lnTo>
                  <a:close/>
                </a:path>
                <a:path w="167004" h="6985">
                  <a:moveTo>
                    <a:pt x="99555" y="609"/>
                  </a:moveTo>
                  <a:lnTo>
                    <a:pt x="96443" y="927"/>
                  </a:lnTo>
                  <a:lnTo>
                    <a:pt x="92468" y="1422"/>
                  </a:lnTo>
                  <a:lnTo>
                    <a:pt x="91135" y="2527"/>
                  </a:lnTo>
                  <a:lnTo>
                    <a:pt x="89738" y="3213"/>
                  </a:lnTo>
                  <a:lnTo>
                    <a:pt x="97459" y="6654"/>
                  </a:lnTo>
                  <a:lnTo>
                    <a:pt x="99555" y="609"/>
                  </a:lnTo>
                  <a:close/>
                </a:path>
                <a:path w="167004" h="6985">
                  <a:moveTo>
                    <a:pt x="122097" y="6083"/>
                  </a:moveTo>
                  <a:lnTo>
                    <a:pt x="119786" y="0"/>
                  </a:lnTo>
                  <a:lnTo>
                    <a:pt x="117005" y="1295"/>
                  </a:lnTo>
                  <a:lnTo>
                    <a:pt x="112153" y="3505"/>
                  </a:lnTo>
                  <a:lnTo>
                    <a:pt x="113588" y="4178"/>
                  </a:lnTo>
                  <a:lnTo>
                    <a:pt x="114947" y="5257"/>
                  </a:lnTo>
                  <a:lnTo>
                    <a:pt x="122097" y="6083"/>
                  </a:lnTo>
                  <a:close/>
                </a:path>
                <a:path w="167004" h="6985">
                  <a:moveTo>
                    <a:pt x="144538" y="5816"/>
                  </a:moveTo>
                  <a:lnTo>
                    <a:pt x="142379" y="469"/>
                  </a:lnTo>
                  <a:lnTo>
                    <a:pt x="139814" y="1320"/>
                  </a:lnTo>
                  <a:lnTo>
                    <a:pt x="137223" y="2222"/>
                  </a:lnTo>
                  <a:lnTo>
                    <a:pt x="134620" y="3073"/>
                  </a:lnTo>
                  <a:lnTo>
                    <a:pt x="136067" y="3911"/>
                  </a:lnTo>
                  <a:lnTo>
                    <a:pt x="137452" y="5168"/>
                  </a:lnTo>
                  <a:lnTo>
                    <a:pt x="139001" y="5435"/>
                  </a:lnTo>
                  <a:lnTo>
                    <a:pt x="141605" y="5842"/>
                  </a:lnTo>
                  <a:lnTo>
                    <a:pt x="144538" y="5816"/>
                  </a:lnTo>
                  <a:close/>
                </a:path>
                <a:path w="167004" h="6985">
                  <a:moveTo>
                    <a:pt x="166979" y="622"/>
                  </a:moveTo>
                  <a:lnTo>
                    <a:pt x="163830" y="939"/>
                  </a:lnTo>
                  <a:lnTo>
                    <a:pt x="159842" y="1409"/>
                  </a:lnTo>
                  <a:lnTo>
                    <a:pt x="158470" y="2476"/>
                  </a:lnTo>
                  <a:lnTo>
                    <a:pt x="157035" y="3149"/>
                  </a:lnTo>
                  <a:lnTo>
                    <a:pt x="159461" y="4292"/>
                  </a:lnTo>
                  <a:lnTo>
                    <a:pt x="161874" y="5384"/>
                  </a:lnTo>
                  <a:lnTo>
                    <a:pt x="164655" y="6680"/>
                  </a:lnTo>
                  <a:lnTo>
                    <a:pt x="166979" y="622"/>
                  </a:lnTo>
                  <a:close/>
                </a:path>
              </a:pathLst>
            </a:custGeom>
            <a:solidFill>
              <a:srgbClr val="DFEA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54707" y="3420999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2790"/>
                  </a:lnTo>
                </a:path>
              </a:pathLst>
            </a:custGeom>
            <a:ln w="12700">
              <a:solidFill>
                <a:srgbClr val="DFEA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9017" y="788200"/>
              <a:ext cx="1517015" cy="334010"/>
            </a:xfrm>
            <a:custGeom>
              <a:avLst/>
              <a:gdLst/>
              <a:ahLst/>
              <a:cxnLst/>
              <a:rect l="l" t="t" r="r" b="b"/>
              <a:pathLst>
                <a:path w="1517014" h="334009">
                  <a:moveTo>
                    <a:pt x="1330274" y="71894"/>
                  </a:moveTo>
                  <a:lnTo>
                    <a:pt x="1224546" y="71894"/>
                  </a:lnTo>
                  <a:lnTo>
                    <a:pt x="1224546" y="328929"/>
                  </a:lnTo>
                  <a:lnTo>
                    <a:pt x="1322755" y="328929"/>
                  </a:lnTo>
                  <a:lnTo>
                    <a:pt x="1411097" y="212394"/>
                  </a:lnTo>
                  <a:lnTo>
                    <a:pt x="1516837" y="212394"/>
                  </a:lnTo>
                  <a:lnTo>
                    <a:pt x="1516837" y="187959"/>
                  </a:lnTo>
                  <a:lnTo>
                    <a:pt x="1330274" y="187959"/>
                  </a:lnTo>
                  <a:lnTo>
                    <a:pt x="1330274" y="71894"/>
                  </a:lnTo>
                  <a:close/>
                </a:path>
                <a:path w="1517014" h="334009">
                  <a:moveTo>
                    <a:pt x="1516837" y="212394"/>
                  </a:moveTo>
                  <a:lnTo>
                    <a:pt x="1411097" y="212394"/>
                  </a:lnTo>
                  <a:lnTo>
                    <a:pt x="1411097" y="328929"/>
                  </a:lnTo>
                  <a:lnTo>
                    <a:pt x="1516837" y="328929"/>
                  </a:lnTo>
                  <a:lnTo>
                    <a:pt x="1516837" y="212394"/>
                  </a:lnTo>
                  <a:close/>
                </a:path>
                <a:path w="1517014" h="334009">
                  <a:moveTo>
                    <a:pt x="1516837" y="71894"/>
                  </a:moveTo>
                  <a:lnTo>
                    <a:pt x="1419085" y="71894"/>
                  </a:lnTo>
                  <a:lnTo>
                    <a:pt x="1330274" y="187959"/>
                  </a:lnTo>
                  <a:lnTo>
                    <a:pt x="1516837" y="187959"/>
                  </a:lnTo>
                  <a:lnTo>
                    <a:pt x="1516837" y="71894"/>
                  </a:lnTo>
                  <a:close/>
                </a:path>
                <a:path w="1517014" h="334009">
                  <a:moveTo>
                    <a:pt x="1194015" y="71894"/>
                  </a:moveTo>
                  <a:lnTo>
                    <a:pt x="969391" y="71894"/>
                  </a:lnTo>
                  <a:lnTo>
                    <a:pt x="969391" y="328929"/>
                  </a:lnTo>
                  <a:lnTo>
                    <a:pt x="1075118" y="328929"/>
                  </a:lnTo>
                  <a:lnTo>
                    <a:pt x="1075118" y="154597"/>
                  </a:lnTo>
                  <a:lnTo>
                    <a:pt x="1194015" y="154597"/>
                  </a:lnTo>
                  <a:lnTo>
                    <a:pt x="1194015" y="71894"/>
                  </a:lnTo>
                  <a:close/>
                </a:path>
                <a:path w="1517014" h="334009">
                  <a:moveTo>
                    <a:pt x="787082" y="67195"/>
                  </a:moveTo>
                  <a:lnTo>
                    <a:pt x="746488" y="71424"/>
                  </a:lnTo>
                  <a:lnTo>
                    <a:pt x="710247" y="84112"/>
                  </a:lnTo>
                  <a:lnTo>
                    <a:pt x="667468" y="117025"/>
                  </a:lnTo>
                  <a:lnTo>
                    <a:pt x="642461" y="163702"/>
                  </a:lnTo>
                  <a:lnTo>
                    <a:pt x="637641" y="200177"/>
                  </a:lnTo>
                  <a:lnTo>
                    <a:pt x="638846" y="218931"/>
                  </a:lnTo>
                  <a:lnTo>
                    <a:pt x="656920" y="269011"/>
                  </a:lnTo>
                  <a:lnTo>
                    <a:pt x="694133" y="307082"/>
                  </a:lnTo>
                  <a:lnTo>
                    <a:pt x="746488" y="329347"/>
                  </a:lnTo>
                  <a:lnTo>
                    <a:pt x="787082" y="333628"/>
                  </a:lnTo>
                  <a:lnTo>
                    <a:pt x="808117" y="332559"/>
                  </a:lnTo>
                  <a:lnTo>
                    <a:pt x="846768" y="323990"/>
                  </a:lnTo>
                  <a:lnTo>
                    <a:pt x="894681" y="296038"/>
                  </a:lnTo>
                  <a:lnTo>
                    <a:pt x="925798" y="253350"/>
                  </a:lnTo>
                  <a:lnTo>
                    <a:pt x="926661" y="250926"/>
                  </a:lnTo>
                  <a:lnTo>
                    <a:pt x="787082" y="250926"/>
                  </a:lnTo>
                  <a:lnTo>
                    <a:pt x="778329" y="250090"/>
                  </a:lnTo>
                  <a:lnTo>
                    <a:pt x="748191" y="221502"/>
                  </a:lnTo>
                  <a:lnTo>
                    <a:pt x="745261" y="200177"/>
                  </a:lnTo>
                  <a:lnTo>
                    <a:pt x="745993" y="188871"/>
                  </a:lnTo>
                  <a:lnTo>
                    <a:pt x="770397" y="153190"/>
                  </a:lnTo>
                  <a:lnTo>
                    <a:pt x="787082" y="149898"/>
                  </a:lnTo>
                  <a:lnTo>
                    <a:pt x="926828" y="149898"/>
                  </a:lnTo>
                  <a:lnTo>
                    <a:pt x="925798" y="147006"/>
                  </a:lnTo>
                  <a:lnTo>
                    <a:pt x="894681" y="104379"/>
                  </a:lnTo>
                  <a:lnTo>
                    <a:pt x="846768" y="76711"/>
                  </a:lnTo>
                  <a:lnTo>
                    <a:pt x="808117" y="68252"/>
                  </a:lnTo>
                  <a:lnTo>
                    <a:pt x="787082" y="67195"/>
                  </a:lnTo>
                  <a:close/>
                </a:path>
                <a:path w="1517014" h="334009">
                  <a:moveTo>
                    <a:pt x="926828" y="149898"/>
                  </a:moveTo>
                  <a:lnTo>
                    <a:pt x="787082" y="149898"/>
                  </a:lnTo>
                  <a:lnTo>
                    <a:pt x="795833" y="150721"/>
                  </a:lnTo>
                  <a:lnTo>
                    <a:pt x="803762" y="153190"/>
                  </a:lnTo>
                  <a:lnTo>
                    <a:pt x="828168" y="188871"/>
                  </a:lnTo>
                  <a:lnTo>
                    <a:pt x="828903" y="200177"/>
                  </a:lnTo>
                  <a:lnTo>
                    <a:pt x="828168" y="211500"/>
                  </a:lnTo>
                  <a:lnTo>
                    <a:pt x="803762" y="247581"/>
                  </a:lnTo>
                  <a:lnTo>
                    <a:pt x="787082" y="250926"/>
                  </a:lnTo>
                  <a:lnTo>
                    <a:pt x="926661" y="250926"/>
                  </a:lnTo>
                  <a:lnTo>
                    <a:pt x="931743" y="236656"/>
                  </a:lnTo>
                  <a:lnTo>
                    <a:pt x="935309" y="218931"/>
                  </a:lnTo>
                  <a:lnTo>
                    <a:pt x="936498" y="200177"/>
                  </a:lnTo>
                  <a:lnTo>
                    <a:pt x="935309" y="181428"/>
                  </a:lnTo>
                  <a:lnTo>
                    <a:pt x="931743" y="163702"/>
                  </a:lnTo>
                  <a:lnTo>
                    <a:pt x="926828" y="149898"/>
                  </a:lnTo>
                  <a:close/>
                </a:path>
                <a:path w="1517014" h="334009">
                  <a:moveTo>
                    <a:pt x="545553" y="154597"/>
                  </a:moveTo>
                  <a:lnTo>
                    <a:pt x="439826" y="154597"/>
                  </a:lnTo>
                  <a:lnTo>
                    <a:pt x="439826" y="328929"/>
                  </a:lnTo>
                  <a:lnTo>
                    <a:pt x="545553" y="328929"/>
                  </a:lnTo>
                  <a:lnTo>
                    <a:pt x="545553" y="154597"/>
                  </a:lnTo>
                  <a:close/>
                </a:path>
                <a:path w="1517014" h="334009">
                  <a:moveTo>
                    <a:pt x="624027" y="71894"/>
                  </a:moveTo>
                  <a:lnTo>
                    <a:pt x="361340" y="71894"/>
                  </a:lnTo>
                  <a:lnTo>
                    <a:pt x="361340" y="154597"/>
                  </a:lnTo>
                  <a:lnTo>
                    <a:pt x="624027" y="154597"/>
                  </a:lnTo>
                  <a:lnTo>
                    <a:pt x="624027" y="71894"/>
                  </a:lnTo>
                  <a:close/>
                </a:path>
                <a:path w="1517014" h="334009">
                  <a:moveTo>
                    <a:pt x="109016" y="0"/>
                  </a:moveTo>
                  <a:lnTo>
                    <a:pt x="0" y="0"/>
                  </a:lnTo>
                  <a:lnTo>
                    <a:pt x="0" y="328929"/>
                  </a:lnTo>
                  <a:lnTo>
                    <a:pt x="104787" y="328929"/>
                  </a:lnTo>
                  <a:lnTo>
                    <a:pt x="209175" y="171043"/>
                  </a:lnTo>
                  <a:lnTo>
                    <a:pt x="109016" y="171043"/>
                  </a:lnTo>
                  <a:lnTo>
                    <a:pt x="109016" y="0"/>
                  </a:lnTo>
                  <a:close/>
                </a:path>
                <a:path w="1517014" h="334009">
                  <a:moveTo>
                    <a:pt x="326580" y="158356"/>
                  </a:moveTo>
                  <a:lnTo>
                    <a:pt x="217563" y="158356"/>
                  </a:lnTo>
                  <a:lnTo>
                    <a:pt x="217563" y="328929"/>
                  </a:lnTo>
                  <a:lnTo>
                    <a:pt x="326580" y="328929"/>
                  </a:lnTo>
                  <a:lnTo>
                    <a:pt x="326580" y="158356"/>
                  </a:lnTo>
                  <a:close/>
                </a:path>
                <a:path w="1517014" h="334009">
                  <a:moveTo>
                    <a:pt x="326580" y="0"/>
                  </a:moveTo>
                  <a:lnTo>
                    <a:pt x="222262" y="0"/>
                  </a:lnTo>
                  <a:lnTo>
                    <a:pt x="109016" y="171043"/>
                  </a:lnTo>
                  <a:lnTo>
                    <a:pt x="209175" y="171043"/>
                  </a:lnTo>
                  <a:lnTo>
                    <a:pt x="217563" y="158356"/>
                  </a:lnTo>
                  <a:lnTo>
                    <a:pt x="326580" y="158356"/>
                  </a:lnTo>
                  <a:lnTo>
                    <a:pt x="326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788" y="1362417"/>
              <a:ext cx="6707835" cy="8664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924250" y="6912283"/>
            <a:ext cx="497205" cy="4749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00" b="1" spc="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900" b="1" spc="-13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10692130" cy="6872605"/>
            <a:chOff x="12" y="0"/>
            <a:chExt cx="10692130" cy="6872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" y="0"/>
              <a:ext cx="3948696" cy="36018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5679" y="362788"/>
              <a:ext cx="4116324" cy="65094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05" y="734618"/>
              <a:ext cx="6951675" cy="459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984" y="4644428"/>
              <a:ext cx="2549550" cy="197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971" y="1636204"/>
              <a:ext cx="3074581" cy="13320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958" y="3111728"/>
              <a:ext cx="3074593" cy="12521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96" y="3111728"/>
              <a:ext cx="3220847" cy="12521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58209" y="1630654"/>
              <a:ext cx="3220808" cy="13286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6142" y="3111728"/>
              <a:ext cx="3255200" cy="12521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3051" y="5206504"/>
              <a:ext cx="1336509" cy="133652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1660" y="6393422"/>
              <a:ext cx="1459865" cy="319405"/>
            </a:xfrm>
            <a:custGeom>
              <a:avLst/>
              <a:gdLst/>
              <a:ahLst/>
              <a:cxnLst/>
              <a:rect l="l" t="t" r="r" b="b"/>
              <a:pathLst>
                <a:path w="1459864" h="319404">
                  <a:moveTo>
                    <a:pt x="1368069" y="0"/>
                  </a:moveTo>
                  <a:lnTo>
                    <a:pt x="91211" y="0"/>
                  </a:lnTo>
                  <a:lnTo>
                    <a:pt x="55796" y="7199"/>
                  </a:lnTo>
                  <a:lnTo>
                    <a:pt x="26793" y="26798"/>
                  </a:lnTo>
                  <a:lnTo>
                    <a:pt x="7197" y="55801"/>
                  </a:lnTo>
                  <a:lnTo>
                    <a:pt x="0" y="91211"/>
                  </a:lnTo>
                  <a:lnTo>
                    <a:pt x="0" y="227583"/>
                  </a:lnTo>
                  <a:lnTo>
                    <a:pt x="7197" y="263009"/>
                  </a:lnTo>
                  <a:lnTo>
                    <a:pt x="26793" y="292011"/>
                  </a:lnTo>
                  <a:lnTo>
                    <a:pt x="55796" y="311601"/>
                  </a:lnTo>
                  <a:lnTo>
                    <a:pt x="91211" y="318795"/>
                  </a:lnTo>
                  <a:lnTo>
                    <a:pt x="1368069" y="318795"/>
                  </a:lnTo>
                  <a:lnTo>
                    <a:pt x="1403484" y="311601"/>
                  </a:lnTo>
                  <a:lnTo>
                    <a:pt x="1432486" y="292011"/>
                  </a:lnTo>
                  <a:lnTo>
                    <a:pt x="1452083" y="263009"/>
                  </a:lnTo>
                  <a:lnTo>
                    <a:pt x="1459280" y="227583"/>
                  </a:lnTo>
                  <a:lnTo>
                    <a:pt x="1459280" y="91211"/>
                  </a:lnTo>
                  <a:lnTo>
                    <a:pt x="1452083" y="55801"/>
                  </a:lnTo>
                  <a:lnTo>
                    <a:pt x="1432486" y="26798"/>
                  </a:lnTo>
                  <a:lnTo>
                    <a:pt x="1403484" y="7199"/>
                  </a:lnTo>
                  <a:lnTo>
                    <a:pt x="1368069" y="0"/>
                  </a:lnTo>
                  <a:close/>
                </a:path>
              </a:pathLst>
            </a:custGeom>
            <a:solidFill>
              <a:srgbClr val="FDB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5370" y="6501496"/>
              <a:ext cx="1024255" cy="123825"/>
            </a:xfrm>
            <a:custGeom>
              <a:avLst/>
              <a:gdLst/>
              <a:ahLst/>
              <a:cxnLst/>
              <a:rect l="l" t="t" r="r" b="b"/>
              <a:pathLst>
                <a:path w="1024255" h="123825">
                  <a:moveTo>
                    <a:pt x="967155" y="22377"/>
                  </a:moveTo>
                  <a:lnTo>
                    <a:pt x="945616" y="22377"/>
                  </a:lnTo>
                  <a:lnTo>
                    <a:pt x="945616" y="96672"/>
                  </a:lnTo>
                  <a:lnTo>
                    <a:pt x="967155" y="96672"/>
                  </a:lnTo>
                  <a:lnTo>
                    <a:pt x="967155" y="68503"/>
                  </a:lnTo>
                  <a:lnTo>
                    <a:pt x="1003419" y="68503"/>
                  </a:lnTo>
                  <a:lnTo>
                    <a:pt x="995883" y="58000"/>
                  </a:lnTo>
                  <a:lnTo>
                    <a:pt x="1000806" y="51244"/>
                  </a:lnTo>
                  <a:lnTo>
                    <a:pt x="967155" y="51244"/>
                  </a:lnTo>
                  <a:lnTo>
                    <a:pt x="967155" y="22377"/>
                  </a:lnTo>
                  <a:close/>
                </a:path>
                <a:path w="1024255" h="123825">
                  <a:moveTo>
                    <a:pt x="1003419" y="68503"/>
                  </a:moveTo>
                  <a:lnTo>
                    <a:pt x="978344" y="68503"/>
                  </a:lnTo>
                  <a:lnTo>
                    <a:pt x="998219" y="96672"/>
                  </a:lnTo>
                  <a:lnTo>
                    <a:pt x="1023632" y="96672"/>
                  </a:lnTo>
                  <a:lnTo>
                    <a:pt x="1003419" y="68503"/>
                  </a:lnTo>
                  <a:close/>
                </a:path>
                <a:path w="1024255" h="123825">
                  <a:moveTo>
                    <a:pt x="1021841" y="22377"/>
                  </a:moveTo>
                  <a:lnTo>
                    <a:pt x="998918" y="22377"/>
                  </a:lnTo>
                  <a:lnTo>
                    <a:pt x="978750" y="51244"/>
                  </a:lnTo>
                  <a:lnTo>
                    <a:pt x="1000806" y="51244"/>
                  </a:lnTo>
                  <a:lnTo>
                    <a:pt x="1021841" y="22377"/>
                  </a:lnTo>
                  <a:close/>
                </a:path>
                <a:path w="1024255" h="123825">
                  <a:moveTo>
                    <a:pt x="873731" y="68364"/>
                  </a:moveTo>
                  <a:lnTo>
                    <a:pt x="852551" y="68364"/>
                  </a:lnTo>
                  <a:lnTo>
                    <a:pt x="853732" y="74155"/>
                  </a:lnTo>
                  <a:lnTo>
                    <a:pt x="884669" y="97777"/>
                  </a:lnTo>
                  <a:lnTo>
                    <a:pt x="898753" y="97777"/>
                  </a:lnTo>
                  <a:lnTo>
                    <a:pt x="905522" y="96139"/>
                  </a:lnTo>
                  <a:lnTo>
                    <a:pt x="917486" y="89598"/>
                  </a:lnTo>
                  <a:lnTo>
                    <a:pt x="922185" y="85077"/>
                  </a:lnTo>
                  <a:lnTo>
                    <a:pt x="925104" y="80098"/>
                  </a:lnTo>
                  <a:lnTo>
                    <a:pt x="885875" y="80098"/>
                  </a:lnTo>
                  <a:lnTo>
                    <a:pt x="881468" y="78244"/>
                  </a:lnTo>
                  <a:lnTo>
                    <a:pt x="874572" y="70777"/>
                  </a:lnTo>
                  <a:lnTo>
                    <a:pt x="873731" y="68364"/>
                  </a:lnTo>
                  <a:close/>
                </a:path>
                <a:path w="1024255" h="123825">
                  <a:moveTo>
                    <a:pt x="842327" y="22377"/>
                  </a:moveTo>
                  <a:lnTo>
                    <a:pt x="820915" y="22377"/>
                  </a:lnTo>
                  <a:lnTo>
                    <a:pt x="820915" y="96672"/>
                  </a:lnTo>
                  <a:lnTo>
                    <a:pt x="842327" y="96672"/>
                  </a:lnTo>
                  <a:lnTo>
                    <a:pt x="842327" y="68364"/>
                  </a:lnTo>
                  <a:lnTo>
                    <a:pt x="873731" y="68364"/>
                  </a:lnTo>
                  <a:lnTo>
                    <a:pt x="872832" y="65786"/>
                  </a:lnTo>
                  <a:lnTo>
                    <a:pt x="872832" y="53174"/>
                  </a:lnTo>
                  <a:lnTo>
                    <a:pt x="874027" y="49720"/>
                  </a:lnTo>
                  <a:lnTo>
                    <a:pt x="842327" y="49720"/>
                  </a:lnTo>
                  <a:lnTo>
                    <a:pt x="842327" y="22377"/>
                  </a:lnTo>
                  <a:close/>
                </a:path>
                <a:path w="1024255" h="123825">
                  <a:moveTo>
                    <a:pt x="925107" y="38950"/>
                  </a:moveTo>
                  <a:lnTo>
                    <a:pt x="896454" y="38950"/>
                  </a:lnTo>
                  <a:lnTo>
                    <a:pt x="900810" y="40792"/>
                  </a:lnTo>
                  <a:lnTo>
                    <a:pt x="907707" y="48145"/>
                  </a:lnTo>
                  <a:lnTo>
                    <a:pt x="909434" y="53174"/>
                  </a:lnTo>
                  <a:lnTo>
                    <a:pt x="909434" y="65786"/>
                  </a:lnTo>
                  <a:lnTo>
                    <a:pt x="907707" y="70777"/>
                  </a:lnTo>
                  <a:lnTo>
                    <a:pt x="900810" y="78244"/>
                  </a:lnTo>
                  <a:lnTo>
                    <a:pt x="896454" y="80098"/>
                  </a:lnTo>
                  <a:lnTo>
                    <a:pt x="925104" y="80098"/>
                  </a:lnTo>
                  <a:lnTo>
                    <a:pt x="928992" y="73469"/>
                  </a:lnTo>
                  <a:lnTo>
                    <a:pt x="930694" y="66890"/>
                  </a:lnTo>
                  <a:lnTo>
                    <a:pt x="930694" y="52158"/>
                  </a:lnTo>
                  <a:lnTo>
                    <a:pt x="928992" y="45567"/>
                  </a:lnTo>
                  <a:lnTo>
                    <a:pt x="925107" y="38950"/>
                  </a:lnTo>
                  <a:close/>
                </a:path>
                <a:path w="1024255" h="123825">
                  <a:moveTo>
                    <a:pt x="898753" y="21272"/>
                  </a:moveTo>
                  <a:lnTo>
                    <a:pt x="891209" y="21272"/>
                  </a:lnTo>
                  <a:lnTo>
                    <a:pt x="884155" y="21755"/>
                  </a:lnTo>
                  <a:lnTo>
                    <a:pt x="852678" y="49720"/>
                  </a:lnTo>
                  <a:lnTo>
                    <a:pt x="874027" y="49720"/>
                  </a:lnTo>
                  <a:lnTo>
                    <a:pt x="874572" y="48145"/>
                  </a:lnTo>
                  <a:lnTo>
                    <a:pt x="881468" y="40792"/>
                  </a:lnTo>
                  <a:lnTo>
                    <a:pt x="885875" y="38950"/>
                  </a:lnTo>
                  <a:lnTo>
                    <a:pt x="925107" y="38950"/>
                  </a:lnTo>
                  <a:lnTo>
                    <a:pt x="922185" y="33972"/>
                  </a:lnTo>
                  <a:lnTo>
                    <a:pt x="917486" y="29451"/>
                  </a:lnTo>
                  <a:lnTo>
                    <a:pt x="905522" y="22910"/>
                  </a:lnTo>
                  <a:lnTo>
                    <a:pt x="898753" y="21272"/>
                  </a:lnTo>
                  <a:close/>
                </a:path>
                <a:path w="1024255" h="123825">
                  <a:moveTo>
                    <a:pt x="745528" y="22377"/>
                  </a:moveTo>
                  <a:lnTo>
                    <a:pt x="724954" y="22377"/>
                  </a:lnTo>
                  <a:lnTo>
                    <a:pt x="724954" y="123456"/>
                  </a:lnTo>
                  <a:lnTo>
                    <a:pt x="746493" y="123456"/>
                  </a:lnTo>
                  <a:lnTo>
                    <a:pt x="746493" y="88798"/>
                  </a:lnTo>
                  <a:lnTo>
                    <a:pt x="794414" y="88798"/>
                  </a:lnTo>
                  <a:lnTo>
                    <a:pt x="797813" y="85369"/>
                  </a:lnTo>
                  <a:lnTo>
                    <a:pt x="800763" y="80098"/>
                  </a:lnTo>
                  <a:lnTo>
                    <a:pt x="759612" y="80098"/>
                  </a:lnTo>
                  <a:lnTo>
                    <a:pt x="755078" y="78244"/>
                  </a:lnTo>
                  <a:lnTo>
                    <a:pt x="747979" y="70777"/>
                  </a:lnTo>
                  <a:lnTo>
                    <a:pt x="746226" y="65786"/>
                  </a:lnTo>
                  <a:lnTo>
                    <a:pt x="746226" y="53263"/>
                  </a:lnTo>
                  <a:lnTo>
                    <a:pt x="747979" y="48272"/>
                  </a:lnTo>
                  <a:lnTo>
                    <a:pt x="755078" y="40805"/>
                  </a:lnTo>
                  <a:lnTo>
                    <a:pt x="759612" y="38950"/>
                  </a:lnTo>
                  <a:lnTo>
                    <a:pt x="800763" y="38950"/>
                  </a:lnTo>
                  <a:lnTo>
                    <a:pt x="797813" y="33680"/>
                  </a:lnTo>
                  <a:lnTo>
                    <a:pt x="795094" y="30937"/>
                  </a:lnTo>
                  <a:lnTo>
                    <a:pt x="745528" y="30937"/>
                  </a:lnTo>
                  <a:lnTo>
                    <a:pt x="745528" y="22377"/>
                  </a:lnTo>
                  <a:close/>
                </a:path>
                <a:path w="1024255" h="123825">
                  <a:moveTo>
                    <a:pt x="794414" y="88798"/>
                  </a:moveTo>
                  <a:lnTo>
                    <a:pt x="746493" y="88798"/>
                  </a:lnTo>
                  <a:lnTo>
                    <a:pt x="751928" y="94780"/>
                  </a:lnTo>
                  <a:lnTo>
                    <a:pt x="759383" y="97777"/>
                  </a:lnTo>
                  <a:lnTo>
                    <a:pt x="775766" y="97777"/>
                  </a:lnTo>
                  <a:lnTo>
                    <a:pt x="782053" y="96189"/>
                  </a:lnTo>
                  <a:lnTo>
                    <a:pt x="793381" y="89839"/>
                  </a:lnTo>
                  <a:lnTo>
                    <a:pt x="794414" y="88798"/>
                  </a:lnTo>
                  <a:close/>
                </a:path>
                <a:path w="1024255" h="123825">
                  <a:moveTo>
                    <a:pt x="800763" y="38950"/>
                  </a:moveTo>
                  <a:lnTo>
                    <a:pt x="770648" y="38950"/>
                  </a:lnTo>
                  <a:lnTo>
                    <a:pt x="775195" y="40805"/>
                  </a:lnTo>
                  <a:lnTo>
                    <a:pt x="782281" y="48272"/>
                  </a:lnTo>
                  <a:lnTo>
                    <a:pt x="784047" y="53263"/>
                  </a:lnTo>
                  <a:lnTo>
                    <a:pt x="784047" y="65786"/>
                  </a:lnTo>
                  <a:lnTo>
                    <a:pt x="782281" y="70777"/>
                  </a:lnTo>
                  <a:lnTo>
                    <a:pt x="775195" y="78244"/>
                  </a:lnTo>
                  <a:lnTo>
                    <a:pt x="770648" y="80098"/>
                  </a:lnTo>
                  <a:lnTo>
                    <a:pt x="800763" y="80098"/>
                  </a:lnTo>
                  <a:lnTo>
                    <a:pt x="804252" y="73863"/>
                  </a:lnTo>
                  <a:lnTo>
                    <a:pt x="805865" y="67170"/>
                  </a:lnTo>
                  <a:lnTo>
                    <a:pt x="805865" y="51879"/>
                  </a:lnTo>
                  <a:lnTo>
                    <a:pt x="804252" y="45186"/>
                  </a:lnTo>
                  <a:lnTo>
                    <a:pt x="800763" y="38950"/>
                  </a:lnTo>
                  <a:close/>
                </a:path>
                <a:path w="1024255" h="123825">
                  <a:moveTo>
                    <a:pt x="775766" y="21272"/>
                  </a:moveTo>
                  <a:lnTo>
                    <a:pt x="758647" y="21272"/>
                  </a:lnTo>
                  <a:lnTo>
                    <a:pt x="750862" y="24498"/>
                  </a:lnTo>
                  <a:lnTo>
                    <a:pt x="745528" y="30937"/>
                  </a:lnTo>
                  <a:lnTo>
                    <a:pt x="795094" y="30937"/>
                  </a:lnTo>
                  <a:lnTo>
                    <a:pt x="793381" y="29210"/>
                  </a:lnTo>
                  <a:lnTo>
                    <a:pt x="782053" y="22860"/>
                  </a:lnTo>
                  <a:lnTo>
                    <a:pt x="775766" y="21272"/>
                  </a:lnTo>
                  <a:close/>
                </a:path>
                <a:path w="1024255" h="123825">
                  <a:moveTo>
                    <a:pt x="647217" y="0"/>
                  </a:moveTo>
                  <a:lnTo>
                    <a:pt x="624979" y="0"/>
                  </a:lnTo>
                  <a:lnTo>
                    <a:pt x="624979" y="96672"/>
                  </a:lnTo>
                  <a:lnTo>
                    <a:pt x="647217" y="96672"/>
                  </a:lnTo>
                  <a:lnTo>
                    <a:pt x="647217" y="57721"/>
                  </a:lnTo>
                  <a:lnTo>
                    <a:pt x="687832" y="57721"/>
                  </a:lnTo>
                  <a:lnTo>
                    <a:pt x="680631" y="46672"/>
                  </a:lnTo>
                  <a:lnTo>
                    <a:pt x="685768" y="39090"/>
                  </a:lnTo>
                  <a:lnTo>
                    <a:pt x="647217" y="39090"/>
                  </a:lnTo>
                  <a:lnTo>
                    <a:pt x="647217" y="0"/>
                  </a:lnTo>
                  <a:close/>
                </a:path>
                <a:path w="1024255" h="123825">
                  <a:moveTo>
                    <a:pt x="687832" y="57721"/>
                  </a:moveTo>
                  <a:lnTo>
                    <a:pt x="662685" y="57721"/>
                  </a:lnTo>
                  <a:lnTo>
                    <a:pt x="687806" y="96672"/>
                  </a:lnTo>
                  <a:lnTo>
                    <a:pt x="713219" y="96672"/>
                  </a:lnTo>
                  <a:lnTo>
                    <a:pt x="687832" y="57721"/>
                  </a:lnTo>
                  <a:close/>
                </a:path>
                <a:path w="1024255" h="123825">
                  <a:moveTo>
                    <a:pt x="712254" y="0"/>
                  </a:moveTo>
                  <a:lnTo>
                    <a:pt x="688632" y="0"/>
                  </a:lnTo>
                  <a:lnTo>
                    <a:pt x="663232" y="39090"/>
                  </a:lnTo>
                  <a:lnTo>
                    <a:pt x="685768" y="39090"/>
                  </a:lnTo>
                  <a:lnTo>
                    <a:pt x="712254" y="0"/>
                  </a:lnTo>
                  <a:close/>
                </a:path>
                <a:path w="1024255" h="123825">
                  <a:moveTo>
                    <a:pt x="484276" y="78854"/>
                  </a:moveTo>
                  <a:lnTo>
                    <a:pt x="483171" y="96532"/>
                  </a:lnTo>
                  <a:lnTo>
                    <a:pt x="487489" y="97637"/>
                  </a:lnTo>
                  <a:lnTo>
                    <a:pt x="491223" y="98183"/>
                  </a:lnTo>
                  <a:lnTo>
                    <a:pt x="500240" y="98183"/>
                  </a:lnTo>
                  <a:lnTo>
                    <a:pt x="504850" y="96342"/>
                  </a:lnTo>
                  <a:lnTo>
                    <a:pt x="511467" y="88976"/>
                  </a:lnTo>
                  <a:lnTo>
                    <a:pt x="513867" y="83921"/>
                  </a:lnTo>
                  <a:lnTo>
                    <a:pt x="514957" y="79133"/>
                  </a:lnTo>
                  <a:lnTo>
                    <a:pt x="486803" y="79133"/>
                  </a:lnTo>
                  <a:lnTo>
                    <a:pt x="485736" y="79044"/>
                  </a:lnTo>
                  <a:lnTo>
                    <a:pt x="484276" y="78854"/>
                  </a:lnTo>
                  <a:close/>
                </a:path>
                <a:path w="1024255" h="123825">
                  <a:moveTo>
                    <a:pt x="563803" y="40055"/>
                  </a:moveTo>
                  <a:lnTo>
                    <a:pt x="542264" y="40055"/>
                  </a:lnTo>
                  <a:lnTo>
                    <a:pt x="542264" y="96672"/>
                  </a:lnTo>
                  <a:lnTo>
                    <a:pt x="563803" y="96672"/>
                  </a:lnTo>
                  <a:lnTo>
                    <a:pt x="563803" y="40055"/>
                  </a:lnTo>
                  <a:close/>
                </a:path>
                <a:path w="1024255" h="123825">
                  <a:moveTo>
                    <a:pt x="563803" y="22377"/>
                  </a:moveTo>
                  <a:lnTo>
                    <a:pt x="500278" y="22377"/>
                  </a:lnTo>
                  <a:lnTo>
                    <a:pt x="499141" y="53174"/>
                  </a:lnTo>
                  <a:lnTo>
                    <a:pt x="498906" y="58191"/>
                  </a:lnTo>
                  <a:lnTo>
                    <a:pt x="490664" y="79133"/>
                  </a:lnTo>
                  <a:lnTo>
                    <a:pt x="514957" y="79133"/>
                  </a:lnTo>
                  <a:lnTo>
                    <a:pt x="516801" y="71031"/>
                  </a:lnTo>
                  <a:lnTo>
                    <a:pt x="517728" y="62941"/>
                  </a:lnTo>
                  <a:lnTo>
                    <a:pt x="518096" y="53174"/>
                  </a:lnTo>
                  <a:lnTo>
                    <a:pt x="518782" y="40055"/>
                  </a:lnTo>
                  <a:lnTo>
                    <a:pt x="563803" y="40055"/>
                  </a:lnTo>
                  <a:lnTo>
                    <a:pt x="563803" y="22377"/>
                  </a:lnTo>
                  <a:close/>
                </a:path>
                <a:path w="1024255" h="123825">
                  <a:moveTo>
                    <a:pt x="415912" y="22377"/>
                  </a:moveTo>
                  <a:lnTo>
                    <a:pt x="394512" y="22377"/>
                  </a:lnTo>
                  <a:lnTo>
                    <a:pt x="394512" y="96672"/>
                  </a:lnTo>
                  <a:lnTo>
                    <a:pt x="414400" y="96672"/>
                  </a:lnTo>
                  <a:lnTo>
                    <a:pt x="438947" y="66573"/>
                  </a:lnTo>
                  <a:lnTo>
                    <a:pt x="415912" y="66573"/>
                  </a:lnTo>
                  <a:lnTo>
                    <a:pt x="415912" y="22377"/>
                  </a:lnTo>
                  <a:close/>
                </a:path>
                <a:path w="1024255" h="123825">
                  <a:moveTo>
                    <a:pt x="471843" y="52476"/>
                  </a:moveTo>
                  <a:lnTo>
                    <a:pt x="450443" y="52476"/>
                  </a:lnTo>
                  <a:lnTo>
                    <a:pt x="450443" y="96672"/>
                  </a:lnTo>
                  <a:lnTo>
                    <a:pt x="471843" y="96672"/>
                  </a:lnTo>
                  <a:lnTo>
                    <a:pt x="471843" y="52476"/>
                  </a:lnTo>
                  <a:close/>
                </a:path>
                <a:path w="1024255" h="123825">
                  <a:moveTo>
                    <a:pt x="471843" y="22377"/>
                  </a:moveTo>
                  <a:lnTo>
                    <a:pt x="452081" y="22377"/>
                  </a:lnTo>
                  <a:lnTo>
                    <a:pt x="415912" y="66573"/>
                  </a:lnTo>
                  <a:lnTo>
                    <a:pt x="438947" y="66573"/>
                  </a:lnTo>
                  <a:lnTo>
                    <a:pt x="450443" y="52476"/>
                  </a:lnTo>
                  <a:lnTo>
                    <a:pt x="471843" y="52476"/>
                  </a:lnTo>
                  <a:lnTo>
                    <a:pt x="471843" y="22377"/>
                  </a:lnTo>
                  <a:close/>
                </a:path>
                <a:path w="1024255" h="123825">
                  <a:moveTo>
                    <a:pt x="372705" y="38392"/>
                  </a:moveTo>
                  <a:lnTo>
                    <a:pt x="342772" y="38392"/>
                  </a:lnTo>
                  <a:lnTo>
                    <a:pt x="347052" y="39662"/>
                  </a:lnTo>
                  <a:lnTo>
                    <a:pt x="352755" y="44729"/>
                  </a:lnTo>
                  <a:lnTo>
                    <a:pt x="354190" y="48336"/>
                  </a:lnTo>
                  <a:lnTo>
                    <a:pt x="354190" y="53035"/>
                  </a:lnTo>
                  <a:lnTo>
                    <a:pt x="326199" y="53035"/>
                  </a:lnTo>
                  <a:lnTo>
                    <a:pt x="318173" y="55016"/>
                  </a:lnTo>
                  <a:lnTo>
                    <a:pt x="307771" y="62941"/>
                  </a:lnTo>
                  <a:lnTo>
                    <a:pt x="305168" y="68364"/>
                  </a:lnTo>
                  <a:lnTo>
                    <a:pt x="305168" y="79590"/>
                  </a:lnTo>
                  <a:lnTo>
                    <a:pt x="327215" y="97777"/>
                  </a:lnTo>
                  <a:lnTo>
                    <a:pt x="343979" y="97777"/>
                  </a:lnTo>
                  <a:lnTo>
                    <a:pt x="351523" y="94322"/>
                  </a:lnTo>
                  <a:lnTo>
                    <a:pt x="355574" y="87414"/>
                  </a:lnTo>
                  <a:lnTo>
                    <a:pt x="375729" y="87414"/>
                  </a:lnTo>
                  <a:lnTo>
                    <a:pt x="375729" y="83273"/>
                  </a:lnTo>
                  <a:lnTo>
                    <a:pt x="334543" y="83273"/>
                  </a:lnTo>
                  <a:lnTo>
                    <a:pt x="331558" y="82473"/>
                  </a:lnTo>
                  <a:lnTo>
                    <a:pt x="327228" y="79248"/>
                  </a:lnTo>
                  <a:lnTo>
                    <a:pt x="326148" y="77063"/>
                  </a:lnTo>
                  <a:lnTo>
                    <a:pt x="326148" y="68503"/>
                  </a:lnTo>
                  <a:lnTo>
                    <a:pt x="330580" y="65595"/>
                  </a:lnTo>
                  <a:lnTo>
                    <a:pt x="375729" y="65595"/>
                  </a:lnTo>
                  <a:lnTo>
                    <a:pt x="375637" y="53035"/>
                  </a:lnTo>
                  <a:lnTo>
                    <a:pt x="375152" y="46514"/>
                  </a:lnTo>
                  <a:lnTo>
                    <a:pt x="373419" y="39793"/>
                  </a:lnTo>
                  <a:lnTo>
                    <a:pt x="372705" y="38392"/>
                  </a:lnTo>
                  <a:close/>
                </a:path>
                <a:path w="1024255" h="123825">
                  <a:moveTo>
                    <a:pt x="375729" y="87414"/>
                  </a:moveTo>
                  <a:lnTo>
                    <a:pt x="355574" y="87414"/>
                  </a:lnTo>
                  <a:lnTo>
                    <a:pt x="355574" y="96672"/>
                  </a:lnTo>
                  <a:lnTo>
                    <a:pt x="375729" y="96672"/>
                  </a:lnTo>
                  <a:lnTo>
                    <a:pt x="375729" y="87414"/>
                  </a:lnTo>
                  <a:close/>
                </a:path>
                <a:path w="1024255" h="123825">
                  <a:moveTo>
                    <a:pt x="375729" y="65595"/>
                  </a:moveTo>
                  <a:lnTo>
                    <a:pt x="354190" y="65595"/>
                  </a:lnTo>
                  <a:lnTo>
                    <a:pt x="354190" y="73190"/>
                  </a:lnTo>
                  <a:lnTo>
                    <a:pt x="352996" y="76504"/>
                  </a:lnTo>
                  <a:lnTo>
                    <a:pt x="350977" y="79019"/>
                  </a:lnTo>
                  <a:lnTo>
                    <a:pt x="345249" y="82423"/>
                  </a:lnTo>
                  <a:lnTo>
                    <a:pt x="341998" y="83273"/>
                  </a:lnTo>
                  <a:lnTo>
                    <a:pt x="375729" y="83273"/>
                  </a:lnTo>
                  <a:lnTo>
                    <a:pt x="375729" y="65595"/>
                  </a:lnTo>
                  <a:close/>
                </a:path>
                <a:path w="1024255" h="123825">
                  <a:moveTo>
                    <a:pt x="339966" y="21272"/>
                  </a:moveTo>
                  <a:lnTo>
                    <a:pt x="333984" y="21272"/>
                  </a:lnTo>
                  <a:lnTo>
                    <a:pt x="328167" y="22059"/>
                  </a:lnTo>
                  <a:lnTo>
                    <a:pt x="316839" y="25184"/>
                  </a:lnTo>
                  <a:lnTo>
                    <a:pt x="311975" y="27406"/>
                  </a:lnTo>
                  <a:lnTo>
                    <a:pt x="307936" y="30251"/>
                  </a:lnTo>
                  <a:lnTo>
                    <a:pt x="315658" y="45300"/>
                  </a:lnTo>
                  <a:lnTo>
                    <a:pt x="318325" y="43180"/>
                  </a:lnTo>
                  <a:lnTo>
                    <a:pt x="321576" y="41503"/>
                  </a:lnTo>
                  <a:lnTo>
                    <a:pt x="329222" y="39027"/>
                  </a:lnTo>
                  <a:lnTo>
                    <a:pt x="333108" y="38392"/>
                  </a:lnTo>
                  <a:lnTo>
                    <a:pt x="372705" y="38392"/>
                  </a:lnTo>
                  <a:lnTo>
                    <a:pt x="370527" y="34118"/>
                  </a:lnTo>
                  <a:lnTo>
                    <a:pt x="366471" y="29489"/>
                  </a:lnTo>
                  <a:lnTo>
                    <a:pt x="361349" y="25896"/>
                  </a:lnTo>
                  <a:lnTo>
                    <a:pt x="355223" y="23328"/>
                  </a:lnTo>
                  <a:lnTo>
                    <a:pt x="348095" y="21786"/>
                  </a:lnTo>
                  <a:lnTo>
                    <a:pt x="339966" y="21272"/>
                  </a:lnTo>
                  <a:close/>
                </a:path>
                <a:path w="1024255" h="123825">
                  <a:moveTo>
                    <a:pt x="244551" y="22377"/>
                  </a:moveTo>
                  <a:lnTo>
                    <a:pt x="220383" y="22377"/>
                  </a:lnTo>
                  <a:lnTo>
                    <a:pt x="248005" y="59245"/>
                  </a:lnTo>
                  <a:lnTo>
                    <a:pt x="219417" y="96672"/>
                  </a:lnTo>
                  <a:lnTo>
                    <a:pt x="242900" y="96672"/>
                  </a:lnTo>
                  <a:lnTo>
                    <a:pt x="259740" y="73888"/>
                  </a:lnTo>
                  <a:lnTo>
                    <a:pt x="283240" y="73888"/>
                  </a:lnTo>
                  <a:lnTo>
                    <a:pt x="271754" y="58699"/>
                  </a:lnTo>
                  <a:lnTo>
                    <a:pt x="282885" y="44056"/>
                  </a:lnTo>
                  <a:lnTo>
                    <a:pt x="260286" y="44056"/>
                  </a:lnTo>
                  <a:lnTo>
                    <a:pt x="244551" y="22377"/>
                  </a:lnTo>
                  <a:close/>
                </a:path>
                <a:path w="1024255" h="123825">
                  <a:moveTo>
                    <a:pt x="283240" y="73888"/>
                  </a:moveTo>
                  <a:lnTo>
                    <a:pt x="259740" y="73888"/>
                  </a:lnTo>
                  <a:lnTo>
                    <a:pt x="276034" y="96672"/>
                  </a:lnTo>
                  <a:lnTo>
                    <a:pt x="300469" y="96672"/>
                  </a:lnTo>
                  <a:lnTo>
                    <a:pt x="283240" y="73888"/>
                  </a:lnTo>
                  <a:close/>
                </a:path>
                <a:path w="1024255" h="123825">
                  <a:moveTo>
                    <a:pt x="299364" y="22377"/>
                  </a:moveTo>
                  <a:lnTo>
                    <a:pt x="276440" y="22377"/>
                  </a:lnTo>
                  <a:lnTo>
                    <a:pt x="260286" y="44056"/>
                  </a:lnTo>
                  <a:lnTo>
                    <a:pt x="282885" y="44056"/>
                  </a:lnTo>
                  <a:lnTo>
                    <a:pt x="299364" y="22377"/>
                  </a:lnTo>
                  <a:close/>
                </a:path>
                <a:path w="1024255" h="123825">
                  <a:moveTo>
                    <a:pt x="152717" y="22377"/>
                  </a:moveTo>
                  <a:lnTo>
                    <a:pt x="131318" y="22377"/>
                  </a:lnTo>
                  <a:lnTo>
                    <a:pt x="131318" y="96672"/>
                  </a:lnTo>
                  <a:lnTo>
                    <a:pt x="151206" y="96672"/>
                  </a:lnTo>
                  <a:lnTo>
                    <a:pt x="175752" y="66573"/>
                  </a:lnTo>
                  <a:lnTo>
                    <a:pt x="152717" y="66573"/>
                  </a:lnTo>
                  <a:lnTo>
                    <a:pt x="152717" y="22377"/>
                  </a:lnTo>
                  <a:close/>
                </a:path>
                <a:path w="1024255" h="123825">
                  <a:moveTo>
                    <a:pt x="208648" y="52476"/>
                  </a:moveTo>
                  <a:lnTo>
                    <a:pt x="187248" y="52476"/>
                  </a:lnTo>
                  <a:lnTo>
                    <a:pt x="187248" y="96672"/>
                  </a:lnTo>
                  <a:lnTo>
                    <a:pt x="208648" y="96672"/>
                  </a:lnTo>
                  <a:lnTo>
                    <a:pt x="208648" y="52476"/>
                  </a:lnTo>
                  <a:close/>
                </a:path>
                <a:path w="1024255" h="123825">
                  <a:moveTo>
                    <a:pt x="208648" y="22377"/>
                  </a:moveTo>
                  <a:lnTo>
                    <a:pt x="188899" y="22377"/>
                  </a:lnTo>
                  <a:lnTo>
                    <a:pt x="152717" y="66573"/>
                  </a:lnTo>
                  <a:lnTo>
                    <a:pt x="175752" y="66573"/>
                  </a:lnTo>
                  <a:lnTo>
                    <a:pt x="187248" y="52476"/>
                  </a:lnTo>
                  <a:lnTo>
                    <a:pt x="208648" y="52476"/>
                  </a:lnTo>
                  <a:lnTo>
                    <a:pt x="208648" y="22377"/>
                  </a:lnTo>
                  <a:close/>
                </a:path>
                <a:path w="1024255" h="123825">
                  <a:moveTo>
                    <a:pt x="18503" y="0"/>
                  </a:moveTo>
                  <a:lnTo>
                    <a:pt x="0" y="0"/>
                  </a:lnTo>
                  <a:lnTo>
                    <a:pt x="0" y="96672"/>
                  </a:lnTo>
                  <a:lnTo>
                    <a:pt x="20980" y="96672"/>
                  </a:lnTo>
                  <a:lnTo>
                    <a:pt x="20980" y="39916"/>
                  </a:lnTo>
                  <a:lnTo>
                    <a:pt x="42546" y="39916"/>
                  </a:lnTo>
                  <a:lnTo>
                    <a:pt x="18503" y="0"/>
                  </a:lnTo>
                  <a:close/>
                </a:path>
                <a:path w="1024255" h="123825">
                  <a:moveTo>
                    <a:pt x="108869" y="38811"/>
                  </a:moveTo>
                  <a:lnTo>
                    <a:pt x="87820" y="38811"/>
                  </a:lnTo>
                  <a:lnTo>
                    <a:pt x="87960" y="96672"/>
                  </a:lnTo>
                  <a:lnTo>
                    <a:pt x="108953" y="96672"/>
                  </a:lnTo>
                  <a:lnTo>
                    <a:pt x="108869" y="38811"/>
                  </a:lnTo>
                  <a:close/>
                </a:path>
                <a:path w="1024255" h="123825">
                  <a:moveTo>
                    <a:pt x="42546" y="39916"/>
                  </a:moveTo>
                  <a:lnTo>
                    <a:pt x="20980" y="39916"/>
                  </a:lnTo>
                  <a:lnTo>
                    <a:pt x="49428" y="86448"/>
                  </a:lnTo>
                  <a:lnTo>
                    <a:pt x="59385" y="86448"/>
                  </a:lnTo>
                  <a:lnTo>
                    <a:pt x="75130" y="60071"/>
                  </a:lnTo>
                  <a:lnTo>
                    <a:pt x="54686" y="60071"/>
                  </a:lnTo>
                  <a:lnTo>
                    <a:pt x="42546" y="39916"/>
                  </a:lnTo>
                  <a:close/>
                </a:path>
                <a:path w="1024255" h="123825">
                  <a:moveTo>
                    <a:pt x="108813" y="0"/>
                  </a:moveTo>
                  <a:lnTo>
                    <a:pt x="90309" y="0"/>
                  </a:lnTo>
                  <a:lnTo>
                    <a:pt x="54686" y="60071"/>
                  </a:lnTo>
                  <a:lnTo>
                    <a:pt x="75130" y="60071"/>
                  </a:lnTo>
                  <a:lnTo>
                    <a:pt x="87820" y="38811"/>
                  </a:lnTo>
                  <a:lnTo>
                    <a:pt x="108869" y="38811"/>
                  </a:lnTo>
                  <a:lnTo>
                    <a:pt x="108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56218" y="5206504"/>
              <a:ext cx="1336522" cy="13365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94839" y="6393422"/>
              <a:ext cx="1459865" cy="319405"/>
            </a:xfrm>
            <a:custGeom>
              <a:avLst/>
              <a:gdLst/>
              <a:ahLst/>
              <a:cxnLst/>
              <a:rect l="l" t="t" r="r" b="b"/>
              <a:pathLst>
                <a:path w="1459864" h="319404">
                  <a:moveTo>
                    <a:pt x="1368069" y="0"/>
                  </a:moveTo>
                  <a:lnTo>
                    <a:pt x="91198" y="0"/>
                  </a:lnTo>
                  <a:lnTo>
                    <a:pt x="55790" y="7199"/>
                  </a:lnTo>
                  <a:lnTo>
                    <a:pt x="26792" y="26798"/>
                  </a:lnTo>
                  <a:lnTo>
                    <a:pt x="7197" y="55801"/>
                  </a:lnTo>
                  <a:lnTo>
                    <a:pt x="0" y="91211"/>
                  </a:lnTo>
                  <a:lnTo>
                    <a:pt x="0" y="227583"/>
                  </a:lnTo>
                  <a:lnTo>
                    <a:pt x="7197" y="263009"/>
                  </a:lnTo>
                  <a:lnTo>
                    <a:pt x="26792" y="292011"/>
                  </a:lnTo>
                  <a:lnTo>
                    <a:pt x="55790" y="311601"/>
                  </a:lnTo>
                  <a:lnTo>
                    <a:pt x="91198" y="318795"/>
                  </a:lnTo>
                  <a:lnTo>
                    <a:pt x="1368069" y="318795"/>
                  </a:lnTo>
                  <a:lnTo>
                    <a:pt x="1403482" y="311601"/>
                  </a:lnTo>
                  <a:lnTo>
                    <a:pt x="1432480" y="292011"/>
                  </a:lnTo>
                  <a:lnTo>
                    <a:pt x="1452072" y="263009"/>
                  </a:lnTo>
                  <a:lnTo>
                    <a:pt x="1459268" y="227583"/>
                  </a:lnTo>
                  <a:lnTo>
                    <a:pt x="1459268" y="91211"/>
                  </a:lnTo>
                  <a:lnTo>
                    <a:pt x="1452072" y="55801"/>
                  </a:lnTo>
                  <a:lnTo>
                    <a:pt x="1432480" y="26798"/>
                  </a:lnTo>
                  <a:lnTo>
                    <a:pt x="1403482" y="7199"/>
                  </a:lnTo>
                  <a:lnTo>
                    <a:pt x="1368069" y="0"/>
                  </a:lnTo>
                  <a:close/>
                </a:path>
              </a:pathLst>
            </a:custGeom>
            <a:solidFill>
              <a:srgbClr val="FDB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85910" y="6444653"/>
              <a:ext cx="828040" cy="225425"/>
            </a:xfrm>
            <a:custGeom>
              <a:avLst/>
              <a:gdLst/>
              <a:ahLst/>
              <a:cxnLst/>
              <a:rect l="l" t="t" r="r" b="b"/>
              <a:pathLst>
                <a:path w="828039" h="225425">
                  <a:moveTo>
                    <a:pt x="108394" y="96672"/>
                  </a:moveTo>
                  <a:lnTo>
                    <a:pt x="99123" y="75958"/>
                  </a:lnTo>
                  <a:lnTo>
                    <a:pt x="91528" y="58966"/>
                  </a:lnTo>
                  <a:lnTo>
                    <a:pt x="74993" y="21971"/>
                  </a:lnTo>
                  <a:lnTo>
                    <a:pt x="69316" y="9271"/>
                  </a:lnTo>
                  <a:lnTo>
                    <a:pt x="69316" y="58966"/>
                  </a:lnTo>
                  <a:lnTo>
                    <a:pt x="38658" y="58966"/>
                  </a:lnTo>
                  <a:lnTo>
                    <a:pt x="53987" y="21971"/>
                  </a:lnTo>
                  <a:lnTo>
                    <a:pt x="69316" y="58966"/>
                  </a:lnTo>
                  <a:lnTo>
                    <a:pt x="69316" y="9271"/>
                  </a:lnTo>
                  <a:lnTo>
                    <a:pt x="65176" y="0"/>
                  </a:lnTo>
                  <a:lnTo>
                    <a:pt x="43065" y="0"/>
                  </a:lnTo>
                  <a:lnTo>
                    <a:pt x="0" y="96672"/>
                  </a:lnTo>
                  <a:lnTo>
                    <a:pt x="22923" y="96672"/>
                  </a:lnTo>
                  <a:lnTo>
                    <a:pt x="31470" y="75958"/>
                  </a:lnTo>
                  <a:lnTo>
                    <a:pt x="76365" y="75958"/>
                  </a:lnTo>
                  <a:lnTo>
                    <a:pt x="84912" y="96672"/>
                  </a:lnTo>
                  <a:lnTo>
                    <a:pt x="108394" y="96672"/>
                  </a:lnTo>
                  <a:close/>
                </a:path>
                <a:path w="828039" h="225425">
                  <a:moveTo>
                    <a:pt x="160845" y="126619"/>
                  </a:moveTo>
                  <a:lnTo>
                    <a:pt x="138620" y="126619"/>
                  </a:lnTo>
                  <a:lnTo>
                    <a:pt x="138620" y="205054"/>
                  </a:lnTo>
                  <a:lnTo>
                    <a:pt x="108242" y="205054"/>
                  </a:lnTo>
                  <a:lnTo>
                    <a:pt x="108242" y="126619"/>
                  </a:lnTo>
                  <a:lnTo>
                    <a:pt x="86017" y="126619"/>
                  </a:lnTo>
                  <a:lnTo>
                    <a:pt x="86017" y="205054"/>
                  </a:lnTo>
                  <a:lnTo>
                    <a:pt x="55486" y="205054"/>
                  </a:lnTo>
                  <a:lnTo>
                    <a:pt x="55486" y="126619"/>
                  </a:lnTo>
                  <a:lnTo>
                    <a:pt x="33261" y="126619"/>
                  </a:lnTo>
                  <a:lnTo>
                    <a:pt x="33261" y="223291"/>
                  </a:lnTo>
                  <a:lnTo>
                    <a:pt x="160845" y="223291"/>
                  </a:lnTo>
                  <a:lnTo>
                    <a:pt x="160845" y="205054"/>
                  </a:lnTo>
                  <a:lnTo>
                    <a:pt x="160845" y="126619"/>
                  </a:lnTo>
                  <a:close/>
                </a:path>
                <a:path w="828039" h="225425">
                  <a:moveTo>
                    <a:pt x="190817" y="22377"/>
                  </a:moveTo>
                  <a:lnTo>
                    <a:pt x="127304" y="22377"/>
                  </a:lnTo>
                  <a:lnTo>
                    <a:pt x="126149" y="53174"/>
                  </a:lnTo>
                  <a:lnTo>
                    <a:pt x="125933" y="58178"/>
                  </a:lnTo>
                  <a:lnTo>
                    <a:pt x="117678" y="79133"/>
                  </a:lnTo>
                  <a:lnTo>
                    <a:pt x="113817" y="79133"/>
                  </a:lnTo>
                  <a:lnTo>
                    <a:pt x="112763" y="79044"/>
                  </a:lnTo>
                  <a:lnTo>
                    <a:pt x="111290" y="78854"/>
                  </a:lnTo>
                  <a:lnTo>
                    <a:pt x="110185" y="96532"/>
                  </a:lnTo>
                  <a:lnTo>
                    <a:pt x="114503" y="97637"/>
                  </a:lnTo>
                  <a:lnTo>
                    <a:pt x="118237" y="98183"/>
                  </a:lnTo>
                  <a:lnTo>
                    <a:pt x="127254" y="98183"/>
                  </a:lnTo>
                  <a:lnTo>
                    <a:pt x="131864" y="96342"/>
                  </a:lnTo>
                  <a:lnTo>
                    <a:pt x="138493" y="88976"/>
                  </a:lnTo>
                  <a:lnTo>
                    <a:pt x="140893" y="83921"/>
                  </a:lnTo>
                  <a:lnTo>
                    <a:pt x="141973" y="79133"/>
                  </a:lnTo>
                  <a:lnTo>
                    <a:pt x="143827" y="71031"/>
                  </a:lnTo>
                  <a:lnTo>
                    <a:pt x="144741" y="62928"/>
                  </a:lnTo>
                  <a:lnTo>
                    <a:pt x="145161" y="52209"/>
                  </a:lnTo>
                  <a:lnTo>
                    <a:pt x="145808" y="40055"/>
                  </a:lnTo>
                  <a:lnTo>
                    <a:pt x="169291" y="40055"/>
                  </a:lnTo>
                  <a:lnTo>
                    <a:pt x="169291" y="96672"/>
                  </a:lnTo>
                  <a:lnTo>
                    <a:pt x="190817" y="96672"/>
                  </a:lnTo>
                  <a:lnTo>
                    <a:pt x="190817" y="40055"/>
                  </a:lnTo>
                  <a:lnTo>
                    <a:pt x="190817" y="22377"/>
                  </a:lnTo>
                  <a:close/>
                </a:path>
                <a:path w="828039" h="225425">
                  <a:moveTo>
                    <a:pt x="261251" y="223291"/>
                  </a:moveTo>
                  <a:lnTo>
                    <a:pt x="241007" y="195110"/>
                  </a:lnTo>
                  <a:lnTo>
                    <a:pt x="233489" y="184619"/>
                  </a:lnTo>
                  <a:lnTo>
                    <a:pt x="238404" y="177863"/>
                  </a:lnTo>
                  <a:lnTo>
                    <a:pt x="259448" y="148996"/>
                  </a:lnTo>
                  <a:lnTo>
                    <a:pt x="236524" y="148996"/>
                  </a:lnTo>
                  <a:lnTo>
                    <a:pt x="216357" y="177863"/>
                  </a:lnTo>
                  <a:lnTo>
                    <a:pt x="204762" y="177863"/>
                  </a:lnTo>
                  <a:lnTo>
                    <a:pt x="204762" y="148996"/>
                  </a:lnTo>
                  <a:lnTo>
                    <a:pt x="183222" y="148996"/>
                  </a:lnTo>
                  <a:lnTo>
                    <a:pt x="183222" y="223291"/>
                  </a:lnTo>
                  <a:lnTo>
                    <a:pt x="204762" y="223291"/>
                  </a:lnTo>
                  <a:lnTo>
                    <a:pt x="204762" y="195110"/>
                  </a:lnTo>
                  <a:lnTo>
                    <a:pt x="215950" y="195110"/>
                  </a:lnTo>
                  <a:lnTo>
                    <a:pt x="235839" y="223291"/>
                  </a:lnTo>
                  <a:lnTo>
                    <a:pt x="261251" y="223291"/>
                  </a:lnTo>
                  <a:close/>
                </a:path>
                <a:path w="828039" h="225425">
                  <a:moveTo>
                    <a:pt x="283768" y="52070"/>
                  </a:moveTo>
                  <a:lnTo>
                    <a:pt x="282079" y="45275"/>
                  </a:lnTo>
                  <a:lnTo>
                    <a:pt x="277634" y="37566"/>
                  </a:lnTo>
                  <a:lnTo>
                    <a:pt x="275361" y="33591"/>
                  </a:lnTo>
                  <a:lnTo>
                    <a:pt x="270725" y="29095"/>
                  </a:lnTo>
                  <a:lnTo>
                    <a:pt x="263461" y="25234"/>
                  </a:lnTo>
                  <a:lnTo>
                    <a:pt x="263461" y="53035"/>
                  </a:lnTo>
                  <a:lnTo>
                    <a:pt x="226860" y="53035"/>
                  </a:lnTo>
                  <a:lnTo>
                    <a:pt x="227609" y="48247"/>
                  </a:lnTo>
                  <a:lnTo>
                    <a:pt x="229628" y="44462"/>
                  </a:lnTo>
                  <a:lnTo>
                    <a:pt x="236258" y="38950"/>
                  </a:lnTo>
                  <a:lnTo>
                    <a:pt x="240360" y="37566"/>
                  </a:lnTo>
                  <a:lnTo>
                    <a:pt x="250012" y="37566"/>
                  </a:lnTo>
                  <a:lnTo>
                    <a:pt x="254076" y="38976"/>
                  </a:lnTo>
                  <a:lnTo>
                    <a:pt x="260692" y="44589"/>
                  </a:lnTo>
                  <a:lnTo>
                    <a:pt x="262712" y="48336"/>
                  </a:lnTo>
                  <a:lnTo>
                    <a:pt x="263461" y="53035"/>
                  </a:lnTo>
                  <a:lnTo>
                    <a:pt x="263461" y="25234"/>
                  </a:lnTo>
                  <a:lnTo>
                    <a:pt x="258953" y="22834"/>
                  </a:lnTo>
                  <a:lnTo>
                    <a:pt x="252361" y="21272"/>
                  </a:lnTo>
                  <a:lnTo>
                    <a:pt x="237642" y="21272"/>
                  </a:lnTo>
                  <a:lnTo>
                    <a:pt x="207187" y="45694"/>
                  </a:lnTo>
                  <a:lnTo>
                    <a:pt x="205473" y="66890"/>
                  </a:lnTo>
                  <a:lnTo>
                    <a:pt x="207213" y="73482"/>
                  </a:lnTo>
                  <a:lnTo>
                    <a:pt x="214210" y="85077"/>
                  </a:lnTo>
                  <a:lnTo>
                    <a:pt x="219189" y="89598"/>
                  </a:lnTo>
                  <a:lnTo>
                    <a:pt x="232067" y="96139"/>
                  </a:lnTo>
                  <a:lnTo>
                    <a:pt x="239471" y="97777"/>
                  </a:lnTo>
                  <a:lnTo>
                    <a:pt x="247853" y="97777"/>
                  </a:lnTo>
                  <a:lnTo>
                    <a:pt x="257327" y="97028"/>
                  </a:lnTo>
                  <a:lnTo>
                    <a:pt x="265595" y="94767"/>
                  </a:lnTo>
                  <a:lnTo>
                    <a:pt x="272656" y="91008"/>
                  </a:lnTo>
                  <a:lnTo>
                    <a:pt x="278511" y="85750"/>
                  </a:lnTo>
                  <a:lnTo>
                    <a:pt x="273659" y="80505"/>
                  </a:lnTo>
                  <a:lnTo>
                    <a:pt x="267042" y="73329"/>
                  </a:lnTo>
                  <a:lnTo>
                    <a:pt x="264464" y="75819"/>
                  </a:lnTo>
                  <a:lnTo>
                    <a:pt x="261683" y="77635"/>
                  </a:lnTo>
                  <a:lnTo>
                    <a:pt x="255701" y="79933"/>
                  </a:lnTo>
                  <a:lnTo>
                    <a:pt x="252272" y="80505"/>
                  </a:lnTo>
                  <a:lnTo>
                    <a:pt x="242785" y="80505"/>
                  </a:lnTo>
                  <a:lnTo>
                    <a:pt x="238099" y="79184"/>
                  </a:lnTo>
                  <a:lnTo>
                    <a:pt x="230543" y="73837"/>
                  </a:lnTo>
                  <a:lnTo>
                    <a:pt x="228155" y="70205"/>
                  </a:lnTo>
                  <a:lnTo>
                    <a:pt x="227152" y="65595"/>
                  </a:lnTo>
                  <a:lnTo>
                    <a:pt x="283337" y="65595"/>
                  </a:lnTo>
                  <a:lnTo>
                    <a:pt x="283768" y="60083"/>
                  </a:lnTo>
                  <a:lnTo>
                    <a:pt x="283768" y="53035"/>
                  </a:lnTo>
                  <a:lnTo>
                    <a:pt x="283768" y="52070"/>
                  </a:lnTo>
                  <a:close/>
                </a:path>
                <a:path w="828039" h="225425">
                  <a:moveTo>
                    <a:pt x="347408" y="178777"/>
                  </a:moveTo>
                  <a:lnTo>
                    <a:pt x="345655" y="172186"/>
                  </a:lnTo>
                  <a:lnTo>
                    <a:pt x="341655" y="165569"/>
                  </a:lnTo>
                  <a:lnTo>
                    <a:pt x="338658" y="160591"/>
                  </a:lnTo>
                  <a:lnTo>
                    <a:pt x="333819" y="156057"/>
                  </a:lnTo>
                  <a:lnTo>
                    <a:pt x="325589" y="151701"/>
                  </a:lnTo>
                  <a:lnTo>
                    <a:pt x="325589" y="179882"/>
                  </a:lnTo>
                  <a:lnTo>
                    <a:pt x="325589" y="192405"/>
                  </a:lnTo>
                  <a:lnTo>
                    <a:pt x="323811" y="197396"/>
                  </a:lnTo>
                  <a:lnTo>
                    <a:pt x="316738" y="204851"/>
                  </a:lnTo>
                  <a:lnTo>
                    <a:pt x="312191" y="206717"/>
                  </a:lnTo>
                  <a:lnTo>
                    <a:pt x="301155" y="206717"/>
                  </a:lnTo>
                  <a:lnTo>
                    <a:pt x="296595" y="204851"/>
                  </a:lnTo>
                  <a:lnTo>
                    <a:pt x="289407" y="197396"/>
                  </a:lnTo>
                  <a:lnTo>
                    <a:pt x="287616" y="192405"/>
                  </a:lnTo>
                  <a:lnTo>
                    <a:pt x="287616" y="179882"/>
                  </a:lnTo>
                  <a:lnTo>
                    <a:pt x="289407" y="174879"/>
                  </a:lnTo>
                  <a:lnTo>
                    <a:pt x="293014" y="171157"/>
                  </a:lnTo>
                  <a:lnTo>
                    <a:pt x="296595" y="167424"/>
                  </a:lnTo>
                  <a:lnTo>
                    <a:pt x="301155" y="165569"/>
                  </a:lnTo>
                  <a:lnTo>
                    <a:pt x="312191" y="165569"/>
                  </a:lnTo>
                  <a:lnTo>
                    <a:pt x="316738" y="167424"/>
                  </a:lnTo>
                  <a:lnTo>
                    <a:pt x="323811" y="174879"/>
                  </a:lnTo>
                  <a:lnTo>
                    <a:pt x="325589" y="179882"/>
                  </a:lnTo>
                  <a:lnTo>
                    <a:pt x="325589" y="151701"/>
                  </a:lnTo>
                  <a:lnTo>
                    <a:pt x="321500" y="149529"/>
                  </a:lnTo>
                  <a:lnTo>
                    <a:pt x="314502" y="147891"/>
                  </a:lnTo>
                  <a:lnTo>
                    <a:pt x="298856" y="147891"/>
                  </a:lnTo>
                  <a:lnTo>
                    <a:pt x="267550" y="172186"/>
                  </a:lnTo>
                  <a:lnTo>
                    <a:pt x="265798" y="178777"/>
                  </a:lnTo>
                  <a:lnTo>
                    <a:pt x="265798" y="193509"/>
                  </a:lnTo>
                  <a:lnTo>
                    <a:pt x="291833" y="222758"/>
                  </a:lnTo>
                  <a:lnTo>
                    <a:pt x="298856" y="224396"/>
                  </a:lnTo>
                  <a:lnTo>
                    <a:pt x="314502" y="224396"/>
                  </a:lnTo>
                  <a:lnTo>
                    <a:pt x="321500" y="222758"/>
                  </a:lnTo>
                  <a:lnTo>
                    <a:pt x="333819" y="216217"/>
                  </a:lnTo>
                  <a:lnTo>
                    <a:pt x="338658" y="211696"/>
                  </a:lnTo>
                  <a:lnTo>
                    <a:pt x="341655" y="206717"/>
                  </a:lnTo>
                  <a:lnTo>
                    <a:pt x="345655" y="200088"/>
                  </a:lnTo>
                  <a:lnTo>
                    <a:pt x="347408" y="193509"/>
                  </a:lnTo>
                  <a:lnTo>
                    <a:pt x="347408" y="178777"/>
                  </a:lnTo>
                  <a:close/>
                </a:path>
                <a:path w="828039" h="225425">
                  <a:moveTo>
                    <a:pt x="378345" y="96672"/>
                  </a:moveTo>
                  <a:lnTo>
                    <a:pt x="358114" y="68503"/>
                  </a:lnTo>
                  <a:lnTo>
                    <a:pt x="350583" y="58013"/>
                  </a:lnTo>
                  <a:lnTo>
                    <a:pt x="355511" y="51244"/>
                  </a:lnTo>
                  <a:lnTo>
                    <a:pt x="376555" y="22377"/>
                  </a:lnTo>
                  <a:lnTo>
                    <a:pt x="353631" y="22377"/>
                  </a:lnTo>
                  <a:lnTo>
                    <a:pt x="333476" y="51244"/>
                  </a:lnTo>
                  <a:lnTo>
                    <a:pt x="321881" y="51244"/>
                  </a:lnTo>
                  <a:lnTo>
                    <a:pt x="321881" y="22377"/>
                  </a:lnTo>
                  <a:lnTo>
                    <a:pt x="300329" y="22377"/>
                  </a:lnTo>
                  <a:lnTo>
                    <a:pt x="300329" y="96672"/>
                  </a:lnTo>
                  <a:lnTo>
                    <a:pt x="321881" y="96672"/>
                  </a:lnTo>
                  <a:lnTo>
                    <a:pt x="321881" y="68503"/>
                  </a:lnTo>
                  <a:lnTo>
                    <a:pt x="333044" y="68503"/>
                  </a:lnTo>
                  <a:lnTo>
                    <a:pt x="352945" y="96672"/>
                  </a:lnTo>
                  <a:lnTo>
                    <a:pt x="378345" y="96672"/>
                  </a:lnTo>
                  <a:close/>
                </a:path>
                <a:path w="828039" h="225425">
                  <a:moveTo>
                    <a:pt x="433438" y="148996"/>
                  </a:moveTo>
                  <a:lnTo>
                    <a:pt x="369912" y="148996"/>
                  </a:lnTo>
                  <a:lnTo>
                    <a:pt x="368757" y="179793"/>
                  </a:lnTo>
                  <a:lnTo>
                    <a:pt x="368541" y="184797"/>
                  </a:lnTo>
                  <a:lnTo>
                    <a:pt x="360299" y="205752"/>
                  </a:lnTo>
                  <a:lnTo>
                    <a:pt x="356438" y="205752"/>
                  </a:lnTo>
                  <a:lnTo>
                    <a:pt x="355371" y="205651"/>
                  </a:lnTo>
                  <a:lnTo>
                    <a:pt x="353910" y="205460"/>
                  </a:lnTo>
                  <a:lnTo>
                    <a:pt x="352806" y="223151"/>
                  </a:lnTo>
                  <a:lnTo>
                    <a:pt x="357111" y="224256"/>
                  </a:lnTo>
                  <a:lnTo>
                    <a:pt x="360845" y="224802"/>
                  </a:lnTo>
                  <a:lnTo>
                    <a:pt x="369862" y="224802"/>
                  </a:lnTo>
                  <a:lnTo>
                    <a:pt x="374484" y="222961"/>
                  </a:lnTo>
                  <a:lnTo>
                    <a:pt x="381101" y="215595"/>
                  </a:lnTo>
                  <a:lnTo>
                    <a:pt x="383501" y="210540"/>
                  </a:lnTo>
                  <a:lnTo>
                    <a:pt x="384594" y="205752"/>
                  </a:lnTo>
                  <a:lnTo>
                    <a:pt x="386448" y="197650"/>
                  </a:lnTo>
                  <a:lnTo>
                    <a:pt x="387362" y="189547"/>
                  </a:lnTo>
                  <a:lnTo>
                    <a:pt x="387781" y="178828"/>
                  </a:lnTo>
                  <a:lnTo>
                    <a:pt x="388416" y="166674"/>
                  </a:lnTo>
                  <a:lnTo>
                    <a:pt x="411899" y="166674"/>
                  </a:lnTo>
                  <a:lnTo>
                    <a:pt x="411899" y="223291"/>
                  </a:lnTo>
                  <a:lnTo>
                    <a:pt x="433438" y="223291"/>
                  </a:lnTo>
                  <a:lnTo>
                    <a:pt x="433438" y="166674"/>
                  </a:lnTo>
                  <a:lnTo>
                    <a:pt x="433438" y="148996"/>
                  </a:lnTo>
                  <a:close/>
                </a:path>
                <a:path w="828039" h="225425">
                  <a:moveTo>
                    <a:pt x="457606" y="40182"/>
                  </a:moveTo>
                  <a:lnTo>
                    <a:pt x="457060" y="38950"/>
                  </a:lnTo>
                  <a:lnTo>
                    <a:pt x="454939" y="34112"/>
                  </a:lnTo>
                  <a:lnTo>
                    <a:pt x="450684" y="29451"/>
                  </a:lnTo>
                  <a:lnTo>
                    <a:pt x="438988" y="22910"/>
                  </a:lnTo>
                  <a:lnTo>
                    <a:pt x="432155" y="21272"/>
                  </a:lnTo>
                  <a:lnTo>
                    <a:pt x="416407" y="21272"/>
                  </a:lnTo>
                  <a:lnTo>
                    <a:pt x="384683" y="45567"/>
                  </a:lnTo>
                  <a:lnTo>
                    <a:pt x="382905" y="52158"/>
                  </a:lnTo>
                  <a:lnTo>
                    <a:pt x="382905" y="66890"/>
                  </a:lnTo>
                  <a:lnTo>
                    <a:pt x="409295" y="96139"/>
                  </a:lnTo>
                  <a:lnTo>
                    <a:pt x="416407" y="97777"/>
                  </a:lnTo>
                  <a:lnTo>
                    <a:pt x="432155" y="97777"/>
                  </a:lnTo>
                  <a:lnTo>
                    <a:pt x="438988" y="96113"/>
                  </a:lnTo>
                  <a:lnTo>
                    <a:pt x="450684" y="89484"/>
                  </a:lnTo>
                  <a:lnTo>
                    <a:pt x="454939" y="84886"/>
                  </a:lnTo>
                  <a:lnTo>
                    <a:pt x="457098" y="80098"/>
                  </a:lnTo>
                  <a:lnTo>
                    <a:pt x="457606" y="78994"/>
                  </a:lnTo>
                  <a:lnTo>
                    <a:pt x="440905" y="69875"/>
                  </a:lnTo>
                  <a:lnTo>
                    <a:pt x="437121" y="76682"/>
                  </a:lnTo>
                  <a:lnTo>
                    <a:pt x="431546" y="80098"/>
                  </a:lnTo>
                  <a:lnTo>
                    <a:pt x="418579" y="80098"/>
                  </a:lnTo>
                  <a:lnTo>
                    <a:pt x="413931" y="78257"/>
                  </a:lnTo>
                  <a:lnTo>
                    <a:pt x="406565" y="70891"/>
                  </a:lnTo>
                  <a:lnTo>
                    <a:pt x="404723" y="65874"/>
                  </a:lnTo>
                  <a:lnTo>
                    <a:pt x="404723" y="53174"/>
                  </a:lnTo>
                  <a:lnTo>
                    <a:pt x="406565" y="48145"/>
                  </a:lnTo>
                  <a:lnTo>
                    <a:pt x="413931" y="40792"/>
                  </a:lnTo>
                  <a:lnTo>
                    <a:pt x="418579" y="38950"/>
                  </a:lnTo>
                  <a:lnTo>
                    <a:pt x="431469" y="38950"/>
                  </a:lnTo>
                  <a:lnTo>
                    <a:pt x="437032" y="42354"/>
                  </a:lnTo>
                  <a:lnTo>
                    <a:pt x="440905" y="49161"/>
                  </a:lnTo>
                  <a:lnTo>
                    <a:pt x="457606" y="40182"/>
                  </a:lnTo>
                  <a:close/>
                </a:path>
                <a:path w="828039" h="225425">
                  <a:moveTo>
                    <a:pt x="524306" y="189636"/>
                  </a:moveTo>
                  <a:lnTo>
                    <a:pt x="522973" y="186550"/>
                  </a:lnTo>
                  <a:lnTo>
                    <a:pt x="521716" y="183591"/>
                  </a:lnTo>
                  <a:lnTo>
                    <a:pt x="511416" y="175018"/>
                  </a:lnTo>
                  <a:lnTo>
                    <a:pt x="503999" y="172834"/>
                  </a:lnTo>
                  <a:lnTo>
                    <a:pt x="502348" y="172834"/>
                  </a:lnTo>
                  <a:lnTo>
                    <a:pt x="502348" y="193598"/>
                  </a:lnTo>
                  <a:lnTo>
                    <a:pt x="502348" y="200863"/>
                  </a:lnTo>
                  <a:lnTo>
                    <a:pt x="501243" y="203631"/>
                  </a:lnTo>
                  <a:lnTo>
                    <a:pt x="499021" y="205460"/>
                  </a:lnTo>
                  <a:lnTo>
                    <a:pt x="496811" y="207314"/>
                  </a:lnTo>
                  <a:lnTo>
                    <a:pt x="493636" y="208191"/>
                  </a:lnTo>
                  <a:lnTo>
                    <a:pt x="489496" y="208089"/>
                  </a:lnTo>
                  <a:lnTo>
                    <a:pt x="475564" y="208089"/>
                  </a:lnTo>
                  <a:lnTo>
                    <a:pt x="475564" y="186550"/>
                  </a:lnTo>
                  <a:lnTo>
                    <a:pt x="489496" y="186690"/>
                  </a:lnTo>
                  <a:lnTo>
                    <a:pt x="493737" y="186791"/>
                  </a:lnTo>
                  <a:lnTo>
                    <a:pt x="496938" y="187655"/>
                  </a:lnTo>
                  <a:lnTo>
                    <a:pt x="501256" y="190969"/>
                  </a:lnTo>
                  <a:lnTo>
                    <a:pt x="502348" y="193598"/>
                  </a:lnTo>
                  <a:lnTo>
                    <a:pt x="502348" y="172834"/>
                  </a:lnTo>
                  <a:lnTo>
                    <a:pt x="475564" y="172745"/>
                  </a:lnTo>
                  <a:lnTo>
                    <a:pt x="475564" y="148996"/>
                  </a:lnTo>
                  <a:lnTo>
                    <a:pt x="454152" y="148996"/>
                  </a:lnTo>
                  <a:lnTo>
                    <a:pt x="454152" y="223291"/>
                  </a:lnTo>
                  <a:lnTo>
                    <a:pt x="491439" y="223418"/>
                  </a:lnTo>
                  <a:lnTo>
                    <a:pt x="501840" y="223418"/>
                  </a:lnTo>
                  <a:lnTo>
                    <a:pt x="509917" y="221145"/>
                  </a:lnTo>
                  <a:lnTo>
                    <a:pt x="521423" y="212026"/>
                  </a:lnTo>
                  <a:lnTo>
                    <a:pt x="523151" y="208191"/>
                  </a:lnTo>
                  <a:lnTo>
                    <a:pt x="524306" y="205651"/>
                  </a:lnTo>
                  <a:lnTo>
                    <a:pt x="524306" y="189636"/>
                  </a:lnTo>
                  <a:close/>
                </a:path>
                <a:path w="828039" h="225425">
                  <a:moveTo>
                    <a:pt x="535343" y="65595"/>
                  </a:moveTo>
                  <a:lnTo>
                    <a:pt x="535241" y="53035"/>
                  </a:lnTo>
                  <a:lnTo>
                    <a:pt x="534758" y="46507"/>
                  </a:lnTo>
                  <a:lnTo>
                    <a:pt x="533031" y="39789"/>
                  </a:lnTo>
                  <a:lnTo>
                    <a:pt x="532320" y="38404"/>
                  </a:lnTo>
                  <a:lnTo>
                    <a:pt x="530136" y="34112"/>
                  </a:lnTo>
                  <a:lnTo>
                    <a:pt x="499592" y="21272"/>
                  </a:lnTo>
                  <a:lnTo>
                    <a:pt x="493598" y="21272"/>
                  </a:lnTo>
                  <a:lnTo>
                    <a:pt x="487781" y="22059"/>
                  </a:lnTo>
                  <a:lnTo>
                    <a:pt x="476453" y="25196"/>
                  </a:lnTo>
                  <a:lnTo>
                    <a:pt x="471601" y="27406"/>
                  </a:lnTo>
                  <a:lnTo>
                    <a:pt x="467550" y="30251"/>
                  </a:lnTo>
                  <a:lnTo>
                    <a:pt x="475284" y="45300"/>
                  </a:lnTo>
                  <a:lnTo>
                    <a:pt x="477951" y="43192"/>
                  </a:lnTo>
                  <a:lnTo>
                    <a:pt x="481203" y="41503"/>
                  </a:lnTo>
                  <a:lnTo>
                    <a:pt x="488835" y="39027"/>
                  </a:lnTo>
                  <a:lnTo>
                    <a:pt x="492734" y="38404"/>
                  </a:lnTo>
                  <a:lnTo>
                    <a:pt x="502386" y="38404"/>
                  </a:lnTo>
                  <a:lnTo>
                    <a:pt x="506666" y="39662"/>
                  </a:lnTo>
                  <a:lnTo>
                    <a:pt x="512381" y="44729"/>
                  </a:lnTo>
                  <a:lnTo>
                    <a:pt x="513816" y="48336"/>
                  </a:lnTo>
                  <a:lnTo>
                    <a:pt x="513816" y="53035"/>
                  </a:lnTo>
                  <a:lnTo>
                    <a:pt x="513816" y="65595"/>
                  </a:lnTo>
                  <a:lnTo>
                    <a:pt x="513816" y="73190"/>
                  </a:lnTo>
                  <a:lnTo>
                    <a:pt x="512610" y="76504"/>
                  </a:lnTo>
                  <a:lnTo>
                    <a:pt x="510590" y="79019"/>
                  </a:lnTo>
                  <a:lnTo>
                    <a:pt x="504875" y="82423"/>
                  </a:lnTo>
                  <a:lnTo>
                    <a:pt x="501611" y="83273"/>
                  </a:lnTo>
                  <a:lnTo>
                    <a:pt x="494157" y="83273"/>
                  </a:lnTo>
                  <a:lnTo>
                    <a:pt x="491185" y="82473"/>
                  </a:lnTo>
                  <a:lnTo>
                    <a:pt x="486867" y="79248"/>
                  </a:lnTo>
                  <a:lnTo>
                    <a:pt x="485775" y="77063"/>
                  </a:lnTo>
                  <a:lnTo>
                    <a:pt x="485775" y="68503"/>
                  </a:lnTo>
                  <a:lnTo>
                    <a:pt x="490207" y="65595"/>
                  </a:lnTo>
                  <a:lnTo>
                    <a:pt x="513816" y="65595"/>
                  </a:lnTo>
                  <a:lnTo>
                    <a:pt x="513816" y="53035"/>
                  </a:lnTo>
                  <a:lnTo>
                    <a:pt x="485825" y="53035"/>
                  </a:lnTo>
                  <a:lnTo>
                    <a:pt x="477786" y="55003"/>
                  </a:lnTo>
                  <a:lnTo>
                    <a:pt x="467398" y="62928"/>
                  </a:lnTo>
                  <a:lnTo>
                    <a:pt x="464794" y="68364"/>
                  </a:lnTo>
                  <a:lnTo>
                    <a:pt x="464794" y="79590"/>
                  </a:lnTo>
                  <a:lnTo>
                    <a:pt x="486841" y="97777"/>
                  </a:lnTo>
                  <a:lnTo>
                    <a:pt x="503593" y="97777"/>
                  </a:lnTo>
                  <a:lnTo>
                    <a:pt x="511136" y="94322"/>
                  </a:lnTo>
                  <a:lnTo>
                    <a:pt x="515188" y="87414"/>
                  </a:lnTo>
                  <a:lnTo>
                    <a:pt x="515188" y="96672"/>
                  </a:lnTo>
                  <a:lnTo>
                    <a:pt x="535343" y="96672"/>
                  </a:lnTo>
                  <a:lnTo>
                    <a:pt x="535343" y="87414"/>
                  </a:lnTo>
                  <a:lnTo>
                    <a:pt x="535343" y="83273"/>
                  </a:lnTo>
                  <a:lnTo>
                    <a:pt x="535343" y="65595"/>
                  </a:lnTo>
                  <a:close/>
                </a:path>
                <a:path w="828039" h="225425">
                  <a:moveTo>
                    <a:pt x="612952" y="148996"/>
                  </a:moveTo>
                  <a:lnTo>
                    <a:pt x="591413" y="148996"/>
                  </a:lnTo>
                  <a:lnTo>
                    <a:pt x="591413" y="177990"/>
                  </a:lnTo>
                  <a:lnTo>
                    <a:pt x="559104" y="177990"/>
                  </a:lnTo>
                  <a:lnTo>
                    <a:pt x="559104" y="148996"/>
                  </a:lnTo>
                  <a:lnTo>
                    <a:pt x="537692" y="148996"/>
                  </a:lnTo>
                  <a:lnTo>
                    <a:pt x="537692" y="223291"/>
                  </a:lnTo>
                  <a:lnTo>
                    <a:pt x="559104" y="223291"/>
                  </a:lnTo>
                  <a:lnTo>
                    <a:pt x="559104" y="195529"/>
                  </a:lnTo>
                  <a:lnTo>
                    <a:pt x="591413" y="195529"/>
                  </a:lnTo>
                  <a:lnTo>
                    <a:pt x="591413" y="223291"/>
                  </a:lnTo>
                  <a:lnTo>
                    <a:pt x="612952" y="223291"/>
                  </a:lnTo>
                  <a:lnTo>
                    <a:pt x="612952" y="195529"/>
                  </a:lnTo>
                  <a:lnTo>
                    <a:pt x="612952" y="177990"/>
                  </a:lnTo>
                  <a:lnTo>
                    <a:pt x="612952" y="148996"/>
                  </a:lnTo>
                  <a:close/>
                </a:path>
                <a:path w="828039" h="225425">
                  <a:moveTo>
                    <a:pt x="629386" y="22377"/>
                  </a:moveTo>
                  <a:lnTo>
                    <a:pt x="607847" y="22377"/>
                  </a:lnTo>
                  <a:lnTo>
                    <a:pt x="607847" y="51371"/>
                  </a:lnTo>
                  <a:lnTo>
                    <a:pt x="575525" y="51371"/>
                  </a:lnTo>
                  <a:lnTo>
                    <a:pt x="575525" y="22377"/>
                  </a:lnTo>
                  <a:lnTo>
                    <a:pt x="554139" y="22377"/>
                  </a:lnTo>
                  <a:lnTo>
                    <a:pt x="554139" y="96672"/>
                  </a:lnTo>
                  <a:lnTo>
                    <a:pt x="575525" y="96672"/>
                  </a:lnTo>
                  <a:lnTo>
                    <a:pt x="575525" y="68910"/>
                  </a:lnTo>
                  <a:lnTo>
                    <a:pt x="607847" y="68910"/>
                  </a:lnTo>
                  <a:lnTo>
                    <a:pt x="607847" y="96672"/>
                  </a:lnTo>
                  <a:lnTo>
                    <a:pt x="629386" y="96672"/>
                  </a:lnTo>
                  <a:lnTo>
                    <a:pt x="629386" y="68910"/>
                  </a:lnTo>
                  <a:lnTo>
                    <a:pt x="629386" y="51371"/>
                  </a:lnTo>
                  <a:lnTo>
                    <a:pt x="629386" y="22377"/>
                  </a:lnTo>
                  <a:close/>
                </a:path>
                <a:path w="828039" h="225425">
                  <a:moveTo>
                    <a:pt x="710857" y="148996"/>
                  </a:moveTo>
                  <a:lnTo>
                    <a:pt x="691108" y="148996"/>
                  </a:lnTo>
                  <a:lnTo>
                    <a:pt x="654939" y="193192"/>
                  </a:lnTo>
                  <a:lnTo>
                    <a:pt x="654939" y="148996"/>
                  </a:lnTo>
                  <a:lnTo>
                    <a:pt x="633526" y="148996"/>
                  </a:lnTo>
                  <a:lnTo>
                    <a:pt x="633526" y="223291"/>
                  </a:lnTo>
                  <a:lnTo>
                    <a:pt x="653415" y="223291"/>
                  </a:lnTo>
                  <a:lnTo>
                    <a:pt x="677951" y="193192"/>
                  </a:lnTo>
                  <a:lnTo>
                    <a:pt x="689444" y="179095"/>
                  </a:lnTo>
                  <a:lnTo>
                    <a:pt x="689444" y="223291"/>
                  </a:lnTo>
                  <a:lnTo>
                    <a:pt x="710857" y="223291"/>
                  </a:lnTo>
                  <a:lnTo>
                    <a:pt x="710857" y="179095"/>
                  </a:lnTo>
                  <a:lnTo>
                    <a:pt x="710857" y="148996"/>
                  </a:lnTo>
                  <a:close/>
                </a:path>
                <a:path w="828039" h="225425">
                  <a:moveTo>
                    <a:pt x="733221" y="78994"/>
                  </a:moveTo>
                  <a:lnTo>
                    <a:pt x="722591" y="78994"/>
                  </a:lnTo>
                  <a:lnTo>
                    <a:pt x="722591" y="40055"/>
                  </a:lnTo>
                  <a:lnTo>
                    <a:pt x="722591" y="22377"/>
                  </a:lnTo>
                  <a:lnTo>
                    <a:pt x="701052" y="22377"/>
                  </a:lnTo>
                  <a:lnTo>
                    <a:pt x="701052" y="40055"/>
                  </a:lnTo>
                  <a:lnTo>
                    <a:pt x="701052" y="78994"/>
                  </a:lnTo>
                  <a:lnTo>
                    <a:pt x="669709" y="78994"/>
                  </a:lnTo>
                  <a:lnTo>
                    <a:pt x="672109" y="76504"/>
                  </a:lnTo>
                  <a:lnTo>
                    <a:pt x="673735" y="72872"/>
                  </a:lnTo>
                  <a:lnTo>
                    <a:pt x="675474" y="63296"/>
                  </a:lnTo>
                  <a:lnTo>
                    <a:pt x="676059" y="57124"/>
                  </a:lnTo>
                  <a:lnTo>
                    <a:pt x="676402" y="48069"/>
                  </a:lnTo>
                  <a:lnTo>
                    <a:pt x="676757" y="40055"/>
                  </a:lnTo>
                  <a:lnTo>
                    <a:pt x="701052" y="40055"/>
                  </a:lnTo>
                  <a:lnTo>
                    <a:pt x="701052" y="22377"/>
                  </a:lnTo>
                  <a:lnTo>
                    <a:pt x="657834" y="22377"/>
                  </a:lnTo>
                  <a:lnTo>
                    <a:pt x="656869" y="48069"/>
                  </a:lnTo>
                  <a:lnTo>
                    <a:pt x="656399" y="57912"/>
                  </a:lnTo>
                  <a:lnTo>
                    <a:pt x="655307" y="65519"/>
                  </a:lnTo>
                  <a:lnTo>
                    <a:pt x="651802" y="76187"/>
                  </a:lnTo>
                  <a:lnTo>
                    <a:pt x="648627" y="78905"/>
                  </a:lnTo>
                  <a:lnTo>
                    <a:pt x="644029" y="78994"/>
                  </a:lnTo>
                  <a:lnTo>
                    <a:pt x="640994" y="78994"/>
                  </a:lnTo>
                  <a:lnTo>
                    <a:pt x="640994" y="112687"/>
                  </a:lnTo>
                  <a:lnTo>
                    <a:pt x="661009" y="112687"/>
                  </a:lnTo>
                  <a:lnTo>
                    <a:pt x="661009" y="96672"/>
                  </a:lnTo>
                  <a:lnTo>
                    <a:pt x="713206" y="96672"/>
                  </a:lnTo>
                  <a:lnTo>
                    <a:pt x="713206" y="112687"/>
                  </a:lnTo>
                  <a:lnTo>
                    <a:pt x="733221" y="112687"/>
                  </a:lnTo>
                  <a:lnTo>
                    <a:pt x="733221" y="96672"/>
                  </a:lnTo>
                  <a:lnTo>
                    <a:pt x="733221" y="78994"/>
                  </a:lnTo>
                  <a:close/>
                </a:path>
                <a:path w="828039" h="225425">
                  <a:moveTo>
                    <a:pt x="809586" y="223291"/>
                  </a:moveTo>
                  <a:lnTo>
                    <a:pt x="789355" y="195110"/>
                  </a:lnTo>
                  <a:lnTo>
                    <a:pt x="781837" y="184619"/>
                  </a:lnTo>
                  <a:lnTo>
                    <a:pt x="786752" y="177863"/>
                  </a:lnTo>
                  <a:lnTo>
                    <a:pt x="807796" y="148996"/>
                  </a:lnTo>
                  <a:lnTo>
                    <a:pt x="784872" y="148996"/>
                  </a:lnTo>
                  <a:lnTo>
                    <a:pt x="764705" y="177863"/>
                  </a:lnTo>
                  <a:lnTo>
                    <a:pt x="753110" y="177863"/>
                  </a:lnTo>
                  <a:lnTo>
                    <a:pt x="753110" y="148996"/>
                  </a:lnTo>
                  <a:lnTo>
                    <a:pt x="731570" y="148996"/>
                  </a:lnTo>
                  <a:lnTo>
                    <a:pt x="731570" y="223291"/>
                  </a:lnTo>
                  <a:lnTo>
                    <a:pt x="753110" y="223291"/>
                  </a:lnTo>
                  <a:lnTo>
                    <a:pt x="753110" y="195110"/>
                  </a:lnTo>
                  <a:lnTo>
                    <a:pt x="764298" y="195110"/>
                  </a:lnTo>
                  <a:lnTo>
                    <a:pt x="784174" y="223291"/>
                  </a:lnTo>
                  <a:lnTo>
                    <a:pt x="809586" y="223291"/>
                  </a:lnTo>
                  <a:close/>
                </a:path>
                <a:path w="828039" h="225425">
                  <a:moveTo>
                    <a:pt x="827544" y="51879"/>
                  </a:moveTo>
                  <a:lnTo>
                    <a:pt x="825931" y="45186"/>
                  </a:lnTo>
                  <a:lnTo>
                    <a:pt x="822426" y="38950"/>
                  </a:lnTo>
                  <a:lnTo>
                    <a:pt x="819480" y="33680"/>
                  </a:lnTo>
                  <a:lnTo>
                    <a:pt x="816749" y="30937"/>
                  </a:lnTo>
                  <a:lnTo>
                    <a:pt x="815047" y="29210"/>
                  </a:lnTo>
                  <a:lnTo>
                    <a:pt x="805726" y="23990"/>
                  </a:lnTo>
                  <a:lnTo>
                    <a:pt x="805726" y="53263"/>
                  </a:lnTo>
                  <a:lnTo>
                    <a:pt x="805726" y="65786"/>
                  </a:lnTo>
                  <a:lnTo>
                    <a:pt x="803960" y="70777"/>
                  </a:lnTo>
                  <a:lnTo>
                    <a:pt x="796861" y="78244"/>
                  </a:lnTo>
                  <a:lnTo>
                    <a:pt x="792340" y="80098"/>
                  </a:lnTo>
                  <a:lnTo>
                    <a:pt x="781278" y="80098"/>
                  </a:lnTo>
                  <a:lnTo>
                    <a:pt x="776744" y="78244"/>
                  </a:lnTo>
                  <a:lnTo>
                    <a:pt x="769658" y="70777"/>
                  </a:lnTo>
                  <a:lnTo>
                    <a:pt x="767892" y="65786"/>
                  </a:lnTo>
                  <a:lnTo>
                    <a:pt x="767892" y="53263"/>
                  </a:lnTo>
                  <a:lnTo>
                    <a:pt x="769658" y="48272"/>
                  </a:lnTo>
                  <a:lnTo>
                    <a:pt x="776744" y="40805"/>
                  </a:lnTo>
                  <a:lnTo>
                    <a:pt x="781278" y="38950"/>
                  </a:lnTo>
                  <a:lnTo>
                    <a:pt x="792340" y="38950"/>
                  </a:lnTo>
                  <a:lnTo>
                    <a:pt x="796861" y="40805"/>
                  </a:lnTo>
                  <a:lnTo>
                    <a:pt x="803960" y="48272"/>
                  </a:lnTo>
                  <a:lnTo>
                    <a:pt x="805726" y="53263"/>
                  </a:lnTo>
                  <a:lnTo>
                    <a:pt x="805726" y="23990"/>
                  </a:lnTo>
                  <a:lnTo>
                    <a:pt x="803719" y="22860"/>
                  </a:lnTo>
                  <a:lnTo>
                    <a:pt x="797445" y="21272"/>
                  </a:lnTo>
                  <a:lnTo>
                    <a:pt x="780313" y="21272"/>
                  </a:lnTo>
                  <a:lnTo>
                    <a:pt x="772541" y="24498"/>
                  </a:lnTo>
                  <a:lnTo>
                    <a:pt x="767194" y="30937"/>
                  </a:lnTo>
                  <a:lnTo>
                    <a:pt x="767194" y="22377"/>
                  </a:lnTo>
                  <a:lnTo>
                    <a:pt x="746620" y="22377"/>
                  </a:lnTo>
                  <a:lnTo>
                    <a:pt x="746620" y="123456"/>
                  </a:lnTo>
                  <a:lnTo>
                    <a:pt x="768159" y="123456"/>
                  </a:lnTo>
                  <a:lnTo>
                    <a:pt x="768159" y="88798"/>
                  </a:lnTo>
                  <a:lnTo>
                    <a:pt x="773595" y="94780"/>
                  </a:lnTo>
                  <a:lnTo>
                    <a:pt x="781050" y="97777"/>
                  </a:lnTo>
                  <a:lnTo>
                    <a:pt x="797445" y="97777"/>
                  </a:lnTo>
                  <a:lnTo>
                    <a:pt x="803719" y="96189"/>
                  </a:lnTo>
                  <a:lnTo>
                    <a:pt x="815047" y="89839"/>
                  </a:lnTo>
                  <a:lnTo>
                    <a:pt x="816076" y="88798"/>
                  </a:lnTo>
                  <a:lnTo>
                    <a:pt x="819480" y="85369"/>
                  </a:lnTo>
                  <a:lnTo>
                    <a:pt x="822426" y="80098"/>
                  </a:lnTo>
                  <a:lnTo>
                    <a:pt x="825931" y="73863"/>
                  </a:lnTo>
                  <a:lnTo>
                    <a:pt x="827544" y="67157"/>
                  </a:lnTo>
                  <a:lnTo>
                    <a:pt x="827544" y="51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1259" y="5206504"/>
              <a:ext cx="1336509" cy="133652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58005" y="6393422"/>
              <a:ext cx="1459865" cy="319405"/>
            </a:xfrm>
            <a:custGeom>
              <a:avLst/>
              <a:gdLst/>
              <a:ahLst/>
              <a:cxnLst/>
              <a:rect l="l" t="t" r="r" b="b"/>
              <a:pathLst>
                <a:path w="1459864" h="319404">
                  <a:moveTo>
                    <a:pt x="1368069" y="0"/>
                  </a:moveTo>
                  <a:lnTo>
                    <a:pt x="91224" y="0"/>
                  </a:lnTo>
                  <a:lnTo>
                    <a:pt x="55806" y="7199"/>
                  </a:lnTo>
                  <a:lnTo>
                    <a:pt x="26800" y="26798"/>
                  </a:lnTo>
                  <a:lnTo>
                    <a:pt x="7199" y="55801"/>
                  </a:lnTo>
                  <a:lnTo>
                    <a:pt x="0" y="91211"/>
                  </a:lnTo>
                  <a:lnTo>
                    <a:pt x="0" y="227583"/>
                  </a:lnTo>
                  <a:lnTo>
                    <a:pt x="7199" y="263009"/>
                  </a:lnTo>
                  <a:lnTo>
                    <a:pt x="26800" y="292011"/>
                  </a:lnTo>
                  <a:lnTo>
                    <a:pt x="55806" y="311601"/>
                  </a:lnTo>
                  <a:lnTo>
                    <a:pt x="91224" y="318795"/>
                  </a:lnTo>
                  <a:lnTo>
                    <a:pt x="1368069" y="318795"/>
                  </a:lnTo>
                  <a:lnTo>
                    <a:pt x="1403486" y="311601"/>
                  </a:lnTo>
                  <a:lnTo>
                    <a:pt x="1432493" y="292011"/>
                  </a:lnTo>
                  <a:lnTo>
                    <a:pt x="1452094" y="263009"/>
                  </a:lnTo>
                  <a:lnTo>
                    <a:pt x="1459293" y="227583"/>
                  </a:lnTo>
                  <a:lnTo>
                    <a:pt x="1459293" y="91211"/>
                  </a:lnTo>
                  <a:lnTo>
                    <a:pt x="1452094" y="55801"/>
                  </a:lnTo>
                  <a:lnTo>
                    <a:pt x="1432493" y="26798"/>
                  </a:lnTo>
                  <a:lnTo>
                    <a:pt x="1403486" y="7199"/>
                  </a:lnTo>
                  <a:lnTo>
                    <a:pt x="1368069" y="0"/>
                  </a:lnTo>
                  <a:close/>
                </a:path>
              </a:pathLst>
            </a:custGeom>
            <a:solidFill>
              <a:srgbClr val="FDB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1173" y="6494453"/>
              <a:ext cx="1188720" cy="105410"/>
            </a:xfrm>
            <a:custGeom>
              <a:avLst/>
              <a:gdLst/>
              <a:ahLst/>
              <a:cxnLst/>
              <a:rect l="l" t="t" r="r" b="b"/>
              <a:pathLst>
                <a:path w="1188720" h="105409">
                  <a:moveTo>
                    <a:pt x="1165771" y="29425"/>
                  </a:moveTo>
                  <a:lnTo>
                    <a:pt x="1118501" y="29425"/>
                  </a:lnTo>
                  <a:lnTo>
                    <a:pt x="1118501" y="103708"/>
                  </a:lnTo>
                  <a:lnTo>
                    <a:pt x="1168171" y="103708"/>
                  </a:lnTo>
                  <a:lnTo>
                    <a:pt x="1175715" y="101879"/>
                  </a:lnTo>
                  <a:lnTo>
                    <a:pt x="1185837" y="94513"/>
                  </a:lnTo>
                  <a:lnTo>
                    <a:pt x="1188377" y="89306"/>
                  </a:lnTo>
                  <a:lnTo>
                    <a:pt x="1188377" y="89077"/>
                  </a:lnTo>
                  <a:lnTo>
                    <a:pt x="1138250" y="89077"/>
                  </a:lnTo>
                  <a:lnTo>
                    <a:pt x="1138250" y="72644"/>
                  </a:lnTo>
                  <a:lnTo>
                    <a:pt x="1187557" y="72644"/>
                  </a:lnTo>
                  <a:lnTo>
                    <a:pt x="1184008" y="67856"/>
                  </a:lnTo>
                  <a:lnTo>
                    <a:pt x="1175258" y="64909"/>
                  </a:lnTo>
                  <a:lnTo>
                    <a:pt x="1178763" y="63347"/>
                  </a:lnTo>
                  <a:lnTo>
                    <a:pt x="1181455" y="61163"/>
                  </a:lnTo>
                  <a:lnTo>
                    <a:pt x="1182270" y="59944"/>
                  </a:lnTo>
                  <a:lnTo>
                    <a:pt x="1138250" y="59944"/>
                  </a:lnTo>
                  <a:lnTo>
                    <a:pt x="1138250" y="44056"/>
                  </a:lnTo>
                  <a:lnTo>
                    <a:pt x="1186167" y="44056"/>
                  </a:lnTo>
                  <a:lnTo>
                    <a:pt x="1186167" y="42545"/>
                  </a:lnTo>
                  <a:lnTo>
                    <a:pt x="1183551" y="37820"/>
                  </a:lnTo>
                  <a:lnTo>
                    <a:pt x="1173048" y="31102"/>
                  </a:lnTo>
                  <a:lnTo>
                    <a:pt x="1165771" y="29425"/>
                  </a:lnTo>
                  <a:close/>
                </a:path>
                <a:path w="1188720" h="105409">
                  <a:moveTo>
                    <a:pt x="1187557" y="72644"/>
                  </a:moveTo>
                  <a:lnTo>
                    <a:pt x="1160716" y="72644"/>
                  </a:lnTo>
                  <a:lnTo>
                    <a:pt x="1163612" y="73317"/>
                  </a:lnTo>
                  <a:lnTo>
                    <a:pt x="1167295" y="75984"/>
                  </a:lnTo>
                  <a:lnTo>
                    <a:pt x="1168222" y="78079"/>
                  </a:lnTo>
                  <a:lnTo>
                    <a:pt x="1168222" y="86360"/>
                  </a:lnTo>
                  <a:lnTo>
                    <a:pt x="1164259" y="89077"/>
                  </a:lnTo>
                  <a:lnTo>
                    <a:pt x="1188377" y="89077"/>
                  </a:lnTo>
                  <a:lnTo>
                    <a:pt x="1188377" y="73748"/>
                  </a:lnTo>
                  <a:lnTo>
                    <a:pt x="1187557" y="72644"/>
                  </a:lnTo>
                  <a:close/>
                </a:path>
                <a:path w="1188720" h="105409">
                  <a:moveTo>
                    <a:pt x="1186167" y="44056"/>
                  </a:moveTo>
                  <a:lnTo>
                    <a:pt x="1162088" y="44056"/>
                  </a:lnTo>
                  <a:lnTo>
                    <a:pt x="1165872" y="46685"/>
                  </a:lnTo>
                  <a:lnTo>
                    <a:pt x="1165872" y="57264"/>
                  </a:lnTo>
                  <a:lnTo>
                    <a:pt x="1162088" y="59944"/>
                  </a:lnTo>
                  <a:lnTo>
                    <a:pt x="1182270" y="59944"/>
                  </a:lnTo>
                  <a:lnTo>
                    <a:pt x="1185214" y="55537"/>
                  </a:lnTo>
                  <a:lnTo>
                    <a:pt x="1186167" y="52298"/>
                  </a:lnTo>
                  <a:lnTo>
                    <a:pt x="1186167" y="44056"/>
                  </a:lnTo>
                  <a:close/>
                </a:path>
                <a:path w="1188720" h="105409">
                  <a:moveTo>
                    <a:pt x="1070533" y="28321"/>
                  </a:moveTo>
                  <a:lnTo>
                    <a:pt x="1055814" y="28321"/>
                  </a:lnTo>
                  <a:lnTo>
                    <a:pt x="1049070" y="29959"/>
                  </a:lnTo>
                  <a:lnTo>
                    <a:pt x="1023691" y="59118"/>
                  </a:lnTo>
                  <a:lnTo>
                    <a:pt x="1023645" y="73939"/>
                  </a:lnTo>
                  <a:lnTo>
                    <a:pt x="1025385" y="80505"/>
                  </a:lnTo>
                  <a:lnTo>
                    <a:pt x="1032383" y="92113"/>
                  </a:lnTo>
                  <a:lnTo>
                    <a:pt x="1037361" y="96647"/>
                  </a:lnTo>
                  <a:lnTo>
                    <a:pt x="1050239" y="103174"/>
                  </a:lnTo>
                  <a:lnTo>
                    <a:pt x="1057643" y="104813"/>
                  </a:lnTo>
                  <a:lnTo>
                    <a:pt x="1066038" y="104813"/>
                  </a:lnTo>
                  <a:lnTo>
                    <a:pt x="1075511" y="104062"/>
                  </a:lnTo>
                  <a:lnTo>
                    <a:pt x="1083776" y="101811"/>
                  </a:lnTo>
                  <a:lnTo>
                    <a:pt x="1090837" y="98056"/>
                  </a:lnTo>
                  <a:lnTo>
                    <a:pt x="1096695" y="92798"/>
                  </a:lnTo>
                  <a:lnTo>
                    <a:pt x="1091852" y="87553"/>
                  </a:lnTo>
                  <a:lnTo>
                    <a:pt x="1060970" y="87553"/>
                  </a:lnTo>
                  <a:lnTo>
                    <a:pt x="1056271" y="86220"/>
                  </a:lnTo>
                  <a:lnTo>
                    <a:pt x="1048715" y="80873"/>
                  </a:lnTo>
                  <a:lnTo>
                    <a:pt x="1046327" y="77241"/>
                  </a:lnTo>
                  <a:lnTo>
                    <a:pt x="1045324" y="72644"/>
                  </a:lnTo>
                  <a:lnTo>
                    <a:pt x="1101521" y="72644"/>
                  </a:lnTo>
                  <a:lnTo>
                    <a:pt x="1101940" y="67119"/>
                  </a:lnTo>
                  <a:lnTo>
                    <a:pt x="1101940" y="60083"/>
                  </a:lnTo>
                  <a:lnTo>
                    <a:pt x="1045044" y="60083"/>
                  </a:lnTo>
                  <a:lnTo>
                    <a:pt x="1045781" y="55295"/>
                  </a:lnTo>
                  <a:lnTo>
                    <a:pt x="1047800" y="51511"/>
                  </a:lnTo>
                  <a:lnTo>
                    <a:pt x="1054442" y="45986"/>
                  </a:lnTo>
                  <a:lnTo>
                    <a:pt x="1058532" y="44615"/>
                  </a:lnTo>
                  <a:lnTo>
                    <a:pt x="1095821" y="44615"/>
                  </a:lnTo>
                  <a:lnTo>
                    <a:pt x="1093533" y="40640"/>
                  </a:lnTo>
                  <a:lnTo>
                    <a:pt x="1088898" y="36144"/>
                  </a:lnTo>
                  <a:lnTo>
                    <a:pt x="1077125" y="29883"/>
                  </a:lnTo>
                  <a:lnTo>
                    <a:pt x="1070533" y="28321"/>
                  </a:lnTo>
                  <a:close/>
                </a:path>
                <a:path w="1188720" h="105409">
                  <a:moveTo>
                    <a:pt x="1085215" y="80365"/>
                  </a:moveTo>
                  <a:lnTo>
                    <a:pt x="1082649" y="82867"/>
                  </a:lnTo>
                  <a:lnTo>
                    <a:pt x="1079868" y="84670"/>
                  </a:lnTo>
                  <a:lnTo>
                    <a:pt x="1073886" y="86982"/>
                  </a:lnTo>
                  <a:lnTo>
                    <a:pt x="1070444" y="87553"/>
                  </a:lnTo>
                  <a:lnTo>
                    <a:pt x="1091852" y="87553"/>
                  </a:lnTo>
                  <a:lnTo>
                    <a:pt x="1085215" y="80365"/>
                  </a:lnTo>
                  <a:close/>
                </a:path>
                <a:path w="1188720" h="105409">
                  <a:moveTo>
                    <a:pt x="1095821" y="44615"/>
                  </a:moveTo>
                  <a:lnTo>
                    <a:pt x="1068197" y="44615"/>
                  </a:lnTo>
                  <a:lnTo>
                    <a:pt x="1072248" y="46012"/>
                  </a:lnTo>
                  <a:lnTo>
                    <a:pt x="1078865" y="51638"/>
                  </a:lnTo>
                  <a:lnTo>
                    <a:pt x="1080897" y="55384"/>
                  </a:lnTo>
                  <a:lnTo>
                    <a:pt x="1081633" y="60083"/>
                  </a:lnTo>
                  <a:lnTo>
                    <a:pt x="1101940" y="60083"/>
                  </a:lnTo>
                  <a:lnTo>
                    <a:pt x="1101940" y="59118"/>
                  </a:lnTo>
                  <a:lnTo>
                    <a:pt x="1100251" y="52311"/>
                  </a:lnTo>
                  <a:lnTo>
                    <a:pt x="1095821" y="44615"/>
                  </a:lnTo>
                  <a:close/>
                </a:path>
                <a:path w="1188720" h="105409">
                  <a:moveTo>
                    <a:pt x="950036" y="82867"/>
                  </a:moveTo>
                  <a:lnTo>
                    <a:pt x="944245" y="97904"/>
                  </a:lnTo>
                  <a:lnTo>
                    <a:pt x="949032" y="100304"/>
                  </a:lnTo>
                  <a:lnTo>
                    <a:pt x="954227" y="102095"/>
                  </a:lnTo>
                  <a:lnTo>
                    <a:pt x="965466" y="104495"/>
                  </a:lnTo>
                  <a:lnTo>
                    <a:pt x="971169" y="105092"/>
                  </a:lnTo>
                  <a:lnTo>
                    <a:pt x="984059" y="105092"/>
                  </a:lnTo>
                  <a:lnTo>
                    <a:pt x="1013254" y="88519"/>
                  </a:lnTo>
                  <a:lnTo>
                    <a:pt x="976007" y="88519"/>
                  </a:lnTo>
                  <a:lnTo>
                    <a:pt x="969047" y="88166"/>
                  </a:lnTo>
                  <a:lnTo>
                    <a:pt x="962398" y="87107"/>
                  </a:lnTo>
                  <a:lnTo>
                    <a:pt x="956060" y="85341"/>
                  </a:lnTo>
                  <a:lnTo>
                    <a:pt x="950036" y="82867"/>
                  </a:lnTo>
                  <a:close/>
                </a:path>
                <a:path w="1188720" h="105409">
                  <a:moveTo>
                    <a:pt x="1012022" y="44615"/>
                  </a:moveTo>
                  <a:lnTo>
                    <a:pt x="980287" y="44615"/>
                  </a:lnTo>
                  <a:lnTo>
                    <a:pt x="983894" y="45262"/>
                  </a:lnTo>
                  <a:lnTo>
                    <a:pt x="988949" y="47840"/>
                  </a:lnTo>
                  <a:lnTo>
                    <a:pt x="990219" y="49669"/>
                  </a:lnTo>
                  <a:lnTo>
                    <a:pt x="990219" y="54381"/>
                  </a:lnTo>
                  <a:lnTo>
                    <a:pt x="989215" y="56121"/>
                  </a:lnTo>
                  <a:lnTo>
                    <a:pt x="985151" y="58521"/>
                  </a:lnTo>
                  <a:lnTo>
                    <a:pt x="982256" y="59118"/>
                  </a:lnTo>
                  <a:lnTo>
                    <a:pt x="965225" y="59118"/>
                  </a:lnTo>
                  <a:lnTo>
                    <a:pt x="965225" y="72504"/>
                  </a:lnTo>
                  <a:lnTo>
                    <a:pt x="984288" y="72504"/>
                  </a:lnTo>
                  <a:lnTo>
                    <a:pt x="987234" y="73126"/>
                  </a:lnTo>
                  <a:lnTo>
                    <a:pt x="991285" y="75603"/>
                  </a:lnTo>
                  <a:lnTo>
                    <a:pt x="992289" y="77431"/>
                  </a:lnTo>
                  <a:lnTo>
                    <a:pt x="992289" y="82575"/>
                  </a:lnTo>
                  <a:lnTo>
                    <a:pt x="990841" y="84721"/>
                  </a:lnTo>
                  <a:lnTo>
                    <a:pt x="985050" y="87757"/>
                  </a:lnTo>
                  <a:lnTo>
                    <a:pt x="981062" y="88519"/>
                  </a:lnTo>
                  <a:lnTo>
                    <a:pt x="1013254" y="88519"/>
                  </a:lnTo>
                  <a:lnTo>
                    <a:pt x="1014120" y="86309"/>
                  </a:lnTo>
                  <a:lnTo>
                    <a:pt x="1014037" y="77431"/>
                  </a:lnTo>
                  <a:lnTo>
                    <a:pt x="1012888" y="74256"/>
                  </a:lnTo>
                  <a:lnTo>
                    <a:pt x="1008011" y="68554"/>
                  </a:lnTo>
                  <a:lnTo>
                    <a:pt x="1004582" y="66433"/>
                  </a:lnTo>
                  <a:lnTo>
                    <a:pt x="1000163" y="65036"/>
                  </a:lnTo>
                  <a:lnTo>
                    <a:pt x="1003846" y="63398"/>
                  </a:lnTo>
                  <a:lnTo>
                    <a:pt x="1006754" y="61163"/>
                  </a:lnTo>
                  <a:lnTo>
                    <a:pt x="1010983" y="55537"/>
                  </a:lnTo>
                  <a:lnTo>
                    <a:pt x="1012037" y="52387"/>
                  </a:lnTo>
                  <a:lnTo>
                    <a:pt x="1012022" y="44615"/>
                  </a:lnTo>
                  <a:close/>
                </a:path>
                <a:path w="1188720" h="105409">
                  <a:moveTo>
                    <a:pt x="983678" y="28041"/>
                  </a:moveTo>
                  <a:lnTo>
                    <a:pt x="976960" y="28041"/>
                  </a:lnTo>
                  <a:lnTo>
                    <a:pt x="969592" y="28465"/>
                  </a:lnTo>
                  <a:lnTo>
                    <a:pt x="962120" y="29735"/>
                  </a:lnTo>
                  <a:lnTo>
                    <a:pt x="954543" y="31851"/>
                  </a:lnTo>
                  <a:lnTo>
                    <a:pt x="946861" y="34810"/>
                  </a:lnTo>
                  <a:lnTo>
                    <a:pt x="952106" y="49720"/>
                  </a:lnTo>
                  <a:lnTo>
                    <a:pt x="960577" y="46316"/>
                  </a:lnTo>
                  <a:lnTo>
                    <a:pt x="968400" y="44615"/>
                  </a:lnTo>
                  <a:lnTo>
                    <a:pt x="1012022" y="44615"/>
                  </a:lnTo>
                  <a:lnTo>
                    <a:pt x="1010526" y="40957"/>
                  </a:lnTo>
                  <a:lnTo>
                    <a:pt x="1004443" y="34594"/>
                  </a:lnTo>
                  <a:lnTo>
                    <a:pt x="1000277" y="32194"/>
                  </a:lnTo>
                  <a:lnTo>
                    <a:pt x="989698" y="28867"/>
                  </a:lnTo>
                  <a:lnTo>
                    <a:pt x="983678" y="28041"/>
                  </a:lnTo>
                  <a:close/>
                </a:path>
                <a:path w="1188720" h="105409">
                  <a:moveTo>
                    <a:pt x="931252" y="29425"/>
                  </a:moveTo>
                  <a:lnTo>
                    <a:pt x="895769" y="29425"/>
                  </a:lnTo>
                  <a:lnTo>
                    <a:pt x="887927" y="29869"/>
                  </a:lnTo>
                  <a:lnTo>
                    <a:pt x="860272" y="62191"/>
                  </a:lnTo>
                  <a:lnTo>
                    <a:pt x="861644" y="66814"/>
                  </a:lnTo>
                  <a:lnTo>
                    <a:pt x="867079" y="74460"/>
                  </a:lnTo>
                  <a:lnTo>
                    <a:pt x="871004" y="77381"/>
                  </a:lnTo>
                  <a:lnTo>
                    <a:pt x="876160" y="79400"/>
                  </a:lnTo>
                  <a:lnTo>
                    <a:pt x="859180" y="103708"/>
                  </a:lnTo>
                  <a:lnTo>
                    <a:pt x="882103" y="103708"/>
                  </a:lnTo>
                  <a:lnTo>
                    <a:pt x="896188" y="82448"/>
                  </a:lnTo>
                  <a:lnTo>
                    <a:pt x="931252" y="82448"/>
                  </a:lnTo>
                  <a:lnTo>
                    <a:pt x="931252" y="68084"/>
                  </a:lnTo>
                  <a:lnTo>
                    <a:pt x="891311" y="68084"/>
                  </a:lnTo>
                  <a:lnTo>
                    <a:pt x="887869" y="67233"/>
                  </a:lnTo>
                  <a:lnTo>
                    <a:pt x="883361" y="63830"/>
                  </a:lnTo>
                  <a:lnTo>
                    <a:pt x="882243" y="61137"/>
                  </a:lnTo>
                  <a:lnTo>
                    <a:pt x="882243" y="53771"/>
                  </a:lnTo>
                  <a:lnTo>
                    <a:pt x="883412" y="51104"/>
                  </a:lnTo>
                  <a:lnTo>
                    <a:pt x="888111" y="47790"/>
                  </a:lnTo>
                  <a:lnTo>
                    <a:pt x="891578" y="46964"/>
                  </a:lnTo>
                  <a:lnTo>
                    <a:pt x="931252" y="46964"/>
                  </a:lnTo>
                  <a:lnTo>
                    <a:pt x="931252" y="29425"/>
                  </a:lnTo>
                  <a:close/>
                </a:path>
                <a:path w="1188720" h="105409">
                  <a:moveTo>
                    <a:pt x="931252" y="82448"/>
                  </a:moveTo>
                  <a:lnTo>
                    <a:pt x="912075" y="82448"/>
                  </a:lnTo>
                  <a:lnTo>
                    <a:pt x="912075" y="103708"/>
                  </a:lnTo>
                  <a:lnTo>
                    <a:pt x="931252" y="103708"/>
                  </a:lnTo>
                  <a:lnTo>
                    <a:pt x="931252" y="82448"/>
                  </a:lnTo>
                  <a:close/>
                </a:path>
                <a:path w="1188720" h="105409">
                  <a:moveTo>
                    <a:pt x="931252" y="46964"/>
                  </a:moveTo>
                  <a:lnTo>
                    <a:pt x="912075" y="46964"/>
                  </a:lnTo>
                  <a:lnTo>
                    <a:pt x="912075" y="68084"/>
                  </a:lnTo>
                  <a:lnTo>
                    <a:pt x="931252" y="68084"/>
                  </a:lnTo>
                  <a:lnTo>
                    <a:pt x="931252" y="46964"/>
                  </a:lnTo>
                  <a:close/>
                </a:path>
                <a:path w="1188720" h="105409">
                  <a:moveTo>
                    <a:pt x="790829" y="29425"/>
                  </a:moveTo>
                  <a:lnTo>
                    <a:pt x="769416" y="29425"/>
                  </a:lnTo>
                  <a:lnTo>
                    <a:pt x="769416" y="103708"/>
                  </a:lnTo>
                  <a:lnTo>
                    <a:pt x="790829" y="103708"/>
                  </a:lnTo>
                  <a:lnTo>
                    <a:pt x="790829" y="75958"/>
                  </a:lnTo>
                  <a:lnTo>
                    <a:pt x="844677" y="75958"/>
                  </a:lnTo>
                  <a:lnTo>
                    <a:pt x="844677" y="58420"/>
                  </a:lnTo>
                  <a:lnTo>
                    <a:pt x="790829" y="58420"/>
                  </a:lnTo>
                  <a:lnTo>
                    <a:pt x="790829" y="29425"/>
                  </a:lnTo>
                  <a:close/>
                </a:path>
                <a:path w="1188720" h="105409">
                  <a:moveTo>
                    <a:pt x="844677" y="75958"/>
                  </a:moveTo>
                  <a:lnTo>
                    <a:pt x="823137" y="75958"/>
                  </a:lnTo>
                  <a:lnTo>
                    <a:pt x="823137" y="103708"/>
                  </a:lnTo>
                  <a:lnTo>
                    <a:pt x="844677" y="103708"/>
                  </a:lnTo>
                  <a:lnTo>
                    <a:pt x="844677" y="75958"/>
                  </a:lnTo>
                  <a:close/>
                </a:path>
                <a:path w="1188720" h="105409">
                  <a:moveTo>
                    <a:pt x="844677" y="29425"/>
                  </a:moveTo>
                  <a:lnTo>
                    <a:pt x="823137" y="29425"/>
                  </a:lnTo>
                  <a:lnTo>
                    <a:pt x="823137" y="58420"/>
                  </a:lnTo>
                  <a:lnTo>
                    <a:pt x="844677" y="58420"/>
                  </a:lnTo>
                  <a:lnTo>
                    <a:pt x="844677" y="29425"/>
                  </a:lnTo>
                  <a:close/>
                </a:path>
                <a:path w="1188720" h="105409">
                  <a:moveTo>
                    <a:pt x="691540" y="7048"/>
                  </a:moveTo>
                  <a:lnTo>
                    <a:pt x="669302" y="7048"/>
                  </a:lnTo>
                  <a:lnTo>
                    <a:pt x="669302" y="103708"/>
                  </a:lnTo>
                  <a:lnTo>
                    <a:pt x="691540" y="103708"/>
                  </a:lnTo>
                  <a:lnTo>
                    <a:pt x="691540" y="64770"/>
                  </a:lnTo>
                  <a:lnTo>
                    <a:pt x="732160" y="64770"/>
                  </a:lnTo>
                  <a:lnTo>
                    <a:pt x="724954" y="53721"/>
                  </a:lnTo>
                  <a:lnTo>
                    <a:pt x="730099" y="46126"/>
                  </a:lnTo>
                  <a:lnTo>
                    <a:pt x="691540" y="46126"/>
                  </a:lnTo>
                  <a:lnTo>
                    <a:pt x="691540" y="7048"/>
                  </a:lnTo>
                  <a:close/>
                </a:path>
                <a:path w="1188720" h="105409">
                  <a:moveTo>
                    <a:pt x="732160" y="64770"/>
                  </a:moveTo>
                  <a:lnTo>
                    <a:pt x="707009" y="64770"/>
                  </a:lnTo>
                  <a:lnTo>
                    <a:pt x="732142" y="103708"/>
                  </a:lnTo>
                  <a:lnTo>
                    <a:pt x="757555" y="103708"/>
                  </a:lnTo>
                  <a:lnTo>
                    <a:pt x="732160" y="64770"/>
                  </a:lnTo>
                  <a:close/>
                </a:path>
                <a:path w="1188720" h="105409">
                  <a:moveTo>
                    <a:pt x="756577" y="7048"/>
                  </a:moveTo>
                  <a:lnTo>
                    <a:pt x="732967" y="7048"/>
                  </a:lnTo>
                  <a:lnTo>
                    <a:pt x="707555" y="46126"/>
                  </a:lnTo>
                  <a:lnTo>
                    <a:pt x="730099" y="46126"/>
                  </a:lnTo>
                  <a:lnTo>
                    <a:pt x="756577" y="7048"/>
                  </a:lnTo>
                  <a:close/>
                </a:path>
                <a:path w="1188720" h="105409">
                  <a:moveTo>
                    <a:pt x="557733" y="0"/>
                  </a:moveTo>
                  <a:lnTo>
                    <a:pt x="543648" y="0"/>
                  </a:lnTo>
                  <a:lnTo>
                    <a:pt x="545231" y="9367"/>
                  </a:lnTo>
                  <a:lnTo>
                    <a:pt x="549829" y="16059"/>
                  </a:lnTo>
                  <a:lnTo>
                    <a:pt x="557448" y="20073"/>
                  </a:lnTo>
                  <a:lnTo>
                    <a:pt x="568096" y="21412"/>
                  </a:lnTo>
                  <a:lnTo>
                    <a:pt x="578795" y="20073"/>
                  </a:lnTo>
                  <a:lnTo>
                    <a:pt x="586455" y="16059"/>
                  </a:lnTo>
                  <a:lnTo>
                    <a:pt x="590488" y="10223"/>
                  </a:lnTo>
                  <a:lnTo>
                    <a:pt x="564642" y="10223"/>
                  </a:lnTo>
                  <a:lnTo>
                    <a:pt x="562127" y="9334"/>
                  </a:lnTo>
                  <a:lnTo>
                    <a:pt x="558723" y="5740"/>
                  </a:lnTo>
                  <a:lnTo>
                    <a:pt x="557822" y="3225"/>
                  </a:lnTo>
                  <a:lnTo>
                    <a:pt x="557733" y="0"/>
                  </a:lnTo>
                  <a:close/>
                </a:path>
                <a:path w="1188720" h="105409">
                  <a:moveTo>
                    <a:pt x="592670" y="0"/>
                  </a:moveTo>
                  <a:lnTo>
                    <a:pt x="578307" y="0"/>
                  </a:lnTo>
                  <a:lnTo>
                    <a:pt x="578307" y="3225"/>
                  </a:lnTo>
                  <a:lnTo>
                    <a:pt x="577405" y="5740"/>
                  </a:lnTo>
                  <a:lnTo>
                    <a:pt x="573824" y="9334"/>
                  </a:lnTo>
                  <a:lnTo>
                    <a:pt x="571271" y="10223"/>
                  </a:lnTo>
                  <a:lnTo>
                    <a:pt x="590488" y="10223"/>
                  </a:lnTo>
                  <a:lnTo>
                    <a:pt x="591079" y="9367"/>
                  </a:lnTo>
                  <a:lnTo>
                    <a:pt x="592670" y="0"/>
                  </a:lnTo>
                  <a:close/>
                </a:path>
                <a:path w="1188720" h="105409">
                  <a:moveTo>
                    <a:pt x="552221" y="29425"/>
                  </a:moveTo>
                  <a:lnTo>
                    <a:pt x="530809" y="29425"/>
                  </a:lnTo>
                  <a:lnTo>
                    <a:pt x="530809" y="103708"/>
                  </a:lnTo>
                  <a:lnTo>
                    <a:pt x="550697" y="103708"/>
                  </a:lnTo>
                  <a:lnTo>
                    <a:pt x="575242" y="73609"/>
                  </a:lnTo>
                  <a:lnTo>
                    <a:pt x="552221" y="73609"/>
                  </a:lnTo>
                  <a:lnTo>
                    <a:pt x="552221" y="29425"/>
                  </a:lnTo>
                  <a:close/>
                </a:path>
                <a:path w="1188720" h="105409">
                  <a:moveTo>
                    <a:pt x="608139" y="59524"/>
                  </a:moveTo>
                  <a:lnTo>
                    <a:pt x="586727" y="59524"/>
                  </a:lnTo>
                  <a:lnTo>
                    <a:pt x="586727" y="103708"/>
                  </a:lnTo>
                  <a:lnTo>
                    <a:pt x="608139" y="103708"/>
                  </a:lnTo>
                  <a:lnTo>
                    <a:pt x="608139" y="59524"/>
                  </a:lnTo>
                  <a:close/>
                </a:path>
                <a:path w="1188720" h="105409">
                  <a:moveTo>
                    <a:pt x="608139" y="29425"/>
                  </a:moveTo>
                  <a:lnTo>
                    <a:pt x="588391" y="29425"/>
                  </a:lnTo>
                  <a:lnTo>
                    <a:pt x="552221" y="73609"/>
                  </a:lnTo>
                  <a:lnTo>
                    <a:pt x="575242" y="73609"/>
                  </a:lnTo>
                  <a:lnTo>
                    <a:pt x="586727" y="59524"/>
                  </a:lnTo>
                  <a:lnTo>
                    <a:pt x="608139" y="59524"/>
                  </a:lnTo>
                  <a:lnTo>
                    <a:pt x="608139" y="29425"/>
                  </a:lnTo>
                  <a:close/>
                </a:path>
                <a:path w="1188720" h="105409">
                  <a:moveTo>
                    <a:pt x="454164" y="29425"/>
                  </a:moveTo>
                  <a:lnTo>
                    <a:pt x="432765" y="29425"/>
                  </a:lnTo>
                  <a:lnTo>
                    <a:pt x="432765" y="103708"/>
                  </a:lnTo>
                  <a:lnTo>
                    <a:pt x="452653" y="103708"/>
                  </a:lnTo>
                  <a:lnTo>
                    <a:pt x="477206" y="73609"/>
                  </a:lnTo>
                  <a:lnTo>
                    <a:pt x="454164" y="73609"/>
                  </a:lnTo>
                  <a:lnTo>
                    <a:pt x="454164" y="29425"/>
                  </a:lnTo>
                  <a:close/>
                </a:path>
                <a:path w="1188720" h="105409">
                  <a:moveTo>
                    <a:pt x="510095" y="59524"/>
                  </a:moveTo>
                  <a:lnTo>
                    <a:pt x="488696" y="59524"/>
                  </a:lnTo>
                  <a:lnTo>
                    <a:pt x="488696" y="103708"/>
                  </a:lnTo>
                  <a:lnTo>
                    <a:pt x="510095" y="103708"/>
                  </a:lnTo>
                  <a:lnTo>
                    <a:pt x="510095" y="59524"/>
                  </a:lnTo>
                  <a:close/>
                </a:path>
                <a:path w="1188720" h="105409">
                  <a:moveTo>
                    <a:pt x="510095" y="29425"/>
                  </a:moveTo>
                  <a:lnTo>
                    <a:pt x="490359" y="29425"/>
                  </a:lnTo>
                  <a:lnTo>
                    <a:pt x="454164" y="73609"/>
                  </a:lnTo>
                  <a:lnTo>
                    <a:pt x="477206" y="73609"/>
                  </a:lnTo>
                  <a:lnTo>
                    <a:pt x="488696" y="59524"/>
                  </a:lnTo>
                  <a:lnTo>
                    <a:pt x="510095" y="59524"/>
                  </a:lnTo>
                  <a:lnTo>
                    <a:pt x="510095" y="29425"/>
                  </a:lnTo>
                  <a:close/>
                </a:path>
                <a:path w="1188720" h="105409">
                  <a:moveTo>
                    <a:pt x="358343" y="29425"/>
                  </a:moveTo>
                  <a:lnTo>
                    <a:pt x="336931" y="29425"/>
                  </a:lnTo>
                  <a:lnTo>
                    <a:pt x="336931" y="103708"/>
                  </a:lnTo>
                  <a:lnTo>
                    <a:pt x="358343" y="103708"/>
                  </a:lnTo>
                  <a:lnTo>
                    <a:pt x="358343" y="75958"/>
                  </a:lnTo>
                  <a:lnTo>
                    <a:pt x="412191" y="75958"/>
                  </a:lnTo>
                  <a:lnTo>
                    <a:pt x="412191" y="58420"/>
                  </a:lnTo>
                  <a:lnTo>
                    <a:pt x="358343" y="58420"/>
                  </a:lnTo>
                  <a:lnTo>
                    <a:pt x="358343" y="29425"/>
                  </a:lnTo>
                  <a:close/>
                </a:path>
                <a:path w="1188720" h="105409">
                  <a:moveTo>
                    <a:pt x="412191" y="75958"/>
                  </a:moveTo>
                  <a:lnTo>
                    <a:pt x="390652" y="75958"/>
                  </a:lnTo>
                  <a:lnTo>
                    <a:pt x="390652" y="103708"/>
                  </a:lnTo>
                  <a:lnTo>
                    <a:pt x="412191" y="103708"/>
                  </a:lnTo>
                  <a:lnTo>
                    <a:pt x="412191" y="75958"/>
                  </a:lnTo>
                  <a:close/>
                </a:path>
                <a:path w="1188720" h="105409">
                  <a:moveTo>
                    <a:pt x="412191" y="29425"/>
                  </a:moveTo>
                  <a:lnTo>
                    <a:pt x="390652" y="29425"/>
                  </a:lnTo>
                  <a:lnTo>
                    <a:pt x="390652" y="58420"/>
                  </a:lnTo>
                  <a:lnTo>
                    <a:pt x="412191" y="58420"/>
                  </a:lnTo>
                  <a:lnTo>
                    <a:pt x="412191" y="29425"/>
                  </a:lnTo>
                  <a:close/>
                </a:path>
                <a:path w="1188720" h="105409">
                  <a:moveTo>
                    <a:pt x="288975" y="28321"/>
                  </a:moveTo>
                  <a:lnTo>
                    <a:pt x="274243" y="28321"/>
                  </a:lnTo>
                  <a:lnTo>
                    <a:pt x="267500" y="29959"/>
                  </a:lnTo>
                  <a:lnTo>
                    <a:pt x="242121" y="59118"/>
                  </a:lnTo>
                  <a:lnTo>
                    <a:pt x="242074" y="73939"/>
                  </a:lnTo>
                  <a:lnTo>
                    <a:pt x="243814" y="80505"/>
                  </a:lnTo>
                  <a:lnTo>
                    <a:pt x="250812" y="92113"/>
                  </a:lnTo>
                  <a:lnTo>
                    <a:pt x="255790" y="96647"/>
                  </a:lnTo>
                  <a:lnTo>
                    <a:pt x="268668" y="103174"/>
                  </a:lnTo>
                  <a:lnTo>
                    <a:pt x="276072" y="104813"/>
                  </a:lnTo>
                  <a:lnTo>
                    <a:pt x="284467" y="104813"/>
                  </a:lnTo>
                  <a:lnTo>
                    <a:pt x="293940" y="104062"/>
                  </a:lnTo>
                  <a:lnTo>
                    <a:pt x="302206" y="101811"/>
                  </a:lnTo>
                  <a:lnTo>
                    <a:pt x="309266" y="98056"/>
                  </a:lnTo>
                  <a:lnTo>
                    <a:pt x="315125" y="92798"/>
                  </a:lnTo>
                  <a:lnTo>
                    <a:pt x="310287" y="87553"/>
                  </a:lnTo>
                  <a:lnTo>
                    <a:pt x="279400" y="87553"/>
                  </a:lnTo>
                  <a:lnTo>
                    <a:pt x="274701" y="86220"/>
                  </a:lnTo>
                  <a:lnTo>
                    <a:pt x="267144" y="80873"/>
                  </a:lnTo>
                  <a:lnTo>
                    <a:pt x="264756" y="77241"/>
                  </a:lnTo>
                  <a:lnTo>
                    <a:pt x="263753" y="72644"/>
                  </a:lnTo>
                  <a:lnTo>
                    <a:pt x="319951" y="72644"/>
                  </a:lnTo>
                  <a:lnTo>
                    <a:pt x="320370" y="67119"/>
                  </a:lnTo>
                  <a:lnTo>
                    <a:pt x="320370" y="60083"/>
                  </a:lnTo>
                  <a:lnTo>
                    <a:pt x="263474" y="60083"/>
                  </a:lnTo>
                  <a:lnTo>
                    <a:pt x="264210" y="55295"/>
                  </a:lnTo>
                  <a:lnTo>
                    <a:pt x="266230" y="51511"/>
                  </a:lnTo>
                  <a:lnTo>
                    <a:pt x="272872" y="45986"/>
                  </a:lnTo>
                  <a:lnTo>
                    <a:pt x="276961" y="44615"/>
                  </a:lnTo>
                  <a:lnTo>
                    <a:pt x="314250" y="44615"/>
                  </a:lnTo>
                  <a:lnTo>
                    <a:pt x="311962" y="40640"/>
                  </a:lnTo>
                  <a:lnTo>
                    <a:pt x="307327" y="36144"/>
                  </a:lnTo>
                  <a:lnTo>
                    <a:pt x="295554" y="29883"/>
                  </a:lnTo>
                  <a:lnTo>
                    <a:pt x="288975" y="28321"/>
                  </a:lnTo>
                  <a:close/>
                </a:path>
                <a:path w="1188720" h="105409">
                  <a:moveTo>
                    <a:pt x="303657" y="80365"/>
                  </a:moveTo>
                  <a:lnTo>
                    <a:pt x="301078" y="82867"/>
                  </a:lnTo>
                  <a:lnTo>
                    <a:pt x="298284" y="84670"/>
                  </a:lnTo>
                  <a:lnTo>
                    <a:pt x="292315" y="86982"/>
                  </a:lnTo>
                  <a:lnTo>
                    <a:pt x="288874" y="87553"/>
                  </a:lnTo>
                  <a:lnTo>
                    <a:pt x="310287" y="87553"/>
                  </a:lnTo>
                  <a:lnTo>
                    <a:pt x="303657" y="80365"/>
                  </a:lnTo>
                  <a:close/>
                </a:path>
                <a:path w="1188720" h="105409">
                  <a:moveTo>
                    <a:pt x="314250" y="44615"/>
                  </a:moveTo>
                  <a:lnTo>
                    <a:pt x="286626" y="44615"/>
                  </a:lnTo>
                  <a:lnTo>
                    <a:pt x="290677" y="46012"/>
                  </a:lnTo>
                  <a:lnTo>
                    <a:pt x="297294" y="51638"/>
                  </a:lnTo>
                  <a:lnTo>
                    <a:pt x="299339" y="55384"/>
                  </a:lnTo>
                  <a:lnTo>
                    <a:pt x="300062" y="60083"/>
                  </a:lnTo>
                  <a:lnTo>
                    <a:pt x="320370" y="60083"/>
                  </a:lnTo>
                  <a:lnTo>
                    <a:pt x="320370" y="59118"/>
                  </a:lnTo>
                  <a:lnTo>
                    <a:pt x="318681" y="52311"/>
                  </a:lnTo>
                  <a:lnTo>
                    <a:pt x="314250" y="44615"/>
                  </a:lnTo>
                  <a:close/>
                </a:path>
                <a:path w="1188720" h="105409">
                  <a:moveTo>
                    <a:pt x="236689" y="29425"/>
                  </a:moveTo>
                  <a:lnTo>
                    <a:pt x="177165" y="29425"/>
                  </a:lnTo>
                  <a:lnTo>
                    <a:pt x="177165" y="103708"/>
                  </a:lnTo>
                  <a:lnTo>
                    <a:pt x="198577" y="103708"/>
                  </a:lnTo>
                  <a:lnTo>
                    <a:pt x="198577" y="47091"/>
                  </a:lnTo>
                  <a:lnTo>
                    <a:pt x="236689" y="47091"/>
                  </a:lnTo>
                  <a:lnTo>
                    <a:pt x="236689" y="29425"/>
                  </a:lnTo>
                  <a:close/>
                </a:path>
                <a:path w="1188720" h="105409">
                  <a:moveTo>
                    <a:pt x="138544" y="29425"/>
                  </a:moveTo>
                  <a:lnTo>
                    <a:pt x="91287" y="29425"/>
                  </a:lnTo>
                  <a:lnTo>
                    <a:pt x="91287" y="103708"/>
                  </a:lnTo>
                  <a:lnTo>
                    <a:pt x="140944" y="103708"/>
                  </a:lnTo>
                  <a:lnTo>
                    <a:pt x="148501" y="101879"/>
                  </a:lnTo>
                  <a:lnTo>
                    <a:pt x="158610" y="94513"/>
                  </a:lnTo>
                  <a:lnTo>
                    <a:pt x="161150" y="89306"/>
                  </a:lnTo>
                  <a:lnTo>
                    <a:pt x="161150" y="89077"/>
                  </a:lnTo>
                  <a:lnTo>
                    <a:pt x="111023" y="89077"/>
                  </a:lnTo>
                  <a:lnTo>
                    <a:pt x="111023" y="72644"/>
                  </a:lnTo>
                  <a:lnTo>
                    <a:pt x="160331" y="72644"/>
                  </a:lnTo>
                  <a:lnTo>
                    <a:pt x="156781" y="67856"/>
                  </a:lnTo>
                  <a:lnTo>
                    <a:pt x="148031" y="64909"/>
                  </a:lnTo>
                  <a:lnTo>
                    <a:pt x="151536" y="63347"/>
                  </a:lnTo>
                  <a:lnTo>
                    <a:pt x="154228" y="61163"/>
                  </a:lnTo>
                  <a:lnTo>
                    <a:pt x="155046" y="59944"/>
                  </a:lnTo>
                  <a:lnTo>
                    <a:pt x="111023" y="59944"/>
                  </a:lnTo>
                  <a:lnTo>
                    <a:pt x="111023" y="44056"/>
                  </a:lnTo>
                  <a:lnTo>
                    <a:pt x="158940" y="44056"/>
                  </a:lnTo>
                  <a:lnTo>
                    <a:pt x="158940" y="42545"/>
                  </a:lnTo>
                  <a:lnTo>
                    <a:pt x="156324" y="37820"/>
                  </a:lnTo>
                  <a:lnTo>
                    <a:pt x="145834" y="31102"/>
                  </a:lnTo>
                  <a:lnTo>
                    <a:pt x="138544" y="29425"/>
                  </a:lnTo>
                  <a:close/>
                </a:path>
                <a:path w="1188720" h="105409">
                  <a:moveTo>
                    <a:pt x="160331" y="72644"/>
                  </a:moveTo>
                  <a:lnTo>
                    <a:pt x="133489" y="72644"/>
                  </a:lnTo>
                  <a:lnTo>
                    <a:pt x="136385" y="73317"/>
                  </a:lnTo>
                  <a:lnTo>
                    <a:pt x="140068" y="75984"/>
                  </a:lnTo>
                  <a:lnTo>
                    <a:pt x="140995" y="78079"/>
                  </a:lnTo>
                  <a:lnTo>
                    <a:pt x="140995" y="86360"/>
                  </a:lnTo>
                  <a:lnTo>
                    <a:pt x="137033" y="89077"/>
                  </a:lnTo>
                  <a:lnTo>
                    <a:pt x="161150" y="89077"/>
                  </a:lnTo>
                  <a:lnTo>
                    <a:pt x="161150" y="73748"/>
                  </a:lnTo>
                  <a:lnTo>
                    <a:pt x="160331" y="72644"/>
                  </a:lnTo>
                  <a:close/>
                </a:path>
                <a:path w="1188720" h="105409">
                  <a:moveTo>
                    <a:pt x="158940" y="44056"/>
                  </a:moveTo>
                  <a:lnTo>
                    <a:pt x="134861" y="44056"/>
                  </a:lnTo>
                  <a:lnTo>
                    <a:pt x="138645" y="46685"/>
                  </a:lnTo>
                  <a:lnTo>
                    <a:pt x="138645" y="57264"/>
                  </a:lnTo>
                  <a:lnTo>
                    <a:pt x="134861" y="59944"/>
                  </a:lnTo>
                  <a:lnTo>
                    <a:pt x="155046" y="59944"/>
                  </a:lnTo>
                  <a:lnTo>
                    <a:pt x="158000" y="55537"/>
                  </a:lnTo>
                  <a:lnTo>
                    <a:pt x="158940" y="52298"/>
                  </a:lnTo>
                  <a:lnTo>
                    <a:pt x="158940" y="44056"/>
                  </a:lnTo>
                  <a:close/>
                </a:path>
                <a:path w="1188720" h="105409">
                  <a:moveTo>
                    <a:pt x="73050" y="7048"/>
                  </a:moveTo>
                  <a:lnTo>
                    <a:pt x="0" y="7048"/>
                  </a:lnTo>
                  <a:lnTo>
                    <a:pt x="0" y="103708"/>
                  </a:lnTo>
                  <a:lnTo>
                    <a:pt x="74853" y="103708"/>
                  </a:lnTo>
                  <a:lnTo>
                    <a:pt x="74853" y="85763"/>
                  </a:lnTo>
                  <a:lnTo>
                    <a:pt x="22237" y="85763"/>
                  </a:lnTo>
                  <a:lnTo>
                    <a:pt x="22237" y="63398"/>
                  </a:lnTo>
                  <a:lnTo>
                    <a:pt x="67106" y="63398"/>
                  </a:lnTo>
                  <a:lnTo>
                    <a:pt x="67106" y="45986"/>
                  </a:lnTo>
                  <a:lnTo>
                    <a:pt x="22237" y="45986"/>
                  </a:lnTo>
                  <a:lnTo>
                    <a:pt x="22237" y="25006"/>
                  </a:lnTo>
                  <a:lnTo>
                    <a:pt x="73050" y="25006"/>
                  </a:lnTo>
                  <a:lnTo>
                    <a:pt x="73050" y="7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82576" y="5206504"/>
              <a:ext cx="1336509" cy="13365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21185" y="6393422"/>
              <a:ext cx="1459293" cy="3187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45756" y="5206504"/>
              <a:ext cx="1336509" cy="13365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184364" y="6393422"/>
              <a:ext cx="1459865" cy="319405"/>
            </a:xfrm>
            <a:custGeom>
              <a:avLst/>
              <a:gdLst/>
              <a:ahLst/>
              <a:cxnLst/>
              <a:rect l="l" t="t" r="r" b="b"/>
              <a:pathLst>
                <a:path w="1459865" h="319404">
                  <a:moveTo>
                    <a:pt x="1368069" y="0"/>
                  </a:moveTo>
                  <a:lnTo>
                    <a:pt x="91198" y="0"/>
                  </a:lnTo>
                  <a:lnTo>
                    <a:pt x="55796" y="7199"/>
                  </a:lnTo>
                  <a:lnTo>
                    <a:pt x="26796" y="26798"/>
                  </a:lnTo>
                  <a:lnTo>
                    <a:pt x="7198" y="55801"/>
                  </a:lnTo>
                  <a:lnTo>
                    <a:pt x="0" y="91211"/>
                  </a:lnTo>
                  <a:lnTo>
                    <a:pt x="0" y="227583"/>
                  </a:lnTo>
                  <a:lnTo>
                    <a:pt x="7198" y="263009"/>
                  </a:lnTo>
                  <a:lnTo>
                    <a:pt x="26796" y="292011"/>
                  </a:lnTo>
                  <a:lnTo>
                    <a:pt x="55796" y="311601"/>
                  </a:lnTo>
                  <a:lnTo>
                    <a:pt x="91198" y="318795"/>
                  </a:lnTo>
                  <a:lnTo>
                    <a:pt x="1368069" y="318795"/>
                  </a:lnTo>
                  <a:lnTo>
                    <a:pt x="1403479" y="311601"/>
                  </a:lnTo>
                  <a:lnTo>
                    <a:pt x="1432482" y="292011"/>
                  </a:lnTo>
                  <a:lnTo>
                    <a:pt x="1452081" y="263009"/>
                  </a:lnTo>
                  <a:lnTo>
                    <a:pt x="1459280" y="227583"/>
                  </a:lnTo>
                  <a:lnTo>
                    <a:pt x="1459280" y="91211"/>
                  </a:lnTo>
                  <a:lnTo>
                    <a:pt x="1452081" y="55801"/>
                  </a:lnTo>
                  <a:lnTo>
                    <a:pt x="1432482" y="26798"/>
                  </a:lnTo>
                  <a:lnTo>
                    <a:pt x="1403479" y="7199"/>
                  </a:lnTo>
                  <a:lnTo>
                    <a:pt x="1368069" y="0"/>
                  </a:lnTo>
                  <a:close/>
                </a:path>
              </a:pathLst>
            </a:custGeom>
            <a:solidFill>
              <a:srgbClr val="FDB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8448" y="6444653"/>
              <a:ext cx="828040" cy="225425"/>
            </a:xfrm>
            <a:custGeom>
              <a:avLst/>
              <a:gdLst/>
              <a:ahLst/>
              <a:cxnLst/>
              <a:rect l="l" t="t" r="r" b="b"/>
              <a:pathLst>
                <a:path w="828040" h="225425">
                  <a:moveTo>
                    <a:pt x="108394" y="96672"/>
                  </a:moveTo>
                  <a:lnTo>
                    <a:pt x="99123" y="75958"/>
                  </a:lnTo>
                  <a:lnTo>
                    <a:pt x="91528" y="58966"/>
                  </a:lnTo>
                  <a:lnTo>
                    <a:pt x="74993" y="21971"/>
                  </a:lnTo>
                  <a:lnTo>
                    <a:pt x="69316" y="9271"/>
                  </a:lnTo>
                  <a:lnTo>
                    <a:pt x="69316" y="58966"/>
                  </a:lnTo>
                  <a:lnTo>
                    <a:pt x="38658" y="58966"/>
                  </a:lnTo>
                  <a:lnTo>
                    <a:pt x="53987" y="21971"/>
                  </a:lnTo>
                  <a:lnTo>
                    <a:pt x="69316" y="58966"/>
                  </a:lnTo>
                  <a:lnTo>
                    <a:pt x="69316" y="9271"/>
                  </a:lnTo>
                  <a:lnTo>
                    <a:pt x="65176" y="0"/>
                  </a:lnTo>
                  <a:lnTo>
                    <a:pt x="43065" y="0"/>
                  </a:lnTo>
                  <a:lnTo>
                    <a:pt x="0" y="96672"/>
                  </a:lnTo>
                  <a:lnTo>
                    <a:pt x="22923" y="96672"/>
                  </a:lnTo>
                  <a:lnTo>
                    <a:pt x="31470" y="75958"/>
                  </a:lnTo>
                  <a:lnTo>
                    <a:pt x="76365" y="75958"/>
                  </a:lnTo>
                  <a:lnTo>
                    <a:pt x="84912" y="96672"/>
                  </a:lnTo>
                  <a:lnTo>
                    <a:pt x="108394" y="96672"/>
                  </a:lnTo>
                  <a:close/>
                </a:path>
                <a:path w="828040" h="225425">
                  <a:moveTo>
                    <a:pt x="190830" y="22377"/>
                  </a:moveTo>
                  <a:lnTo>
                    <a:pt x="127304" y="22377"/>
                  </a:lnTo>
                  <a:lnTo>
                    <a:pt x="126149" y="53174"/>
                  </a:lnTo>
                  <a:lnTo>
                    <a:pt x="125933" y="58178"/>
                  </a:lnTo>
                  <a:lnTo>
                    <a:pt x="117678" y="79133"/>
                  </a:lnTo>
                  <a:lnTo>
                    <a:pt x="113817" y="79133"/>
                  </a:lnTo>
                  <a:lnTo>
                    <a:pt x="112763" y="79044"/>
                  </a:lnTo>
                  <a:lnTo>
                    <a:pt x="111290" y="78854"/>
                  </a:lnTo>
                  <a:lnTo>
                    <a:pt x="110185" y="96532"/>
                  </a:lnTo>
                  <a:lnTo>
                    <a:pt x="114503" y="97637"/>
                  </a:lnTo>
                  <a:lnTo>
                    <a:pt x="118237" y="98183"/>
                  </a:lnTo>
                  <a:lnTo>
                    <a:pt x="127254" y="98183"/>
                  </a:lnTo>
                  <a:lnTo>
                    <a:pt x="131864" y="96342"/>
                  </a:lnTo>
                  <a:lnTo>
                    <a:pt x="138493" y="88976"/>
                  </a:lnTo>
                  <a:lnTo>
                    <a:pt x="140893" y="83921"/>
                  </a:lnTo>
                  <a:lnTo>
                    <a:pt x="141973" y="79133"/>
                  </a:lnTo>
                  <a:lnTo>
                    <a:pt x="143827" y="71031"/>
                  </a:lnTo>
                  <a:lnTo>
                    <a:pt x="144741" y="62928"/>
                  </a:lnTo>
                  <a:lnTo>
                    <a:pt x="145161" y="52209"/>
                  </a:lnTo>
                  <a:lnTo>
                    <a:pt x="145808" y="40055"/>
                  </a:lnTo>
                  <a:lnTo>
                    <a:pt x="169291" y="40055"/>
                  </a:lnTo>
                  <a:lnTo>
                    <a:pt x="169291" y="96672"/>
                  </a:lnTo>
                  <a:lnTo>
                    <a:pt x="190830" y="96672"/>
                  </a:lnTo>
                  <a:lnTo>
                    <a:pt x="190830" y="40055"/>
                  </a:lnTo>
                  <a:lnTo>
                    <a:pt x="190830" y="22377"/>
                  </a:lnTo>
                  <a:close/>
                </a:path>
                <a:path w="828040" h="225425">
                  <a:moveTo>
                    <a:pt x="246202" y="126631"/>
                  </a:moveTo>
                  <a:lnTo>
                    <a:pt x="171919" y="126631"/>
                  </a:lnTo>
                  <a:lnTo>
                    <a:pt x="170535" y="165849"/>
                  </a:lnTo>
                  <a:lnTo>
                    <a:pt x="169964" y="175260"/>
                  </a:lnTo>
                  <a:lnTo>
                    <a:pt x="160693" y="204927"/>
                  </a:lnTo>
                  <a:lnTo>
                    <a:pt x="153873" y="204927"/>
                  </a:lnTo>
                  <a:lnTo>
                    <a:pt x="152539" y="204736"/>
                  </a:lnTo>
                  <a:lnTo>
                    <a:pt x="151333" y="204368"/>
                  </a:lnTo>
                  <a:lnTo>
                    <a:pt x="149961" y="223291"/>
                  </a:lnTo>
                  <a:lnTo>
                    <a:pt x="154292" y="224294"/>
                  </a:lnTo>
                  <a:lnTo>
                    <a:pt x="157975" y="224802"/>
                  </a:lnTo>
                  <a:lnTo>
                    <a:pt x="168363" y="224802"/>
                  </a:lnTo>
                  <a:lnTo>
                    <a:pt x="174091" y="222542"/>
                  </a:lnTo>
                  <a:lnTo>
                    <a:pt x="182295" y="213423"/>
                  </a:lnTo>
                  <a:lnTo>
                    <a:pt x="185216" y="206883"/>
                  </a:lnTo>
                  <a:lnTo>
                    <a:pt x="185610" y="204927"/>
                  </a:lnTo>
                  <a:lnTo>
                    <a:pt x="186969" y="198361"/>
                  </a:lnTo>
                  <a:lnTo>
                    <a:pt x="190982" y="144868"/>
                  </a:lnTo>
                  <a:lnTo>
                    <a:pt x="224116" y="144868"/>
                  </a:lnTo>
                  <a:lnTo>
                    <a:pt x="224116" y="223291"/>
                  </a:lnTo>
                  <a:lnTo>
                    <a:pt x="246202" y="223291"/>
                  </a:lnTo>
                  <a:lnTo>
                    <a:pt x="246202" y="144868"/>
                  </a:lnTo>
                  <a:lnTo>
                    <a:pt x="246202" y="126631"/>
                  </a:lnTo>
                  <a:close/>
                </a:path>
                <a:path w="828040" h="225425">
                  <a:moveTo>
                    <a:pt x="283768" y="52070"/>
                  </a:moveTo>
                  <a:lnTo>
                    <a:pt x="282079" y="45275"/>
                  </a:lnTo>
                  <a:lnTo>
                    <a:pt x="277634" y="37566"/>
                  </a:lnTo>
                  <a:lnTo>
                    <a:pt x="275361" y="33591"/>
                  </a:lnTo>
                  <a:lnTo>
                    <a:pt x="270725" y="29095"/>
                  </a:lnTo>
                  <a:lnTo>
                    <a:pt x="263461" y="25234"/>
                  </a:lnTo>
                  <a:lnTo>
                    <a:pt x="263461" y="53035"/>
                  </a:lnTo>
                  <a:lnTo>
                    <a:pt x="226860" y="53035"/>
                  </a:lnTo>
                  <a:lnTo>
                    <a:pt x="227609" y="48247"/>
                  </a:lnTo>
                  <a:lnTo>
                    <a:pt x="229628" y="44462"/>
                  </a:lnTo>
                  <a:lnTo>
                    <a:pt x="236258" y="38950"/>
                  </a:lnTo>
                  <a:lnTo>
                    <a:pt x="240360" y="37566"/>
                  </a:lnTo>
                  <a:lnTo>
                    <a:pt x="250012" y="37566"/>
                  </a:lnTo>
                  <a:lnTo>
                    <a:pt x="254076" y="38976"/>
                  </a:lnTo>
                  <a:lnTo>
                    <a:pt x="260692" y="44589"/>
                  </a:lnTo>
                  <a:lnTo>
                    <a:pt x="262712" y="48336"/>
                  </a:lnTo>
                  <a:lnTo>
                    <a:pt x="263461" y="53035"/>
                  </a:lnTo>
                  <a:lnTo>
                    <a:pt x="263461" y="25234"/>
                  </a:lnTo>
                  <a:lnTo>
                    <a:pt x="258953" y="22834"/>
                  </a:lnTo>
                  <a:lnTo>
                    <a:pt x="252361" y="21272"/>
                  </a:lnTo>
                  <a:lnTo>
                    <a:pt x="237642" y="21272"/>
                  </a:lnTo>
                  <a:lnTo>
                    <a:pt x="207187" y="45694"/>
                  </a:lnTo>
                  <a:lnTo>
                    <a:pt x="205473" y="66890"/>
                  </a:lnTo>
                  <a:lnTo>
                    <a:pt x="207213" y="73482"/>
                  </a:lnTo>
                  <a:lnTo>
                    <a:pt x="214210" y="85077"/>
                  </a:lnTo>
                  <a:lnTo>
                    <a:pt x="219189" y="89598"/>
                  </a:lnTo>
                  <a:lnTo>
                    <a:pt x="232067" y="96139"/>
                  </a:lnTo>
                  <a:lnTo>
                    <a:pt x="239471" y="97777"/>
                  </a:lnTo>
                  <a:lnTo>
                    <a:pt x="247853" y="97777"/>
                  </a:lnTo>
                  <a:lnTo>
                    <a:pt x="257327" y="97028"/>
                  </a:lnTo>
                  <a:lnTo>
                    <a:pt x="265595" y="94767"/>
                  </a:lnTo>
                  <a:lnTo>
                    <a:pt x="272656" y="91008"/>
                  </a:lnTo>
                  <a:lnTo>
                    <a:pt x="278523" y="85750"/>
                  </a:lnTo>
                  <a:lnTo>
                    <a:pt x="273672" y="80505"/>
                  </a:lnTo>
                  <a:lnTo>
                    <a:pt x="267042" y="73329"/>
                  </a:lnTo>
                  <a:lnTo>
                    <a:pt x="264477" y="75819"/>
                  </a:lnTo>
                  <a:lnTo>
                    <a:pt x="261683" y="77635"/>
                  </a:lnTo>
                  <a:lnTo>
                    <a:pt x="255701" y="79933"/>
                  </a:lnTo>
                  <a:lnTo>
                    <a:pt x="252272" y="80505"/>
                  </a:lnTo>
                  <a:lnTo>
                    <a:pt x="242798" y="80505"/>
                  </a:lnTo>
                  <a:lnTo>
                    <a:pt x="238099" y="79184"/>
                  </a:lnTo>
                  <a:lnTo>
                    <a:pt x="230543" y="73837"/>
                  </a:lnTo>
                  <a:lnTo>
                    <a:pt x="228155" y="70205"/>
                  </a:lnTo>
                  <a:lnTo>
                    <a:pt x="227152" y="65595"/>
                  </a:lnTo>
                  <a:lnTo>
                    <a:pt x="283337" y="65595"/>
                  </a:lnTo>
                  <a:lnTo>
                    <a:pt x="283768" y="60083"/>
                  </a:lnTo>
                  <a:lnTo>
                    <a:pt x="283768" y="53035"/>
                  </a:lnTo>
                  <a:lnTo>
                    <a:pt x="283768" y="52070"/>
                  </a:lnTo>
                  <a:close/>
                </a:path>
                <a:path w="828040" h="225425">
                  <a:moveTo>
                    <a:pt x="340931" y="178701"/>
                  </a:moveTo>
                  <a:lnTo>
                    <a:pt x="339242" y="171894"/>
                  </a:lnTo>
                  <a:lnTo>
                    <a:pt x="334810" y="164185"/>
                  </a:lnTo>
                  <a:lnTo>
                    <a:pt x="332536" y="160210"/>
                  </a:lnTo>
                  <a:lnTo>
                    <a:pt x="327914" y="155727"/>
                  </a:lnTo>
                  <a:lnTo>
                    <a:pt x="320636" y="151866"/>
                  </a:lnTo>
                  <a:lnTo>
                    <a:pt x="320636" y="179654"/>
                  </a:lnTo>
                  <a:lnTo>
                    <a:pt x="284048" y="179654"/>
                  </a:lnTo>
                  <a:lnTo>
                    <a:pt x="284772" y="174879"/>
                  </a:lnTo>
                  <a:lnTo>
                    <a:pt x="286804" y="171094"/>
                  </a:lnTo>
                  <a:lnTo>
                    <a:pt x="293433" y="165569"/>
                  </a:lnTo>
                  <a:lnTo>
                    <a:pt x="297522" y="164185"/>
                  </a:lnTo>
                  <a:lnTo>
                    <a:pt x="307200" y="164185"/>
                  </a:lnTo>
                  <a:lnTo>
                    <a:pt x="311238" y="165595"/>
                  </a:lnTo>
                  <a:lnTo>
                    <a:pt x="317881" y="171221"/>
                  </a:lnTo>
                  <a:lnTo>
                    <a:pt x="319900" y="174967"/>
                  </a:lnTo>
                  <a:lnTo>
                    <a:pt x="320636" y="179654"/>
                  </a:lnTo>
                  <a:lnTo>
                    <a:pt x="320636" y="151866"/>
                  </a:lnTo>
                  <a:lnTo>
                    <a:pt x="316128" y="149466"/>
                  </a:lnTo>
                  <a:lnTo>
                    <a:pt x="309537" y="147904"/>
                  </a:lnTo>
                  <a:lnTo>
                    <a:pt x="294805" y="147904"/>
                  </a:lnTo>
                  <a:lnTo>
                    <a:pt x="264363" y="172326"/>
                  </a:lnTo>
                  <a:lnTo>
                    <a:pt x="262636" y="193522"/>
                  </a:lnTo>
                  <a:lnTo>
                    <a:pt x="264388" y="200088"/>
                  </a:lnTo>
                  <a:lnTo>
                    <a:pt x="271386" y="211696"/>
                  </a:lnTo>
                  <a:lnTo>
                    <a:pt x="276352" y="216230"/>
                  </a:lnTo>
                  <a:lnTo>
                    <a:pt x="289242" y="222758"/>
                  </a:lnTo>
                  <a:lnTo>
                    <a:pt x="296659" y="224396"/>
                  </a:lnTo>
                  <a:lnTo>
                    <a:pt x="305028" y="224396"/>
                  </a:lnTo>
                  <a:lnTo>
                    <a:pt x="314502" y="223647"/>
                  </a:lnTo>
                  <a:lnTo>
                    <a:pt x="322770" y="221399"/>
                  </a:lnTo>
                  <a:lnTo>
                    <a:pt x="329831" y="217639"/>
                  </a:lnTo>
                  <a:lnTo>
                    <a:pt x="335686" y="212382"/>
                  </a:lnTo>
                  <a:lnTo>
                    <a:pt x="330847" y="207137"/>
                  </a:lnTo>
                  <a:lnTo>
                    <a:pt x="324231" y="199948"/>
                  </a:lnTo>
                  <a:lnTo>
                    <a:pt x="321652" y="202450"/>
                  </a:lnTo>
                  <a:lnTo>
                    <a:pt x="318858" y="204254"/>
                  </a:lnTo>
                  <a:lnTo>
                    <a:pt x="312877" y="206565"/>
                  </a:lnTo>
                  <a:lnTo>
                    <a:pt x="309448" y="207137"/>
                  </a:lnTo>
                  <a:lnTo>
                    <a:pt x="299974" y="207137"/>
                  </a:lnTo>
                  <a:lnTo>
                    <a:pt x="295262" y="205803"/>
                  </a:lnTo>
                  <a:lnTo>
                    <a:pt x="287731" y="200456"/>
                  </a:lnTo>
                  <a:lnTo>
                    <a:pt x="285330" y="196824"/>
                  </a:lnTo>
                  <a:lnTo>
                    <a:pt x="284314" y="192227"/>
                  </a:lnTo>
                  <a:lnTo>
                    <a:pt x="340525" y="192227"/>
                  </a:lnTo>
                  <a:lnTo>
                    <a:pt x="340931" y="186702"/>
                  </a:lnTo>
                  <a:lnTo>
                    <a:pt x="340931" y="179654"/>
                  </a:lnTo>
                  <a:lnTo>
                    <a:pt x="340931" y="178701"/>
                  </a:lnTo>
                  <a:close/>
                </a:path>
                <a:path w="828040" h="225425">
                  <a:moveTo>
                    <a:pt x="378345" y="96672"/>
                  </a:moveTo>
                  <a:lnTo>
                    <a:pt x="358114" y="68503"/>
                  </a:lnTo>
                  <a:lnTo>
                    <a:pt x="350583" y="58013"/>
                  </a:lnTo>
                  <a:lnTo>
                    <a:pt x="355511" y="51244"/>
                  </a:lnTo>
                  <a:lnTo>
                    <a:pt x="376555" y="22377"/>
                  </a:lnTo>
                  <a:lnTo>
                    <a:pt x="353631" y="22377"/>
                  </a:lnTo>
                  <a:lnTo>
                    <a:pt x="333476" y="51244"/>
                  </a:lnTo>
                  <a:lnTo>
                    <a:pt x="321881" y="51244"/>
                  </a:lnTo>
                  <a:lnTo>
                    <a:pt x="321881" y="22377"/>
                  </a:lnTo>
                  <a:lnTo>
                    <a:pt x="300329" y="22377"/>
                  </a:lnTo>
                  <a:lnTo>
                    <a:pt x="300329" y="96672"/>
                  </a:lnTo>
                  <a:lnTo>
                    <a:pt x="321881" y="96672"/>
                  </a:lnTo>
                  <a:lnTo>
                    <a:pt x="321881" y="68503"/>
                  </a:lnTo>
                  <a:lnTo>
                    <a:pt x="333044" y="68503"/>
                  </a:lnTo>
                  <a:lnTo>
                    <a:pt x="352945" y="96672"/>
                  </a:lnTo>
                  <a:lnTo>
                    <a:pt x="378345" y="96672"/>
                  </a:lnTo>
                  <a:close/>
                </a:path>
                <a:path w="828040" h="225425">
                  <a:moveTo>
                    <a:pt x="417017" y="149009"/>
                  </a:moveTo>
                  <a:lnTo>
                    <a:pt x="357505" y="149009"/>
                  </a:lnTo>
                  <a:lnTo>
                    <a:pt x="357505" y="223291"/>
                  </a:lnTo>
                  <a:lnTo>
                    <a:pt x="378904" y="223291"/>
                  </a:lnTo>
                  <a:lnTo>
                    <a:pt x="378904" y="166674"/>
                  </a:lnTo>
                  <a:lnTo>
                    <a:pt x="417017" y="166674"/>
                  </a:lnTo>
                  <a:lnTo>
                    <a:pt x="417017" y="149009"/>
                  </a:lnTo>
                  <a:close/>
                </a:path>
                <a:path w="828040" h="225425">
                  <a:moveTo>
                    <a:pt x="457606" y="40182"/>
                  </a:moveTo>
                  <a:lnTo>
                    <a:pt x="457060" y="38950"/>
                  </a:lnTo>
                  <a:lnTo>
                    <a:pt x="454939" y="34112"/>
                  </a:lnTo>
                  <a:lnTo>
                    <a:pt x="450684" y="29451"/>
                  </a:lnTo>
                  <a:lnTo>
                    <a:pt x="438988" y="22910"/>
                  </a:lnTo>
                  <a:lnTo>
                    <a:pt x="432155" y="21272"/>
                  </a:lnTo>
                  <a:lnTo>
                    <a:pt x="416407" y="21272"/>
                  </a:lnTo>
                  <a:lnTo>
                    <a:pt x="384683" y="45567"/>
                  </a:lnTo>
                  <a:lnTo>
                    <a:pt x="382905" y="52158"/>
                  </a:lnTo>
                  <a:lnTo>
                    <a:pt x="382905" y="66890"/>
                  </a:lnTo>
                  <a:lnTo>
                    <a:pt x="409295" y="96139"/>
                  </a:lnTo>
                  <a:lnTo>
                    <a:pt x="416407" y="97777"/>
                  </a:lnTo>
                  <a:lnTo>
                    <a:pt x="432155" y="97777"/>
                  </a:lnTo>
                  <a:lnTo>
                    <a:pt x="438988" y="96113"/>
                  </a:lnTo>
                  <a:lnTo>
                    <a:pt x="450684" y="89484"/>
                  </a:lnTo>
                  <a:lnTo>
                    <a:pt x="454939" y="84886"/>
                  </a:lnTo>
                  <a:lnTo>
                    <a:pt x="457098" y="80098"/>
                  </a:lnTo>
                  <a:lnTo>
                    <a:pt x="457606" y="78994"/>
                  </a:lnTo>
                  <a:lnTo>
                    <a:pt x="440905" y="69875"/>
                  </a:lnTo>
                  <a:lnTo>
                    <a:pt x="437121" y="76682"/>
                  </a:lnTo>
                  <a:lnTo>
                    <a:pt x="431558" y="80098"/>
                  </a:lnTo>
                  <a:lnTo>
                    <a:pt x="418579" y="80098"/>
                  </a:lnTo>
                  <a:lnTo>
                    <a:pt x="413931" y="78257"/>
                  </a:lnTo>
                  <a:lnTo>
                    <a:pt x="406565" y="70891"/>
                  </a:lnTo>
                  <a:lnTo>
                    <a:pt x="404723" y="65874"/>
                  </a:lnTo>
                  <a:lnTo>
                    <a:pt x="404723" y="53174"/>
                  </a:lnTo>
                  <a:lnTo>
                    <a:pt x="406565" y="48145"/>
                  </a:lnTo>
                  <a:lnTo>
                    <a:pt x="413931" y="40792"/>
                  </a:lnTo>
                  <a:lnTo>
                    <a:pt x="418579" y="38950"/>
                  </a:lnTo>
                  <a:lnTo>
                    <a:pt x="431469" y="38950"/>
                  </a:lnTo>
                  <a:lnTo>
                    <a:pt x="437032" y="42354"/>
                  </a:lnTo>
                  <a:lnTo>
                    <a:pt x="440905" y="49161"/>
                  </a:lnTo>
                  <a:lnTo>
                    <a:pt x="457606" y="40182"/>
                  </a:lnTo>
                  <a:close/>
                </a:path>
                <a:path w="828040" h="225425">
                  <a:moveTo>
                    <a:pt x="506501" y="223291"/>
                  </a:moveTo>
                  <a:lnTo>
                    <a:pt x="486283" y="195122"/>
                  </a:lnTo>
                  <a:lnTo>
                    <a:pt x="478751" y="184619"/>
                  </a:lnTo>
                  <a:lnTo>
                    <a:pt x="483666" y="177863"/>
                  </a:lnTo>
                  <a:lnTo>
                    <a:pt x="504710" y="149009"/>
                  </a:lnTo>
                  <a:lnTo>
                    <a:pt x="481787" y="149009"/>
                  </a:lnTo>
                  <a:lnTo>
                    <a:pt x="461619" y="177863"/>
                  </a:lnTo>
                  <a:lnTo>
                    <a:pt x="450024" y="177863"/>
                  </a:lnTo>
                  <a:lnTo>
                    <a:pt x="450024" y="149009"/>
                  </a:lnTo>
                  <a:lnTo>
                    <a:pt x="428485" y="149009"/>
                  </a:lnTo>
                  <a:lnTo>
                    <a:pt x="428485" y="223291"/>
                  </a:lnTo>
                  <a:lnTo>
                    <a:pt x="450024" y="223291"/>
                  </a:lnTo>
                  <a:lnTo>
                    <a:pt x="450024" y="195122"/>
                  </a:lnTo>
                  <a:lnTo>
                    <a:pt x="461213" y="195122"/>
                  </a:lnTo>
                  <a:lnTo>
                    <a:pt x="481088" y="223291"/>
                  </a:lnTo>
                  <a:lnTo>
                    <a:pt x="506501" y="223291"/>
                  </a:lnTo>
                  <a:close/>
                </a:path>
                <a:path w="828040" h="225425">
                  <a:moveTo>
                    <a:pt x="535343" y="65595"/>
                  </a:moveTo>
                  <a:lnTo>
                    <a:pt x="535241" y="53035"/>
                  </a:lnTo>
                  <a:lnTo>
                    <a:pt x="534758" y="46507"/>
                  </a:lnTo>
                  <a:lnTo>
                    <a:pt x="533031" y="39789"/>
                  </a:lnTo>
                  <a:lnTo>
                    <a:pt x="532320" y="38404"/>
                  </a:lnTo>
                  <a:lnTo>
                    <a:pt x="530136" y="34112"/>
                  </a:lnTo>
                  <a:lnTo>
                    <a:pt x="499592" y="21272"/>
                  </a:lnTo>
                  <a:lnTo>
                    <a:pt x="493598" y="21272"/>
                  </a:lnTo>
                  <a:lnTo>
                    <a:pt x="487781" y="22059"/>
                  </a:lnTo>
                  <a:lnTo>
                    <a:pt x="476453" y="25196"/>
                  </a:lnTo>
                  <a:lnTo>
                    <a:pt x="471601" y="27406"/>
                  </a:lnTo>
                  <a:lnTo>
                    <a:pt x="467550" y="30251"/>
                  </a:lnTo>
                  <a:lnTo>
                    <a:pt x="475284" y="45300"/>
                  </a:lnTo>
                  <a:lnTo>
                    <a:pt x="477951" y="43192"/>
                  </a:lnTo>
                  <a:lnTo>
                    <a:pt x="481203" y="41503"/>
                  </a:lnTo>
                  <a:lnTo>
                    <a:pt x="488835" y="39027"/>
                  </a:lnTo>
                  <a:lnTo>
                    <a:pt x="492734" y="38404"/>
                  </a:lnTo>
                  <a:lnTo>
                    <a:pt x="502386" y="38404"/>
                  </a:lnTo>
                  <a:lnTo>
                    <a:pt x="506666" y="39662"/>
                  </a:lnTo>
                  <a:lnTo>
                    <a:pt x="512381" y="44729"/>
                  </a:lnTo>
                  <a:lnTo>
                    <a:pt x="513816" y="48336"/>
                  </a:lnTo>
                  <a:lnTo>
                    <a:pt x="513816" y="53035"/>
                  </a:lnTo>
                  <a:lnTo>
                    <a:pt x="513816" y="65595"/>
                  </a:lnTo>
                  <a:lnTo>
                    <a:pt x="513816" y="73190"/>
                  </a:lnTo>
                  <a:lnTo>
                    <a:pt x="512610" y="76504"/>
                  </a:lnTo>
                  <a:lnTo>
                    <a:pt x="510590" y="79019"/>
                  </a:lnTo>
                  <a:lnTo>
                    <a:pt x="504888" y="82423"/>
                  </a:lnTo>
                  <a:lnTo>
                    <a:pt x="501611" y="83273"/>
                  </a:lnTo>
                  <a:lnTo>
                    <a:pt x="494157" y="83273"/>
                  </a:lnTo>
                  <a:lnTo>
                    <a:pt x="491185" y="82473"/>
                  </a:lnTo>
                  <a:lnTo>
                    <a:pt x="486867" y="79248"/>
                  </a:lnTo>
                  <a:lnTo>
                    <a:pt x="485775" y="77063"/>
                  </a:lnTo>
                  <a:lnTo>
                    <a:pt x="485775" y="68503"/>
                  </a:lnTo>
                  <a:lnTo>
                    <a:pt x="490207" y="65595"/>
                  </a:lnTo>
                  <a:lnTo>
                    <a:pt x="513816" y="65595"/>
                  </a:lnTo>
                  <a:lnTo>
                    <a:pt x="513816" y="53035"/>
                  </a:lnTo>
                  <a:lnTo>
                    <a:pt x="485825" y="53035"/>
                  </a:lnTo>
                  <a:lnTo>
                    <a:pt x="477786" y="55003"/>
                  </a:lnTo>
                  <a:lnTo>
                    <a:pt x="467398" y="62928"/>
                  </a:lnTo>
                  <a:lnTo>
                    <a:pt x="464794" y="68364"/>
                  </a:lnTo>
                  <a:lnTo>
                    <a:pt x="464794" y="79590"/>
                  </a:lnTo>
                  <a:lnTo>
                    <a:pt x="486841" y="97777"/>
                  </a:lnTo>
                  <a:lnTo>
                    <a:pt x="503593" y="97777"/>
                  </a:lnTo>
                  <a:lnTo>
                    <a:pt x="511136" y="94322"/>
                  </a:lnTo>
                  <a:lnTo>
                    <a:pt x="515188" y="87414"/>
                  </a:lnTo>
                  <a:lnTo>
                    <a:pt x="515188" y="96672"/>
                  </a:lnTo>
                  <a:lnTo>
                    <a:pt x="535343" y="96672"/>
                  </a:lnTo>
                  <a:lnTo>
                    <a:pt x="535343" y="87414"/>
                  </a:lnTo>
                  <a:lnTo>
                    <a:pt x="535343" y="83273"/>
                  </a:lnTo>
                  <a:lnTo>
                    <a:pt x="535343" y="65595"/>
                  </a:lnTo>
                  <a:close/>
                </a:path>
                <a:path w="828040" h="225425">
                  <a:moveTo>
                    <a:pt x="592658" y="178777"/>
                  </a:moveTo>
                  <a:lnTo>
                    <a:pt x="590918" y="172199"/>
                  </a:lnTo>
                  <a:lnTo>
                    <a:pt x="586905" y="165569"/>
                  </a:lnTo>
                  <a:lnTo>
                    <a:pt x="583920" y="160604"/>
                  </a:lnTo>
                  <a:lnTo>
                    <a:pt x="579081" y="156057"/>
                  </a:lnTo>
                  <a:lnTo>
                    <a:pt x="570852" y="151714"/>
                  </a:lnTo>
                  <a:lnTo>
                    <a:pt x="570852" y="179882"/>
                  </a:lnTo>
                  <a:lnTo>
                    <a:pt x="570852" y="192417"/>
                  </a:lnTo>
                  <a:lnTo>
                    <a:pt x="569074" y="197396"/>
                  </a:lnTo>
                  <a:lnTo>
                    <a:pt x="561987" y="204851"/>
                  </a:lnTo>
                  <a:lnTo>
                    <a:pt x="557453" y="206730"/>
                  </a:lnTo>
                  <a:lnTo>
                    <a:pt x="546404" y="206730"/>
                  </a:lnTo>
                  <a:lnTo>
                    <a:pt x="541845" y="204851"/>
                  </a:lnTo>
                  <a:lnTo>
                    <a:pt x="534670" y="197396"/>
                  </a:lnTo>
                  <a:lnTo>
                    <a:pt x="532866" y="192417"/>
                  </a:lnTo>
                  <a:lnTo>
                    <a:pt x="532866" y="179882"/>
                  </a:lnTo>
                  <a:lnTo>
                    <a:pt x="534670" y="174891"/>
                  </a:lnTo>
                  <a:lnTo>
                    <a:pt x="541845" y="167436"/>
                  </a:lnTo>
                  <a:lnTo>
                    <a:pt x="546404" y="165569"/>
                  </a:lnTo>
                  <a:lnTo>
                    <a:pt x="557453" y="165569"/>
                  </a:lnTo>
                  <a:lnTo>
                    <a:pt x="561987" y="167436"/>
                  </a:lnTo>
                  <a:lnTo>
                    <a:pt x="569074" y="174891"/>
                  </a:lnTo>
                  <a:lnTo>
                    <a:pt x="570852" y="179882"/>
                  </a:lnTo>
                  <a:lnTo>
                    <a:pt x="570852" y="151714"/>
                  </a:lnTo>
                  <a:lnTo>
                    <a:pt x="566750" y="149542"/>
                  </a:lnTo>
                  <a:lnTo>
                    <a:pt x="559752" y="147904"/>
                  </a:lnTo>
                  <a:lnTo>
                    <a:pt x="544106" y="147904"/>
                  </a:lnTo>
                  <a:lnTo>
                    <a:pt x="512800" y="172199"/>
                  </a:lnTo>
                  <a:lnTo>
                    <a:pt x="511060" y="178777"/>
                  </a:lnTo>
                  <a:lnTo>
                    <a:pt x="511060" y="193522"/>
                  </a:lnTo>
                  <a:lnTo>
                    <a:pt x="537083" y="222758"/>
                  </a:lnTo>
                  <a:lnTo>
                    <a:pt x="544106" y="224396"/>
                  </a:lnTo>
                  <a:lnTo>
                    <a:pt x="559752" y="224396"/>
                  </a:lnTo>
                  <a:lnTo>
                    <a:pt x="566750" y="222758"/>
                  </a:lnTo>
                  <a:lnTo>
                    <a:pt x="579081" y="216230"/>
                  </a:lnTo>
                  <a:lnTo>
                    <a:pt x="583920" y="211696"/>
                  </a:lnTo>
                  <a:lnTo>
                    <a:pt x="586905" y="206730"/>
                  </a:lnTo>
                  <a:lnTo>
                    <a:pt x="590918" y="200088"/>
                  </a:lnTo>
                  <a:lnTo>
                    <a:pt x="592658" y="193522"/>
                  </a:lnTo>
                  <a:lnTo>
                    <a:pt x="592658" y="178777"/>
                  </a:lnTo>
                  <a:close/>
                </a:path>
                <a:path w="828040" h="225425">
                  <a:moveTo>
                    <a:pt x="629386" y="22377"/>
                  </a:moveTo>
                  <a:lnTo>
                    <a:pt x="607847" y="22377"/>
                  </a:lnTo>
                  <a:lnTo>
                    <a:pt x="607847" y="51371"/>
                  </a:lnTo>
                  <a:lnTo>
                    <a:pt x="575525" y="51371"/>
                  </a:lnTo>
                  <a:lnTo>
                    <a:pt x="575525" y="22377"/>
                  </a:lnTo>
                  <a:lnTo>
                    <a:pt x="554139" y="22377"/>
                  </a:lnTo>
                  <a:lnTo>
                    <a:pt x="554139" y="96672"/>
                  </a:lnTo>
                  <a:lnTo>
                    <a:pt x="575525" y="96672"/>
                  </a:lnTo>
                  <a:lnTo>
                    <a:pt x="575525" y="68910"/>
                  </a:lnTo>
                  <a:lnTo>
                    <a:pt x="607847" y="68910"/>
                  </a:lnTo>
                  <a:lnTo>
                    <a:pt x="607847" y="96672"/>
                  </a:lnTo>
                  <a:lnTo>
                    <a:pt x="629386" y="96672"/>
                  </a:lnTo>
                  <a:lnTo>
                    <a:pt x="629386" y="68910"/>
                  </a:lnTo>
                  <a:lnTo>
                    <a:pt x="629386" y="51371"/>
                  </a:lnTo>
                  <a:lnTo>
                    <a:pt x="629386" y="22377"/>
                  </a:lnTo>
                  <a:close/>
                </a:path>
                <a:path w="828040" h="225425">
                  <a:moveTo>
                    <a:pt x="677303" y="193332"/>
                  </a:moveTo>
                  <a:lnTo>
                    <a:pt x="676478" y="192227"/>
                  </a:lnTo>
                  <a:lnTo>
                    <a:pt x="672947" y="187439"/>
                  </a:lnTo>
                  <a:lnTo>
                    <a:pt x="664197" y="184492"/>
                  </a:lnTo>
                  <a:lnTo>
                    <a:pt x="667702" y="182930"/>
                  </a:lnTo>
                  <a:lnTo>
                    <a:pt x="670394" y="180746"/>
                  </a:lnTo>
                  <a:lnTo>
                    <a:pt x="671207" y="179514"/>
                  </a:lnTo>
                  <a:lnTo>
                    <a:pt x="674154" y="175120"/>
                  </a:lnTo>
                  <a:lnTo>
                    <a:pt x="675106" y="171881"/>
                  </a:lnTo>
                  <a:lnTo>
                    <a:pt x="675106" y="163639"/>
                  </a:lnTo>
                  <a:lnTo>
                    <a:pt x="675106" y="162115"/>
                  </a:lnTo>
                  <a:lnTo>
                    <a:pt x="672490" y="157403"/>
                  </a:lnTo>
                  <a:lnTo>
                    <a:pt x="661974" y="150685"/>
                  </a:lnTo>
                  <a:lnTo>
                    <a:pt x="657161" y="149580"/>
                  </a:lnTo>
                  <a:lnTo>
                    <a:pt x="657161" y="197662"/>
                  </a:lnTo>
                  <a:lnTo>
                    <a:pt x="657161" y="205943"/>
                  </a:lnTo>
                  <a:lnTo>
                    <a:pt x="653199" y="208661"/>
                  </a:lnTo>
                  <a:lnTo>
                    <a:pt x="627189" y="208661"/>
                  </a:lnTo>
                  <a:lnTo>
                    <a:pt x="627189" y="192227"/>
                  </a:lnTo>
                  <a:lnTo>
                    <a:pt x="649655" y="192227"/>
                  </a:lnTo>
                  <a:lnTo>
                    <a:pt x="652551" y="192900"/>
                  </a:lnTo>
                  <a:lnTo>
                    <a:pt x="654392" y="194221"/>
                  </a:lnTo>
                  <a:lnTo>
                    <a:pt x="656221" y="195567"/>
                  </a:lnTo>
                  <a:lnTo>
                    <a:pt x="657161" y="197662"/>
                  </a:lnTo>
                  <a:lnTo>
                    <a:pt x="657161" y="149580"/>
                  </a:lnTo>
                  <a:lnTo>
                    <a:pt x="654799" y="149034"/>
                  </a:lnTo>
                  <a:lnTo>
                    <a:pt x="654799" y="166255"/>
                  </a:lnTo>
                  <a:lnTo>
                    <a:pt x="654799" y="176847"/>
                  </a:lnTo>
                  <a:lnTo>
                    <a:pt x="651027" y="179514"/>
                  </a:lnTo>
                  <a:lnTo>
                    <a:pt x="627189" y="179514"/>
                  </a:lnTo>
                  <a:lnTo>
                    <a:pt x="627189" y="163639"/>
                  </a:lnTo>
                  <a:lnTo>
                    <a:pt x="651027" y="163639"/>
                  </a:lnTo>
                  <a:lnTo>
                    <a:pt x="654799" y="166255"/>
                  </a:lnTo>
                  <a:lnTo>
                    <a:pt x="654799" y="149034"/>
                  </a:lnTo>
                  <a:lnTo>
                    <a:pt x="607441" y="149009"/>
                  </a:lnTo>
                  <a:lnTo>
                    <a:pt x="607441" y="223291"/>
                  </a:lnTo>
                  <a:lnTo>
                    <a:pt x="657110" y="223291"/>
                  </a:lnTo>
                  <a:lnTo>
                    <a:pt x="664654" y="221449"/>
                  </a:lnTo>
                  <a:lnTo>
                    <a:pt x="674776" y="214096"/>
                  </a:lnTo>
                  <a:lnTo>
                    <a:pt x="677303" y="208889"/>
                  </a:lnTo>
                  <a:lnTo>
                    <a:pt x="677303" y="208661"/>
                  </a:lnTo>
                  <a:lnTo>
                    <a:pt x="677303" y="193332"/>
                  </a:lnTo>
                  <a:close/>
                </a:path>
                <a:path w="828040" h="225425">
                  <a:moveTo>
                    <a:pt x="733221" y="78994"/>
                  </a:moveTo>
                  <a:lnTo>
                    <a:pt x="722591" y="78994"/>
                  </a:lnTo>
                  <a:lnTo>
                    <a:pt x="722591" y="40055"/>
                  </a:lnTo>
                  <a:lnTo>
                    <a:pt x="722591" y="22377"/>
                  </a:lnTo>
                  <a:lnTo>
                    <a:pt x="701052" y="22377"/>
                  </a:lnTo>
                  <a:lnTo>
                    <a:pt x="701052" y="40055"/>
                  </a:lnTo>
                  <a:lnTo>
                    <a:pt x="701052" y="78994"/>
                  </a:lnTo>
                  <a:lnTo>
                    <a:pt x="669709" y="78994"/>
                  </a:lnTo>
                  <a:lnTo>
                    <a:pt x="672109" y="76504"/>
                  </a:lnTo>
                  <a:lnTo>
                    <a:pt x="673735" y="72872"/>
                  </a:lnTo>
                  <a:lnTo>
                    <a:pt x="675474" y="63296"/>
                  </a:lnTo>
                  <a:lnTo>
                    <a:pt x="676059" y="57124"/>
                  </a:lnTo>
                  <a:lnTo>
                    <a:pt x="676402" y="48069"/>
                  </a:lnTo>
                  <a:lnTo>
                    <a:pt x="676757" y="40055"/>
                  </a:lnTo>
                  <a:lnTo>
                    <a:pt x="701052" y="40055"/>
                  </a:lnTo>
                  <a:lnTo>
                    <a:pt x="701052" y="22377"/>
                  </a:lnTo>
                  <a:lnTo>
                    <a:pt x="657834" y="22377"/>
                  </a:lnTo>
                  <a:lnTo>
                    <a:pt x="656869" y="48069"/>
                  </a:lnTo>
                  <a:lnTo>
                    <a:pt x="656399" y="57912"/>
                  </a:lnTo>
                  <a:lnTo>
                    <a:pt x="655307" y="65519"/>
                  </a:lnTo>
                  <a:lnTo>
                    <a:pt x="651802" y="76187"/>
                  </a:lnTo>
                  <a:lnTo>
                    <a:pt x="648627" y="78905"/>
                  </a:lnTo>
                  <a:lnTo>
                    <a:pt x="644029" y="78994"/>
                  </a:lnTo>
                  <a:lnTo>
                    <a:pt x="640994" y="78994"/>
                  </a:lnTo>
                  <a:lnTo>
                    <a:pt x="640994" y="112687"/>
                  </a:lnTo>
                  <a:lnTo>
                    <a:pt x="661009" y="112687"/>
                  </a:lnTo>
                  <a:lnTo>
                    <a:pt x="661009" y="96672"/>
                  </a:lnTo>
                  <a:lnTo>
                    <a:pt x="713206" y="96672"/>
                  </a:lnTo>
                  <a:lnTo>
                    <a:pt x="713206" y="112687"/>
                  </a:lnTo>
                  <a:lnTo>
                    <a:pt x="733221" y="112687"/>
                  </a:lnTo>
                  <a:lnTo>
                    <a:pt x="733221" y="96672"/>
                  </a:lnTo>
                  <a:lnTo>
                    <a:pt x="733221" y="78994"/>
                  </a:lnTo>
                  <a:close/>
                </a:path>
                <a:path w="828040" h="225425">
                  <a:moveTo>
                    <a:pt x="827544" y="51879"/>
                  </a:moveTo>
                  <a:lnTo>
                    <a:pt x="825931" y="45186"/>
                  </a:lnTo>
                  <a:lnTo>
                    <a:pt x="822426" y="38950"/>
                  </a:lnTo>
                  <a:lnTo>
                    <a:pt x="819480" y="33680"/>
                  </a:lnTo>
                  <a:lnTo>
                    <a:pt x="816749" y="30937"/>
                  </a:lnTo>
                  <a:lnTo>
                    <a:pt x="815047" y="29210"/>
                  </a:lnTo>
                  <a:lnTo>
                    <a:pt x="805726" y="23990"/>
                  </a:lnTo>
                  <a:lnTo>
                    <a:pt x="805726" y="53263"/>
                  </a:lnTo>
                  <a:lnTo>
                    <a:pt x="805726" y="65786"/>
                  </a:lnTo>
                  <a:lnTo>
                    <a:pt x="803960" y="70777"/>
                  </a:lnTo>
                  <a:lnTo>
                    <a:pt x="796861" y="78244"/>
                  </a:lnTo>
                  <a:lnTo>
                    <a:pt x="792340" y="80098"/>
                  </a:lnTo>
                  <a:lnTo>
                    <a:pt x="781278" y="80098"/>
                  </a:lnTo>
                  <a:lnTo>
                    <a:pt x="776744" y="78244"/>
                  </a:lnTo>
                  <a:lnTo>
                    <a:pt x="769658" y="70777"/>
                  </a:lnTo>
                  <a:lnTo>
                    <a:pt x="767892" y="65786"/>
                  </a:lnTo>
                  <a:lnTo>
                    <a:pt x="767892" y="53263"/>
                  </a:lnTo>
                  <a:lnTo>
                    <a:pt x="769658" y="48272"/>
                  </a:lnTo>
                  <a:lnTo>
                    <a:pt x="776744" y="40805"/>
                  </a:lnTo>
                  <a:lnTo>
                    <a:pt x="781278" y="38950"/>
                  </a:lnTo>
                  <a:lnTo>
                    <a:pt x="792340" y="38950"/>
                  </a:lnTo>
                  <a:lnTo>
                    <a:pt x="796861" y="40805"/>
                  </a:lnTo>
                  <a:lnTo>
                    <a:pt x="803960" y="48272"/>
                  </a:lnTo>
                  <a:lnTo>
                    <a:pt x="805726" y="53263"/>
                  </a:lnTo>
                  <a:lnTo>
                    <a:pt x="805726" y="23990"/>
                  </a:lnTo>
                  <a:lnTo>
                    <a:pt x="803719" y="22860"/>
                  </a:lnTo>
                  <a:lnTo>
                    <a:pt x="797445" y="21272"/>
                  </a:lnTo>
                  <a:lnTo>
                    <a:pt x="780313" y="21272"/>
                  </a:lnTo>
                  <a:lnTo>
                    <a:pt x="772541" y="24498"/>
                  </a:lnTo>
                  <a:lnTo>
                    <a:pt x="767194" y="30937"/>
                  </a:lnTo>
                  <a:lnTo>
                    <a:pt x="767194" y="22377"/>
                  </a:lnTo>
                  <a:lnTo>
                    <a:pt x="746620" y="22377"/>
                  </a:lnTo>
                  <a:lnTo>
                    <a:pt x="746620" y="123456"/>
                  </a:lnTo>
                  <a:lnTo>
                    <a:pt x="768159" y="123456"/>
                  </a:lnTo>
                  <a:lnTo>
                    <a:pt x="768159" y="88798"/>
                  </a:lnTo>
                  <a:lnTo>
                    <a:pt x="773595" y="94780"/>
                  </a:lnTo>
                  <a:lnTo>
                    <a:pt x="781050" y="97777"/>
                  </a:lnTo>
                  <a:lnTo>
                    <a:pt x="797445" y="97777"/>
                  </a:lnTo>
                  <a:lnTo>
                    <a:pt x="803719" y="96189"/>
                  </a:lnTo>
                  <a:lnTo>
                    <a:pt x="815047" y="89839"/>
                  </a:lnTo>
                  <a:lnTo>
                    <a:pt x="816076" y="88798"/>
                  </a:lnTo>
                  <a:lnTo>
                    <a:pt x="819480" y="85369"/>
                  </a:lnTo>
                  <a:lnTo>
                    <a:pt x="822426" y="80098"/>
                  </a:lnTo>
                  <a:lnTo>
                    <a:pt x="825931" y="73863"/>
                  </a:lnTo>
                  <a:lnTo>
                    <a:pt x="827544" y="67157"/>
                  </a:lnTo>
                  <a:lnTo>
                    <a:pt x="827544" y="51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08935" y="5206504"/>
              <a:ext cx="1336522" cy="13365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47531" y="6393422"/>
              <a:ext cx="1459293" cy="3187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6168" y="1630654"/>
              <a:ext cx="3255162" cy="1328699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" y="7337107"/>
            <a:ext cx="3948696" cy="22289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24250" y="6912271"/>
            <a:ext cx="532765" cy="4749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00" b="1" spc="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900" b="1" spc="1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992879" cy="4187825"/>
            <a:chOff x="0" y="0"/>
            <a:chExt cx="3992879" cy="418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48709" cy="36018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6251" y="1217358"/>
              <a:ext cx="2489835" cy="1134110"/>
            </a:xfrm>
            <a:custGeom>
              <a:avLst/>
              <a:gdLst/>
              <a:ahLst/>
              <a:cxnLst/>
              <a:rect l="l" t="t" r="r" b="b"/>
              <a:pathLst>
                <a:path w="2489835" h="1134110">
                  <a:moveTo>
                    <a:pt x="245376" y="1130046"/>
                  </a:moveTo>
                  <a:lnTo>
                    <a:pt x="199859" y="1060704"/>
                  </a:lnTo>
                  <a:lnTo>
                    <a:pt x="174117" y="1021461"/>
                  </a:lnTo>
                  <a:lnTo>
                    <a:pt x="192024" y="994791"/>
                  </a:lnTo>
                  <a:lnTo>
                    <a:pt x="241185" y="921639"/>
                  </a:lnTo>
                  <a:lnTo>
                    <a:pt x="150495" y="921639"/>
                  </a:lnTo>
                  <a:lnTo>
                    <a:pt x="104775" y="994791"/>
                  </a:lnTo>
                  <a:lnTo>
                    <a:pt x="86118" y="994791"/>
                  </a:lnTo>
                  <a:lnTo>
                    <a:pt x="86118" y="921639"/>
                  </a:lnTo>
                  <a:lnTo>
                    <a:pt x="0" y="921639"/>
                  </a:lnTo>
                  <a:lnTo>
                    <a:pt x="0" y="1130046"/>
                  </a:lnTo>
                  <a:lnTo>
                    <a:pt x="86118" y="1130046"/>
                  </a:lnTo>
                  <a:lnTo>
                    <a:pt x="86118" y="1060704"/>
                  </a:lnTo>
                  <a:lnTo>
                    <a:pt x="102501" y="1060704"/>
                  </a:lnTo>
                  <a:lnTo>
                    <a:pt x="144018" y="1130046"/>
                  </a:lnTo>
                  <a:lnTo>
                    <a:pt x="245376" y="1130046"/>
                  </a:lnTo>
                  <a:close/>
                </a:path>
                <a:path w="2489835" h="1134110">
                  <a:moveTo>
                    <a:pt x="245376" y="698373"/>
                  </a:moveTo>
                  <a:lnTo>
                    <a:pt x="199859" y="629031"/>
                  </a:lnTo>
                  <a:lnTo>
                    <a:pt x="174117" y="589788"/>
                  </a:lnTo>
                  <a:lnTo>
                    <a:pt x="192024" y="563118"/>
                  </a:lnTo>
                  <a:lnTo>
                    <a:pt x="241185" y="489966"/>
                  </a:lnTo>
                  <a:lnTo>
                    <a:pt x="150495" y="489966"/>
                  </a:lnTo>
                  <a:lnTo>
                    <a:pt x="104787" y="563118"/>
                  </a:lnTo>
                  <a:lnTo>
                    <a:pt x="86118" y="563118"/>
                  </a:lnTo>
                  <a:lnTo>
                    <a:pt x="86118" y="489966"/>
                  </a:lnTo>
                  <a:lnTo>
                    <a:pt x="12" y="489966"/>
                  </a:lnTo>
                  <a:lnTo>
                    <a:pt x="12" y="698373"/>
                  </a:lnTo>
                  <a:lnTo>
                    <a:pt x="86118" y="698373"/>
                  </a:lnTo>
                  <a:lnTo>
                    <a:pt x="86118" y="629031"/>
                  </a:lnTo>
                  <a:lnTo>
                    <a:pt x="102501" y="629031"/>
                  </a:lnTo>
                  <a:lnTo>
                    <a:pt x="144018" y="698373"/>
                  </a:lnTo>
                  <a:lnTo>
                    <a:pt x="245376" y="698373"/>
                  </a:lnTo>
                  <a:close/>
                </a:path>
                <a:path w="2489835" h="1134110">
                  <a:moveTo>
                    <a:pt x="261366" y="0"/>
                  </a:moveTo>
                  <a:lnTo>
                    <a:pt x="3429" y="0"/>
                  </a:lnTo>
                  <a:lnTo>
                    <a:pt x="3429" y="266700"/>
                  </a:lnTo>
                  <a:lnTo>
                    <a:pt x="91833" y="266700"/>
                  </a:lnTo>
                  <a:lnTo>
                    <a:pt x="91833" y="69723"/>
                  </a:lnTo>
                  <a:lnTo>
                    <a:pt x="172974" y="69723"/>
                  </a:lnTo>
                  <a:lnTo>
                    <a:pt x="172974" y="266700"/>
                  </a:lnTo>
                  <a:lnTo>
                    <a:pt x="261366" y="266700"/>
                  </a:lnTo>
                  <a:lnTo>
                    <a:pt x="261366" y="69723"/>
                  </a:lnTo>
                  <a:lnTo>
                    <a:pt x="261366" y="0"/>
                  </a:lnTo>
                  <a:close/>
                </a:path>
                <a:path w="2489835" h="1134110">
                  <a:moveTo>
                    <a:pt x="465975" y="1018032"/>
                  </a:moveTo>
                  <a:lnTo>
                    <a:pt x="458724" y="973607"/>
                  </a:lnTo>
                  <a:lnTo>
                    <a:pt x="420916" y="931659"/>
                  </a:lnTo>
                  <a:lnTo>
                    <a:pt x="379869" y="919556"/>
                  </a:lnTo>
                  <a:lnTo>
                    <a:pt x="379869" y="1047750"/>
                  </a:lnTo>
                  <a:lnTo>
                    <a:pt x="379869" y="1062228"/>
                  </a:lnTo>
                  <a:lnTo>
                    <a:pt x="377583" y="1068832"/>
                  </a:lnTo>
                  <a:lnTo>
                    <a:pt x="374015" y="1073785"/>
                  </a:lnTo>
                  <a:lnTo>
                    <a:pt x="364363" y="1080389"/>
                  </a:lnTo>
                  <a:lnTo>
                    <a:pt x="358902" y="1082040"/>
                  </a:lnTo>
                  <a:lnTo>
                    <a:pt x="346468" y="1082040"/>
                  </a:lnTo>
                  <a:lnTo>
                    <a:pt x="341439" y="1080452"/>
                  </a:lnTo>
                  <a:lnTo>
                    <a:pt x="334073" y="1074102"/>
                  </a:lnTo>
                  <a:lnTo>
                    <a:pt x="332244" y="1070102"/>
                  </a:lnTo>
                  <a:lnTo>
                    <a:pt x="332244" y="1065276"/>
                  </a:lnTo>
                  <a:lnTo>
                    <a:pt x="333883" y="1057617"/>
                  </a:lnTo>
                  <a:lnTo>
                    <a:pt x="338810" y="1052131"/>
                  </a:lnTo>
                  <a:lnTo>
                    <a:pt x="347014" y="1048854"/>
                  </a:lnTo>
                  <a:lnTo>
                    <a:pt x="358533" y="1047750"/>
                  </a:lnTo>
                  <a:lnTo>
                    <a:pt x="379869" y="1047750"/>
                  </a:lnTo>
                  <a:lnTo>
                    <a:pt x="379869" y="919556"/>
                  </a:lnTo>
                  <a:lnTo>
                    <a:pt x="378993" y="919365"/>
                  </a:lnTo>
                  <a:lnTo>
                    <a:pt x="353187" y="917829"/>
                  </a:lnTo>
                  <a:lnTo>
                    <a:pt x="340601" y="918222"/>
                  </a:lnTo>
                  <a:lnTo>
                    <a:pt x="302704" y="924115"/>
                  </a:lnTo>
                  <a:lnTo>
                    <a:pt x="259461" y="941451"/>
                  </a:lnTo>
                  <a:lnTo>
                    <a:pt x="286893" y="998220"/>
                  </a:lnTo>
                  <a:lnTo>
                    <a:pt x="292290" y="994613"/>
                  </a:lnTo>
                  <a:lnTo>
                    <a:pt x="298221" y="991412"/>
                  </a:lnTo>
                  <a:lnTo>
                    <a:pt x="340233" y="981837"/>
                  </a:lnTo>
                  <a:lnTo>
                    <a:pt x="355828" y="983361"/>
                  </a:lnTo>
                  <a:lnTo>
                    <a:pt x="367563" y="987933"/>
                  </a:lnTo>
                  <a:lnTo>
                    <a:pt x="375450" y="995553"/>
                  </a:lnTo>
                  <a:lnTo>
                    <a:pt x="379476" y="1006221"/>
                  </a:lnTo>
                  <a:lnTo>
                    <a:pt x="344817" y="1006221"/>
                  </a:lnTo>
                  <a:lnTo>
                    <a:pt x="322326" y="1007224"/>
                  </a:lnTo>
                  <a:lnTo>
                    <a:pt x="273177" y="1022223"/>
                  </a:lnTo>
                  <a:lnTo>
                    <a:pt x="251040" y="1054595"/>
                  </a:lnTo>
                  <a:lnTo>
                    <a:pt x="249593" y="1068832"/>
                  </a:lnTo>
                  <a:lnTo>
                    <a:pt x="249631" y="1070102"/>
                  </a:lnTo>
                  <a:lnTo>
                    <a:pt x="263512" y="1109002"/>
                  </a:lnTo>
                  <a:lnTo>
                    <a:pt x="303987" y="1131722"/>
                  </a:lnTo>
                  <a:lnTo>
                    <a:pt x="326910" y="1133856"/>
                  </a:lnTo>
                  <a:lnTo>
                    <a:pt x="347167" y="1131912"/>
                  </a:lnTo>
                  <a:lnTo>
                    <a:pt x="363766" y="1126045"/>
                  </a:lnTo>
                  <a:lnTo>
                    <a:pt x="376694" y="1116291"/>
                  </a:lnTo>
                  <a:lnTo>
                    <a:pt x="385953" y="1102614"/>
                  </a:lnTo>
                  <a:lnTo>
                    <a:pt x="385953" y="1130046"/>
                  </a:lnTo>
                  <a:lnTo>
                    <a:pt x="465975" y="1130046"/>
                  </a:lnTo>
                  <a:lnTo>
                    <a:pt x="465975" y="1102614"/>
                  </a:lnTo>
                  <a:lnTo>
                    <a:pt x="465975" y="1082040"/>
                  </a:lnTo>
                  <a:lnTo>
                    <a:pt x="465975" y="1047750"/>
                  </a:lnTo>
                  <a:lnTo>
                    <a:pt x="465975" y="1018032"/>
                  </a:lnTo>
                  <a:close/>
                </a:path>
                <a:path w="2489835" h="1134110">
                  <a:moveTo>
                    <a:pt x="533793" y="162306"/>
                  </a:moveTo>
                  <a:lnTo>
                    <a:pt x="525932" y="121539"/>
                  </a:lnTo>
                  <a:lnTo>
                    <a:pt x="499872" y="84632"/>
                  </a:lnTo>
                  <a:lnTo>
                    <a:pt x="461010" y="62204"/>
                  </a:lnTo>
                  <a:lnTo>
                    <a:pt x="446544" y="58127"/>
                  </a:lnTo>
                  <a:lnTo>
                    <a:pt x="446544" y="162306"/>
                  </a:lnTo>
                  <a:lnTo>
                    <a:pt x="445935" y="171488"/>
                  </a:lnTo>
                  <a:lnTo>
                    <a:pt x="419722" y="202780"/>
                  </a:lnTo>
                  <a:lnTo>
                    <a:pt x="412635" y="203454"/>
                  </a:lnTo>
                  <a:lnTo>
                    <a:pt x="405523" y="202780"/>
                  </a:lnTo>
                  <a:lnTo>
                    <a:pt x="379310" y="171488"/>
                  </a:lnTo>
                  <a:lnTo>
                    <a:pt x="378726" y="162306"/>
                  </a:lnTo>
                  <a:lnTo>
                    <a:pt x="379310" y="153149"/>
                  </a:lnTo>
                  <a:lnTo>
                    <a:pt x="405523" y="122212"/>
                  </a:lnTo>
                  <a:lnTo>
                    <a:pt x="412635" y="121539"/>
                  </a:lnTo>
                  <a:lnTo>
                    <a:pt x="419722" y="122212"/>
                  </a:lnTo>
                  <a:lnTo>
                    <a:pt x="445935" y="153149"/>
                  </a:lnTo>
                  <a:lnTo>
                    <a:pt x="446544" y="162306"/>
                  </a:lnTo>
                  <a:lnTo>
                    <a:pt x="446544" y="58127"/>
                  </a:lnTo>
                  <a:lnTo>
                    <a:pt x="445808" y="57912"/>
                  </a:lnTo>
                  <a:lnTo>
                    <a:pt x="429679" y="55346"/>
                  </a:lnTo>
                  <a:lnTo>
                    <a:pt x="412635" y="54483"/>
                  </a:lnTo>
                  <a:lnTo>
                    <a:pt x="395732" y="55346"/>
                  </a:lnTo>
                  <a:lnTo>
                    <a:pt x="350329" y="68199"/>
                  </a:lnTo>
                  <a:lnTo>
                    <a:pt x="315645" y="94881"/>
                  </a:lnTo>
                  <a:lnTo>
                    <a:pt x="295376" y="132740"/>
                  </a:lnTo>
                  <a:lnTo>
                    <a:pt x="291477" y="162306"/>
                  </a:lnTo>
                  <a:lnTo>
                    <a:pt x="292442" y="177520"/>
                  </a:lnTo>
                  <a:lnTo>
                    <a:pt x="307086" y="218122"/>
                  </a:lnTo>
                  <a:lnTo>
                    <a:pt x="337261" y="248983"/>
                  </a:lnTo>
                  <a:lnTo>
                    <a:pt x="379717" y="267042"/>
                  </a:lnTo>
                  <a:lnTo>
                    <a:pt x="412635" y="270510"/>
                  </a:lnTo>
                  <a:lnTo>
                    <a:pt x="429679" y="269646"/>
                  </a:lnTo>
                  <a:lnTo>
                    <a:pt x="475297" y="256603"/>
                  </a:lnTo>
                  <a:lnTo>
                    <a:pt x="509866" y="229743"/>
                  </a:lnTo>
                  <a:lnTo>
                    <a:pt x="525792" y="203454"/>
                  </a:lnTo>
                  <a:lnTo>
                    <a:pt x="529920" y="191884"/>
                  </a:lnTo>
                  <a:lnTo>
                    <a:pt x="532815" y="177520"/>
                  </a:lnTo>
                  <a:lnTo>
                    <a:pt x="533793" y="162306"/>
                  </a:lnTo>
                  <a:close/>
                </a:path>
                <a:path w="2489835" h="1134110">
                  <a:moveTo>
                    <a:pt x="603516" y="489966"/>
                  </a:moveTo>
                  <a:lnTo>
                    <a:pt x="404634" y="489966"/>
                  </a:lnTo>
                  <a:lnTo>
                    <a:pt x="401586" y="580644"/>
                  </a:lnTo>
                  <a:lnTo>
                    <a:pt x="400773" y="592848"/>
                  </a:lnTo>
                  <a:lnTo>
                    <a:pt x="385318" y="629412"/>
                  </a:lnTo>
                  <a:lnTo>
                    <a:pt x="373126" y="629412"/>
                  </a:lnTo>
                  <a:lnTo>
                    <a:pt x="370205" y="629170"/>
                  </a:lnTo>
                  <a:lnTo>
                    <a:pt x="366153" y="628650"/>
                  </a:lnTo>
                  <a:lnTo>
                    <a:pt x="362724" y="698373"/>
                  </a:lnTo>
                  <a:lnTo>
                    <a:pt x="373786" y="700874"/>
                  </a:lnTo>
                  <a:lnTo>
                    <a:pt x="384149" y="702665"/>
                  </a:lnTo>
                  <a:lnTo>
                    <a:pt x="393788" y="703732"/>
                  </a:lnTo>
                  <a:lnTo>
                    <a:pt x="402717" y="704088"/>
                  </a:lnTo>
                  <a:lnTo>
                    <a:pt x="415709" y="703224"/>
                  </a:lnTo>
                  <a:lnTo>
                    <a:pt x="453313" y="682485"/>
                  </a:lnTo>
                  <a:lnTo>
                    <a:pt x="471728" y="636511"/>
                  </a:lnTo>
                  <a:lnTo>
                    <a:pt x="472821" y="629412"/>
                  </a:lnTo>
                  <a:lnTo>
                    <a:pt x="474154" y="620839"/>
                  </a:lnTo>
                  <a:lnTo>
                    <a:pt x="475932" y="603173"/>
                  </a:lnTo>
                  <a:lnTo>
                    <a:pt x="477024" y="584073"/>
                  </a:lnTo>
                  <a:lnTo>
                    <a:pt x="478167" y="557022"/>
                  </a:lnTo>
                  <a:lnTo>
                    <a:pt x="517410" y="557022"/>
                  </a:lnTo>
                  <a:lnTo>
                    <a:pt x="517410" y="698373"/>
                  </a:lnTo>
                  <a:lnTo>
                    <a:pt x="603516" y="698373"/>
                  </a:lnTo>
                  <a:lnTo>
                    <a:pt x="603516" y="557022"/>
                  </a:lnTo>
                  <a:lnTo>
                    <a:pt x="603516" y="489966"/>
                  </a:lnTo>
                  <a:close/>
                </a:path>
                <a:path w="2489835" h="1134110">
                  <a:moveTo>
                    <a:pt x="779145" y="1130046"/>
                  </a:moveTo>
                  <a:lnTo>
                    <a:pt x="778802" y="1036701"/>
                  </a:lnTo>
                  <a:lnTo>
                    <a:pt x="778789" y="1034796"/>
                  </a:lnTo>
                  <a:lnTo>
                    <a:pt x="778725" y="1018794"/>
                  </a:lnTo>
                  <a:lnTo>
                    <a:pt x="778383" y="921639"/>
                  </a:lnTo>
                  <a:lnTo>
                    <a:pt x="697611" y="921639"/>
                  </a:lnTo>
                  <a:lnTo>
                    <a:pt x="641616" y="1018794"/>
                  </a:lnTo>
                  <a:lnTo>
                    <a:pt x="592086" y="921639"/>
                  </a:lnTo>
                  <a:lnTo>
                    <a:pt x="501027" y="921639"/>
                  </a:lnTo>
                  <a:lnTo>
                    <a:pt x="501027" y="1130046"/>
                  </a:lnTo>
                  <a:lnTo>
                    <a:pt x="578358" y="1130046"/>
                  </a:lnTo>
                  <a:lnTo>
                    <a:pt x="578358" y="1034796"/>
                  </a:lnTo>
                  <a:lnTo>
                    <a:pt x="621042" y="1113675"/>
                  </a:lnTo>
                  <a:lnTo>
                    <a:pt x="657225" y="1113675"/>
                  </a:lnTo>
                  <a:lnTo>
                    <a:pt x="701433" y="1036701"/>
                  </a:lnTo>
                  <a:lnTo>
                    <a:pt x="701802" y="1130046"/>
                  </a:lnTo>
                  <a:lnTo>
                    <a:pt x="779145" y="1130046"/>
                  </a:lnTo>
                  <a:close/>
                </a:path>
                <a:path w="2489835" h="1134110">
                  <a:moveTo>
                    <a:pt x="819531" y="199263"/>
                  </a:moveTo>
                  <a:lnTo>
                    <a:pt x="791718" y="199263"/>
                  </a:lnTo>
                  <a:lnTo>
                    <a:pt x="791718" y="125349"/>
                  </a:lnTo>
                  <a:lnTo>
                    <a:pt x="791718" y="58293"/>
                  </a:lnTo>
                  <a:lnTo>
                    <a:pt x="705993" y="58293"/>
                  </a:lnTo>
                  <a:lnTo>
                    <a:pt x="705993" y="125349"/>
                  </a:lnTo>
                  <a:lnTo>
                    <a:pt x="705993" y="199263"/>
                  </a:lnTo>
                  <a:lnTo>
                    <a:pt x="649605" y="199263"/>
                  </a:lnTo>
                  <a:lnTo>
                    <a:pt x="654431" y="193167"/>
                  </a:lnTo>
                  <a:lnTo>
                    <a:pt x="657669" y="185483"/>
                  </a:lnTo>
                  <a:lnTo>
                    <a:pt x="662559" y="138303"/>
                  </a:lnTo>
                  <a:lnTo>
                    <a:pt x="662952" y="125349"/>
                  </a:lnTo>
                  <a:lnTo>
                    <a:pt x="705993" y="125349"/>
                  </a:lnTo>
                  <a:lnTo>
                    <a:pt x="705993" y="58293"/>
                  </a:lnTo>
                  <a:lnTo>
                    <a:pt x="587883" y="58293"/>
                  </a:lnTo>
                  <a:lnTo>
                    <a:pt x="585216" y="131826"/>
                  </a:lnTo>
                  <a:lnTo>
                    <a:pt x="584250" y="147256"/>
                  </a:lnTo>
                  <a:lnTo>
                    <a:pt x="572516" y="189522"/>
                  </a:lnTo>
                  <a:lnTo>
                    <a:pt x="551319" y="199263"/>
                  </a:lnTo>
                  <a:lnTo>
                    <a:pt x="545211" y="199263"/>
                  </a:lnTo>
                  <a:lnTo>
                    <a:pt x="545211" y="307848"/>
                  </a:lnTo>
                  <a:lnTo>
                    <a:pt x="624852" y="307848"/>
                  </a:lnTo>
                  <a:lnTo>
                    <a:pt x="624852" y="266700"/>
                  </a:lnTo>
                  <a:lnTo>
                    <a:pt x="739902" y="266700"/>
                  </a:lnTo>
                  <a:lnTo>
                    <a:pt x="739902" y="307848"/>
                  </a:lnTo>
                  <a:lnTo>
                    <a:pt x="819531" y="307848"/>
                  </a:lnTo>
                  <a:lnTo>
                    <a:pt x="819531" y="266700"/>
                  </a:lnTo>
                  <a:lnTo>
                    <a:pt x="819531" y="199263"/>
                  </a:lnTo>
                  <a:close/>
                </a:path>
                <a:path w="2489835" h="1134110">
                  <a:moveTo>
                    <a:pt x="862977" y="593979"/>
                  </a:moveTo>
                  <a:lnTo>
                    <a:pt x="854290" y="548474"/>
                  </a:lnTo>
                  <a:lnTo>
                    <a:pt x="852360" y="544830"/>
                  </a:lnTo>
                  <a:lnTo>
                    <a:pt x="847547" y="535686"/>
                  </a:lnTo>
                  <a:lnTo>
                    <a:pt x="818388" y="505764"/>
                  </a:lnTo>
                  <a:lnTo>
                    <a:pt x="782586" y="490448"/>
                  </a:lnTo>
                  <a:lnTo>
                    <a:pt x="782586" y="572643"/>
                  </a:lnTo>
                  <a:lnTo>
                    <a:pt x="715518" y="572643"/>
                  </a:lnTo>
                  <a:lnTo>
                    <a:pt x="717296" y="563753"/>
                  </a:lnTo>
                  <a:lnTo>
                    <a:pt x="721106" y="556895"/>
                  </a:lnTo>
                  <a:lnTo>
                    <a:pt x="732802" y="547243"/>
                  </a:lnTo>
                  <a:lnTo>
                    <a:pt x="740156" y="544830"/>
                  </a:lnTo>
                  <a:lnTo>
                    <a:pt x="757936" y="544830"/>
                  </a:lnTo>
                  <a:lnTo>
                    <a:pt x="765302" y="547306"/>
                  </a:lnTo>
                  <a:lnTo>
                    <a:pt x="776986" y="557212"/>
                  </a:lnTo>
                  <a:lnTo>
                    <a:pt x="780796" y="564007"/>
                  </a:lnTo>
                  <a:lnTo>
                    <a:pt x="782586" y="572643"/>
                  </a:lnTo>
                  <a:lnTo>
                    <a:pt x="782586" y="490448"/>
                  </a:lnTo>
                  <a:lnTo>
                    <a:pt x="778522" y="489305"/>
                  </a:lnTo>
                  <a:lnTo>
                    <a:pt x="763752" y="486943"/>
                  </a:lnTo>
                  <a:lnTo>
                    <a:pt x="748284" y="486156"/>
                  </a:lnTo>
                  <a:lnTo>
                    <a:pt x="731939" y="487019"/>
                  </a:lnTo>
                  <a:lnTo>
                    <a:pt x="687908" y="499872"/>
                  </a:lnTo>
                  <a:lnTo>
                    <a:pt x="654037" y="526554"/>
                  </a:lnTo>
                  <a:lnTo>
                    <a:pt x="634034" y="564413"/>
                  </a:lnTo>
                  <a:lnTo>
                    <a:pt x="630186" y="593979"/>
                  </a:lnTo>
                  <a:lnTo>
                    <a:pt x="631151" y="609028"/>
                  </a:lnTo>
                  <a:lnTo>
                    <a:pt x="645795" y="649605"/>
                  </a:lnTo>
                  <a:lnTo>
                    <a:pt x="676516" y="680656"/>
                  </a:lnTo>
                  <a:lnTo>
                    <a:pt x="720852" y="698715"/>
                  </a:lnTo>
                  <a:lnTo>
                    <a:pt x="756285" y="702183"/>
                  </a:lnTo>
                  <a:lnTo>
                    <a:pt x="784694" y="700087"/>
                  </a:lnTo>
                  <a:lnTo>
                    <a:pt x="809345" y="693801"/>
                  </a:lnTo>
                  <a:lnTo>
                    <a:pt x="830224" y="683323"/>
                  </a:lnTo>
                  <a:lnTo>
                    <a:pt x="847344" y="668655"/>
                  </a:lnTo>
                  <a:lnTo>
                    <a:pt x="817486" y="638556"/>
                  </a:lnTo>
                  <a:lnTo>
                    <a:pt x="802386" y="623316"/>
                  </a:lnTo>
                  <a:lnTo>
                    <a:pt x="795020" y="628904"/>
                  </a:lnTo>
                  <a:lnTo>
                    <a:pt x="788225" y="632841"/>
                  </a:lnTo>
                  <a:lnTo>
                    <a:pt x="775779" y="637413"/>
                  </a:lnTo>
                  <a:lnTo>
                    <a:pt x="768108" y="638556"/>
                  </a:lnTo>
                  <a:lnTo>
                    <a:pt x="758952" y="638556"/>
                  </a:lnTo>
                  <a:lnTo>
                    <a:pt x="720102" y="622046"/>
                  </a:lnTo>
                  <a:lnTo>
                    <a:pt x="717042" y="614172"/>
                  </a:lnTo>
                  <a:lnTo>
                    <a:pt x="861834" y="614172"/>
                  </a:lnTo>
                  <a:lnTo>
                    <a:pt x="862584" y="601980"/>
                  </a:lnTo>
                  <a:lnTo>
                    <a:pt x="862977" y="595249"/>
                  </a:lnTo>
                  <a:lnTo>
                    <a:pt x="862977" y="593979"/>
                  </a:lnTo>
                  <a:close/>
                </a:path>
                <a:path w="2489835" h="1134110">
                  <a:moveTo>
                    <a:pt x="1026795" y="58293"/>
                  </a:moveTo>
                  <a:lnTo>
                    <a:pt x="844677" y="58293"/>
                  </a:lnTo>
                  <a:lnTo>
                    <a:pt x="844677" y="266700"/>
                  </a:lnTo>
                  <a:lnTo>
                    <a:pt x="930402" y="266700"/>
                  </a:lnTo>
                  <a:lnTo>
                    <a:pt x="930402" y="125349"/>
                  </a:lnTo>
                  <a:lnTo>
                    <a:pt x="1026795" y="125349"/>
                  </a:lnTo>
                  <a:lnTo>
                    <a:pt x="1026795" y="58293"/>
                  </a:lnTo>
                  <a:close/>
                </a:path>
                <a:path w="2489835" h="1134110">
                  <a:moveTo>
                    <a:pt x="1042809" y="921639"/>
                  </a:moveTo>
                  <a:lnTo>
                    <a:pt x="819150" y="921639"/>
                  </a:lnTo>
                  <a:lnTo>
                    <a:pt x="819150" y="1130046"/>
                  </a:lnTo>
                  <a:lnTo>
                    <a:pt x="904875" y="1130046"/>
                  </a:lnTo>
                  <a:lnTo>
                    <a:pt x="904875" y="988695"/>
                  </a:lnTo>
                  <a:lnTo>
                    <a:pt x="957084" y="988695"/>
                  </a:lnTo>
                  <a:lnTo>
                    <a:pt x="957084" y="1130046"/>
                  </a:lnTo>
                  <a:lnTo>
                    <a:pt x="1042809" y="1130046"/>
                  </a:lnTo>
                  <a:lnTo>
                    <a:pt x="1042809" y="988695"/>
                  </a:lnTo>
                  <a:lnTo>
                    <a:pt x="1042809" y="921639"/>
                  </a:lnTo>
                  <a:close/>
                </a:path>
                <a:path w="2489835" h="1134110">
                  <a:moveTo>
                    <a:pt x="1091184" y="489966"/>
                  </a:moveTo>
                  <a:lnTo>
                    <a:pt x="878217" y="489966"/>
                  </a:lnTo>
                  <a:lnTo>
                    <a:pt x="878217" y="557022"/>
                  </a:lnTo>
                  <a:lnTo>
                    <a:pt x="941844" y="557022"/>
                  </a:lnTo>
                  <a:lnTo>
                    <a:pt x="941844" y="698373"/>
                  </a:lnTo>
                  <a:lnTo>
                    <a:pt x="1027569" y="698373"/>
                  </a:lnTo>
                  <a:lnTo>
                    <a:pt x="1027569" y="557022"/>
                  </a:lnTo>
                  <a:lnTo>
                    <a:pt x="1091184" y="557022"/>
                  </a:lnTo>
                  <a:lnTo>
                    <a:pt x="1091184" y="489966"/>
                  </a:lnTo>
                  <a:close/>
                </a:path>
                <a:path w="2489835" h="1134110">
                  <a:moveTo>
                    <a:pt x="1280160" y="162306"/>
                  </a:moveTo>
                  <a:lnTo>
                    <a:pt x="1272311" y="121539"/>
                  </a:lnTo>
                  <a:lnTo>
                    <a:pt x="1246251" y="84632"/>
                  </a:lnTo>
                  <a:lnTo>
                    <a:pt x="1207389" y="62204"/>
                  </a:lnTo>
                  <a:lnTo>
                    <a:pt x="1192911" y="58127"/>
                  </a:lnTo>
                  <a:lnTo>
                    <a:pt x="1192911" y="162306"/>
                  </a:lnTo>
                  <a:lnTo>
                    <a:pt x="1192314" y="171488"/>
                  </a:lnTo>
                  <a:lnTo>
                    <a:pt x="1166088" y="202780"/>
                  </a:lnTo>
                  <a:lnTo>
                    <a:pt x="1159002" y="203454"/>
                  </a:lnTo>
                  <a:lnTo>
                    <a:pt x="1151902" y="202780"/>
                  </a:lnTo>
                  <a:lnTo>
                    <a:pt x="1125677" y="171488"/>
                  </a:lnTo>
                  <a:lnTo>
                    <a:pt x="1125093" y="162306"/>
                  </a:lnTo>
                  <a:lnTo>
                    <a:pt x="1125677" y="153149"/>
                  </a:lnTo>
                  <a:lnTo>
                    <a:pt x="1151902" y="122212"/>
                  </a:lnTo>
                  <a:lnTo>
                    <a:pt x="1159002" y="121539"/>
                  </a:lnTo>
                  <a:lnTo>
                    <a:pt x="1166088" y="122212"/>
                  </a:lnTo>
                  <a:lnTo>
                    <a:pt x="1192314" y="153149"/>
                  </a:lnTo>
                  <a:lnTo>
                    <a:pt x="1192911" y="162306"/>
                  </a:lnTo>
                  <a:lnTo>
                    <a:pt x="1192911" y="58127"/>
                  </a:lnTo>
                  <a:lnTo>
                    <a:pt x="1192187" y="57912"/>
                  </a:lnTo>
                  <a:lnTo>
                    <a:pt x="1176058" y="55346"/>
                  </a:lnTo>
                  <a:lnTo>
                    <a:pt x="1159002" y="54483"/>
                  </a:lnTo>
                  <a:lnTo>
                    <a:pt x="1142098" y="55346"/>
                  </a:lnTo>
                  <a:lnTo>
                    <a:pt x="1096708" y="68199"/>
                  </a:lnTo>
                  <a:lnTo>
                    <a:pt x="1062024" y="94881"/>
                  </a:lnTo>
                  <a:lnTo>
                    <a:pt x="1041742" y="132740"/>
                  </a:lnTo>
                  <a:lnTo>
                    <a:pt x="1037844" y="162306"/>
                  </a:lnTo>
                  <a:lnTo>
                    <a:pt x="1038809" y="177520"/>
                  </a:lnTo>
                  <a:lnTo>
                    <a:pt x="1053477" y="218122"/>
                  </a:lnTo>
                  <a:lnTo>
                    <a:pt x="1083640" y="248983"/>
                  </a:lnTo>
                  <a:lnTo>
                    <a:pt x="1126083" y="267042"/>
                  </a:lnTo>
                  <a:lnTo>
                    <a:pt x="1159002" y="270510"/>
                  </a:lnTo>
                  <a:lnTo>
                    <a:pt x="1176058" y="269646"/>
                  </a:lnTo>
                  <a:lnTo>
                    <a:pt x="1221689" y="256603"/>
                  </a:lnTo>
                  <a:lnTo>
                    <a:pt x="1256245" y="229743"/>
                  </a:lnTo>
                  <a:lnTo>
                    <a:pt x="1272171" y="203454"/>
                  </a:lnTo>
                  <a:lnTo>
                    <a:pt x="1276299" y="191884"/>
                  </a:lnTo>
                  <a:lnTo>
                    <a:pt x="1279194" y="177520"/>
                  </a:lnTo>
                  <a:lnTo>
                    <a:pt x="1280160" y="162306"/>
                  </a:lnTo>
                  <a:close/>
                </a:path>
                <a:path w="2489835" h="1134110">
                  <a:moveTo>
                    <a:pt x="1284744" y="1018032"/>
                  </a:moveTo>
                  <a:lnTo>
                    <a:pt x="1282928" y="994168"/>
                  </a:lnTo>
                  <a:lnTo>
                    <a:pt x="1279664" y="981837"/>
                  </a:lnTo>
                  <a:lnTo>
                    <a:pt x="1277493" y="973607"/>
                  </a:lnTo>
                  <a:lnTo>
                    <a:pt x="1239685" y="931659"/>
                  </a:lnTo>
                  <a:lnTo>
                    <a:pt x="1198626" y="919543"/>
                  </a:lnTo>
                  <a:lnTo>
                    <a:pt x="1198626" y="1047750"/>
                  </a:lnTo>
                  <a:lnTo>
                    <a:pt x="1198626" y="1062228"/>
                  </a:lnTo>
                  <a:lnTo>
                    <a:pt x="1196352" y="1068832"/>
                  </a:lnTo>
                  <a:lnTo>
                    <a:pt x="1192784" y="1073785"/>
                  </a:lnTo>
                  <a:lnTo>
                    <a:pt x="1183144" y="1080389"/>
                  </a:lnTo>
                  <a:lnTo>
                    <a:pt x="1177683" y="1082040"/>
                  </a:lnTo>
                  <a:lnTo>
                    <a:pt x="1165225" y="1082040"/>
                  </a:lnTo>
                  <a:lnTo>
                    <a:pt x="1160208" y="1080452"/>
                  </a:lnTo>
                  <a:lnTo>
                    <a:pt x="1152855" y="1074102"/>
                  </a:lnTo>
                  <a:lnTo>
                    <a:pt x="1151001" y="1070102"/>
                  </a:lnTo>
                  <a:lnTo>
                    <a:pt x="1151001" y="1065276"/>
                  </a:lnTo>
                  <a:lnTo>
                    <a:pt x="1152639" y="1057617"/>
                  </a:lnTo>
                  <a:lnTo>
                    <a:pt x="1157579" y="1052131"/>
                  </a:lnTo>
                  <a:lnTo>
                    <a:pt x="1165796" y="1048854"/>
                  </a:lnTo>
                  <a:lnTo>
                    <a:pt x="1177302" y="1047750"/>
                  </a:lnTo>
                  <a:lnTo>
                    <a:pt x="1198626" y="1047750"/>
                  </a:lnTo>
                  <a:lnTo>
                    <a:pt x="1198626" y="919543"/>
                  </a:lnTo>
                  <a:lnTo>
                    <a:pt x="1197775" y="919365"/>
                  </a:lnTo>
                  <a:lnTo>
                    <a:pt x="1171968" y="917829"/>
                  </a:lnTo>
                  <a:lnTo>
                    <a:pt x="1159370" y="918222"/>
                  </a:lnTo>
                  <a:lnTo>
                    <a:pt x="1121473" y="924115"/>
                  </a:lnTo>
                  <a:lnTo>
                    <a:pt x="1078242" y="941451"/>
                  </a:lnTo>
                  <a:lnTo>
                    <a:pt x="1105674" y="998220"/>
                  </a:lnTo>
                  <a:lnTo>
                    <a:pt x="1111072" y="994613"/>
                  </a:lnTo>
                  <a:lnTo>
                    <a:pt x="1116990" y="991412"/>
                  </a:lnTo>
                  <a:lnTo>
                    <a:pt x="1159002" y="981837"/>
                  </a:lnTo>
                  <a:lnTo>
                    <a:pt x="1174597" y="983361"/>
                  </a:lnTo>
                  <a:lnTo>
                    <a:pt x="1186332" y="987933"/>
                  </a:lnTo>
                  <a:lnTo>
                    <a:pt x="1194219" y="995553"/>
                  </a:lnTo>
                  <a:lnTo>
                    <a:pt x="1198245" y="1006221"/>
                  </a:lnTo>
                  <a:lnTo>
                    <a:pt x="1163586" y="1006221"/>
                  </a:lnTo>
                  <a:lnTo>
                    <a:pt x="1141095" y="1007224"/>
                  </a:lnTo>
                  <a:lnTo>
                    <a:pt x="1091958" y="1022223"/>
                  </a:lnTo>
                  <a:lnTo>
                    <a:pt x="1069809" y="1054595"/>
                  </a:lnTo>
                  <a:lnTo>
                    <a:pt x="1068362" y="1068832"/>
                  </a:lnTo>
                  <a:lnTo>
                    <a:pt x="1068400" y="1070102"/>
                  </a:lnTo>
                  <a:lnTo>
                    <a:pt x="1082281" y="1109002"/>
                  </a:lnTo>
                  <a:lnTo>
                    <a:pt x="1122756" y="1131722"/>
                  </a:lnTo>
                  <a:lnTo>
                    <a:pt x="1145667" y="1133856"/>
                  </a:lnTo>
                  <a:lnTo>
                    <a:pt x="1165936" y="1131912"/>
                  </a:lnTo>
                  <a:lnTo>
                    <a:pt x="1182535" y="1126045"/>
                  </a:lnTo>
                  <a:lnTo>
                    <a:pt x="1195463" y="1116291"/>
                  </a:lnTo>
                  <a:lnTo>
                    <a:pt x="1204734" y="1102614"/>
                  </a:lnTo>
                  <a:lnTo>
                    <a:pt x="1204734" y="1130046"/>
                  </a:lnTo>
                  <a:lnTo>
                    <a:pt x="1284744" y="1130046"/>
                  </a:lnTo>
                  <a:lnTo>
                    <a:pt x="1284744" y="1102614"/>
                  </a:lnTo>
                  <a:lnTo>
                    <a:pt x="1284744" y="1082040"/>
                  </a:lnTo>
                  <a:lnTo>
                    <a:pt x="1284744" y="1047750"/>
                  </a:lnTo>
                  <a:lnTo>
                    <a:pt x="1284744" y="1018032"/>
                  </a:lnTo>
                  <a:close/>
                </a:path>
                <a:path w="2489835" h="1134110">
                  <a:moveTo>
                    <a:pt x="1346085" y="489966"/>
                  </a:moveTo>
                  <a:lnTo>
                    <a:pt x="1260360" y="489966"/>
                  </a:lnTo>
                  <a:lnTo>
                    <a:pt x="1260360" y="563118"/>
                  </a:lnTo>
                  <a:lnTo>
                    <a:pt x="1201686" y="563118"/>
                  </a:lnTo>
                  <a:lnTo>
                    <a:pt x="1201686" y="489966"/>
                  </a:lnTo>
                  <a:lnTo>
                    <a:pt x="1115961" y="489966"/>
                  </a:lnTo>
                  <a:lnTo>
                    <a:pt x="1115961" y="698373"/>
                  </a:lnTo>
                  <a:lnTo>
                    <a:pt x="1201686" y="698373"/>
                  </a:lnTo>
                  <a:lnTo>
                    <a:pt x="1201686" y="630555"/>
                  </a:lnTo>
                  <a:lnTo>
                    <a:pt x="1260360" y="630555"/>
                  </a:lnTo>
                  <a:lnTo>
                    <a:pt x="1260360" y="698373"/>
                  </a:lnTo>
                  <a:lnTo>
                    <a:pt x="1346085" y="698373"/>
                  </a:lnTo>
                  <a:lnTo>
                    <a:pt x="1346085" y="630555"/>
                  </a:lnTo>
                  <a:lnTo>
                    <a:pt x="1346085" y="563118"/>
                  </a:lnTo>
                  <a:lnTo>
                    <a:pt x="1346085" y="489966"/>
                  </a:lnTo>
                  <a:close/>
                </a:path>
                <a:path w="2489835" h="1134110">
                  <a:moveTo>
                    <a:pt x="1504188" y="58293"/>
                  </a:moveTo>
                  <a:lnTo>
                    <a:pt x="1291209" y="58293"/>
                  </a:lnTo>
                  <a:lnTo>
                    <a:pt x="1291209" y="125349"/>
                  </a:lnTo>
                  <a:lnTo>
                    <a:pt x="1354836" y="125349"/>
                  </a:lnTo>
                  <a:lnTo>
                    <a:pt x="1354836" y="266700"/>
                  </a:lnTo>
                  <a:lnTo>
                    <a:pt x="1440561" y="266700"/>
                  </a:lnTo>
                  <a:lnTo>
                    <a:pt x="1440561" y="125349"/>
                  </a:lnTo>
                  <a:lnTo>
                    <a:pt x="1504188" y="125349"/>
                  </a:lnTo>
                  <a:lnTo>
                    <a:pt x="1504188" y="58293"/>
                  </a:lnTo>
                  <a:close/>
                </a:path>
                <a:path w="2489835" h="1134110">
                  <a:moveTo>
                    <a:pt x="1549908" y="921639"/>
                  </a:moveTo>
                  <a:lnTo>
                    <a:pt x="1464183" y="921639"/>
                  </a:lnTo>
                  <a:lnTo>
                    <a:pt x="1464183" y="994791"/>
                  </a:lnTo>
                  <a:lnTo>
                    <a:pt x="1405509" y="994791"/>
                  </a:lnTo>
                  <a:lnTo>
                    <a:pt x="1405509" y="921639"/>
                  </a:lnTo>
                  <a:lnTo>
                    <a:pt x="1319784" y="921639"/>
                  </a:lnTo>
                  <a:lnTo>
                    <a:pt x="1319784" y="1130046"/>
                  </a:lnTo>
                  <a:lnTo>
                    <a:pt x="1405509" y="1130046"/>
                  </a:lnTo>
                  <a:lnTo>
                    <a:pt x="1405509" y="1062228"/>
                  </a:lnTo>
                  <a:lnTo>
                    <a:pt x="1464183" y="1062228"/>
                  </a:lnTo>
                  <a:lnTo>
                    <a:pt x="1464183" y="1130046"/>
                  </a:lnTo>
                  <a:lnTo>
                    <a:pt x="1549908" y="1130046"/>
                  </a:lnTo>
                  <a:lnTo>
                    <a:pt x="1549908" y="1062228"/>
                  </a:lnTo>
                  <a:lnTo>
                    <a:pt x="1549908" y="994791"/>
                  </a:lnTo>
                  <a:lnTo>
                    <a:pt x="1549908" y="921639"/>
                  </a:lnTo>
                  <a:close/>
                </a:path>
                <a:path w="2489835" h="1134110">
                  <a:moveTo>
                    <a:pt x="1605534" y="593979"/>
                  </a:moveTo>
                  <a:lnTo>
                    <a:pt x="1604568" y="577621"/>
                  </a:lnTo>
                  <a:lnTo>
                    <a:pt x="1603616" y="572643"/>
                  </a:lnTo>
                  <a:lnTo>
                    <a:pt x="1601673" y="562457"/>
                  </a:lnTo>
                  <a:lnTo>
                    <a:pt x="1581721" y="524243"/>
                  </a:lnTo>
                  <a:lnTo>
                    <a:pt x="1548587" y="498729"/>
                  </a:lnTo>
                  <a:lnTo>
                    <a:pt x="1525143" y="490435"/>
                  </a:lnTo>
                  <a:lnTo>
                    <a:pt x="1525143" y="572643"/>
                  </a:lnTo>
                  <a:lnTo>
                    <a:pt x="1458099" y="572643"/>
                  </a:lnTo>
                  <a:lnTo>
                    <a:pt x="1459877" y="563753"/>
                  </a:lnTo>
                  <a:lnTo>
                    <a:pt x="1463687" y="556895"/>
                  </a:lnTo>
                  <a:lnTo>
                    <a:pt x="1475359" y="547243"/>
                  </a:lnTo>
                  <a:lnTo>
                    <a:pt x="1482737" y="544830"/>
                  </a:lnTo>
                  <a:lnTo>
                    <a:pt x="1500517" y="544830"/>
                  </a:lnTo>
                  <a:lnTo>
                    <a:pt x="1507871" y="547306"/>
                  </a:lnTo>
                  <a:lnTo>
                    <a:pt x="1519567" y="557212"/>
                  </a:lnTo>
                  <a:lnTo>
                    <a:pt x="1523377" y="564007"/>
                  </a:lnTo>
                  <a:lnTo>
                    <a:pt x="1525143" y="572643"/>
                  </a:lnTo>
                  <a:lnTo>
                    <a:pt x="1525143" y="490435"/>
                  </a:lnTo>
                  <a:lnTo>
                    <a:pt x="1521091" y="489305"/>
                  </a:lnTo>
                  <a:lnTo>
                    <a:pt x="1506321" y="486943"/>
                  </a:lnTo>
                  <a:lnTo>
                    <a:pt x="1490865" y="486156"/>
                  </a:lnTo>
                  <a:lnTo>
                    <a:pt x="1474508" y="487019"/>
                  </a:lnTo>
                  <a:lnTo>
                    <a:pt x="1430464" y="499872"/>
                  </a:lnTo>
                  <a:lnTo>
                    <a:pt x="1396606" y="526554"/>
                  </a:lnTo>
                  <a:lnTo>
                    <a:pt x="1376603" y="564413"/>
                  </a:lnTo>
                  <a:lnTo>
                    <a:pt x="1372743" y="593979"/>
                  </a:lnTo>
                  <a:lnTo>
                    <a:pt x="1373720" y="609028"/>
                  </a:lnTo>
                  <a:lnTo>
                    <a:pt x="1388376" y="649605"/>
                  </a:lnTo>
                  <a:lnTo>
                    <a:pt x="1419072" y="680656"/>
                  </a:lnTo>
                  <a:lnTo>
                    <a:pt x="1463421" y="698715"/>
                  </a:lnTo>
                  <a:lnTo>
                    <a:pt x="1498866" y="702183"/>
                  </a:lnTo>
                  <a:lnTo>
                    <a:pt x="1527263" y="700087"/>
                  </a:lnTo>
                  <a:lnTo>
                    <a:pt x="1551914" y="693801"/>
                  </a:lnTo>
                  <a:lnTo>
                    <a:pt x="1572793" y="683323"/>
                  </a:lnTo>
                  <a:lnTo>
                    <a:pt x="1589925" y="668655"/>
                  </a:lnTo>
                  <a:lnTo>
                    <a:pt x="1560068" y="638556"/>
                  </a:lnTo>
                  <a:lnTo>
                    <a:pt x="1544967" y="623316"/>
                  </a:lnTo>
                  <a:lnTo>
                    <a:pt x="1537601" y="628904"/>
                  </a:lnTo>
                  <a:lnTo>
                    <a:pt x="1530807" y="632841"/>
                  </a:lnTo>
                  <a:lnTo>
                    <a:pt x="1518348" y="637413"/>
                  </a:lnTo>
                  <a:lnTo>
                    <a:pt x="1510677" y="638556"/>
                  </a:lnTo>
                  <a:lnTo>
                    <a:pt x="1501533" y="638556"/>
                  </a:lnTo>
                  <a:lnTo>
                    <a:pt x="1462659" y="622046"/>
                  </a:lnTo>
                  <a:lnTo>
                    <a:pt x="1459623" y="614172"/>
                  </a:lnTo>
                  <a:lnTo>
                    <a:pt x="1604403" y="614172"/>
                  </a:lnTo>
                  <a:lnTo>
                    <a:pt x="1605165" y="601980"/>
                  </a:lnTo>
                  <a:lnTo>
                    <a:pt x="1605534" y="595249"/>
                  </a:lnTo>
                  <a:lnTo>
                    <a:pt x="1605534" y="593979"/>
                  </a:lnTo>
                  <a:close/>
                </a:path>
                <a:path w="2489835" h="1134110">
                  <a:moveTo>
                    <a:pt x="1757553" y="162306"/>
                  </a:moveTo>
                  <a:lnTo>
                    <a:pt x="1749704" y="121539"/>
                  </a:lnTo>
                  <a:lnTo>
                    <a:pt x="1723644" y="84632"/>
                  </a:lnTo>
                  <a:lnTo>
                    <a:pt x="1684782" y="62204"/>
                  </a:lnTo>
                  <a:lnTo>
                    <a:pt x="1670304" y="58127"/>
                  </a:lnTo>
                  <a:lnTo>
                    <a:pt x="1670304" y="162306"/>
                  </a:lnTo>
                  <a:lnTo>
                    <a:pt x="1669707" y="171488"/>
                  </a:lnTo>
                  <a:lnTo>
                    <a:pt x="1643481" y="202780"/>
                  </a:lnTo>
                  <a:lnTo>
                    <a:pt x="1636395" y="203454"/>
                  </a:lnTo>
                  <a:lnTo>
                    <a:pt x="1629295" y="202780"/>
                  </a:lnTo>
                  <a:lnTo>
                    <a:pt x="1603070" y="171488"/>
                  </a:lnTo>
                  <a:lnTo>
                    <a:pt x="1602486" y="162306"/>
                  </a:lnTo>
                  <a:lnTo>
                    <a:pt x="1603070" y="153149"/>
                  </a:lnTo>
                  <a:lnTo>
                    <a:pt x="1629295" y="122212"/>
                  </a:lnTo>
                  <a:lnTo>
                    <a:pt x="1636395" y="121539"/>
                  </a:lnTo>
                  <a:lnTo>
                    <a:pt x="1643481" y="122212"/>
                  </a:lnTo>
                  <a:lnTo>
                    <a:pt x="1669707" y="153149"/>
                  </a:lnTo>
                  <a:lnTo>
                    <a:pt x="1670304" y="162306"/>
                  </a:lnTo>
                  <a:lnTo>
                    <a:pt x="1670304" y="58127"/>
                  </a:lnTo>
                  <a:lnTo>
                    <a:pt x="1669580" y="57912"/>
                  </a:lnTo>
                  <a:lnTo>
                    <a:pt x="1653451" y="55346"/>
                  </a:lnTo>
                  <a:lnTo>
                    <a:pt x="1636395" y="54483"/>
                  </a:lnTo>
                  <a:lnTo>
                    <a:pt x="1619491" y="55346"/>
                  </a:lnTo>
                  <a:lnTo>
                    <a:pt x="1574101" y="68199"/>
                  </a:lnTo>
                  <a:lnTo>
                    <a:pt x="1539405" y="94881"/>
                  </a:lnTo>
                  <a:lnTo>
                    <a:pt x="1519135" y="132740"/>
                  </a:lnTo>
                  <a:lnTo>
                    <a:pt x="1515237" y="162306"/>
                  </a:lnTo>
                  <a:lnTo>
                    <a:pt x="1516202" y="177520"/>
                  </a:lnTo>
                  <a:lnTo>
                    <a:pt x="1530845" y="218122"/>
                  </a:lnTo>
                  <a:lnTo>
                    <a:pt x="1561033" y="248983"/>
                  </a:lnTo>
                  <a:lnTo>
                    <a:pt x="1603476" y="267042"/>
                  </a:lnTo>
                  <a:lnTo>
                    <a:pt x="1636395" y="270510"/>
                  </a:lnTo>
                  <a:lnTo>
                    <a:pt x="1653451" y="269646"/>
                  </a:lnTo>
                  <a:lnTo>
                    <a:pt x="1699069" y="256603"/>
                  </a:lnTo>
                  <a:lnTo>
                    <a:pt x="1733638" y="229743"/>
                  </a:lnTo>
                  <a:lnTo>
                    <a:pt x="1749564" y="203454"/>
                  </a:lnTo>
                  <a:lnTo>
                    <a:pt x="1753692" y="191884"/>
                  </a:lnTo>
                  <a:lnTo>
                    <a:pt x="1756587" y="177520"/>
                  </a:lnTo>
                  <a:lnTo>
                    <a:pt x="1757553" y="162306"/>
                  </a:lnTo>
                  <a:close/>
                </a:path>
                <a:path w="2489835" h="1134110">
                  <a:moveTo>
                    <a:pt x="1826145" y="406146"/>
                  </a:moveTo>
                  <a:lnTo>
                    <a:pt x="1770138" y="406146"/>
                  </a:lnTo>
                  <a:lnTo>
                    <a:pt x="1768805" y="417156"/>
                  </a:lnTo>
                  <a:lnTo>
                    <a:pt x="1764804" y="425005"/>
                  </a:lnTo>
                  <a:lnTo>
                    <a:pt x="1758137" y="429729"/>
                  </a:lnTo>
                  <a:lnTo>
                    <a:pt x="1748802" y="431292"/>
                  </a:lnTo>
                  <a:lnTo>
                    <a:pt x="1740928" y="431292"/>
                  </a:lnTo>
                  <a:lnTo>
                    <a:pt x="1735531" y="429196"/>
                  </a:lnTo>
                  <a:lnTo>
                    <a:pt x="1729689" y="420814"/>
                  </a:lnTo>
                  <a:lnTo>
                    <a:pt x="1728228" y="414528"/>
                  </a:lnTo>
                  <a:lnTo>
                    <a:pt x="1728228" y="406146"/>
                  </a:lnTo>
                  <a:lnTo>
                    <a:pt x="1672983" y="406146"/>
                  </a:lnTo>
                  <a:lnTo>
                    <a:pt x="1683258" y="447408"/>
                  </a:lnTo>
                  <a:lnTo>
                    <a:pt x="1714881" y="468782"/>
                  </a:lnTo>
                  <a:lnTo>
                    <a:pt x="1749183" y="472821"/>
                  </a:lnTo>
                  <a:lnTo>
                    <a:pt x="1767840" y="471817"/>
                  </a:lnTo>
                  <a:lnTo>
                    <a:pt x="1807654" y="456628"/>
                  </a:lnTo>
                  <a:lnTo>
                    <a:pt x="1822678" y="431292"/>
                  </a:lnTo>
                  <a:lnTo>
                    <a:pt x="1824990" y="422160"/>
                  </a:lnTo>
                  <a:lnTo>
                    <a:pt x="1826145" y="406146"/>
                  </a:lnTo>
                  <a:close/>
                </a:path>
                <a:path w="2489835" h="1134110">
                  <a:moveTo>
                    <a:pt x="1827276" y="921639"/>
                  </a:moveTo>
                  <a:lnTo>
                    <a:pt x="1748040" y="921639"/>
                  </a:lnTo>
                  <a:lnTo>
                    <a:pt x="1676031" y="1015746"/>
                  </a:lnTo>
                  <a:lnTo>
                    <a:pt x="1676031" y="921639"/>
                  </a:lnTo>
                  <a:lnTo>
                    <a:pt x="1590306" y="921639"/>
                  </a:lnTo>
                  <a:lnTo>
                    <a:pt x="1590306" y="1130046"/>
                  </a:lnTo>
                  <a:lnTo>
                    <a:pt x="1669935" y="1130046"/>
                  </a:lnTo>
                  <a:lnTo>
                    <a:pt x="1741551" y="1035558"/>
                  </a:lnTo>
                  <a:lnTo>
                    <a:pt x="1741551" y="1130046"/>
                  </a:lnTo>
                  <a:lnTo>
                    <a:pt x="1827276" y="1130046"/>
                  </a:lnTo>
                  <a:lnTo>
                    <a:pt x="1827276" y="1035558"/>
                  </a:lnTo>
                  <a:lnTo>
                    <a:pt x="1827276" y="1015746"/>
                  </a:lnTo>
                  <a:lnTo>
                    <a:pt x="1827276" y="921639"/>
                  </a:lnTo>
                  <a:close/>
                </a:path>
                <a:path w="2489835" h="1134110">
                  <a:moveTo>
                    <a:pt x="1873389" y="489966"/>
                  </a:moveTo>
                  <a:lnTo>
                    <a:pt x="1794141" y="489966"/>
                  </a:lnTo>
                  <a:lnTo>
                    <a:pt x="1722132" y="584073"/>
                  </a:lnTo>
                  <a:lnTo>
                    <a:pt x="1722132" y="489966"/>
                  </a:lnTo>
                  <a:lnTo>
                    <a:pt x="1636407" y="489966"/>
                  </a:lnTo>
                  <a:lnTo>
                    <a:pt x="1636407" y="698373"/>
                  </a:lnTo>
                  <a:lnTo>
                    <a:pt x="1716036" y="698373"/>
                  </a:lnTo>
                  <a:lnTo>
                    <a:pt x="1787664" y="603885"/>
                  </a:lnTo>
                  <a:lnTo>
                    <a:pt x="1787664" y="698373"/>
                  </a:lnTo>
                  <a:lnTo>
                    <a:pt x="1873389" y="698373"/>
                  </a:lnTo>
                  <a:lnTo>
                    <a:pt x="1873389" y="603885"/>
                  </a:lnTo>
                  <a:lnTo>
                    <a:pt x="1873389" y="584073"/>
                  </a:lnTo>
                  <a:lnTo>
                    <a:pt x="1873389" y="489966"/>
                  </a:lnTo>
                  <a:close/>
                </a:path>
                <a:path w="2489835" h="1134110">
                  <a:moveTo>
                    <a:pt x="1995678" y="205740"/>
                  </a:moveTo>
                  <a:lnTo>
                    <a:pt x="1993531" y="189433"/>
                  </a:lnTo>
                  <a:lnTo>
                    <a:pt x="1990407" y="182880"/>
                  </a:lnTo>
                  <a:lnTo>
                    <a:pt x="1987105" y="175933"/>
                  </a:lnTo>
                  <a:lnTo>
                    <a:pt x="1976386" y="165239"/>
                  </a:lnTo>
                  <a:lnTo>
                    <a:pt x="1961388" y="157353"/>
                  </a:lnTo>
                  <a:lnTo>
                    <a:pt x="1967826" y="153479"/>
                  </a:lnTo>
                  <a:lnTo>
                    <a:pt x="1973478" y="149072"/>
                  </a:lnTo>
                  <a:lnTo>
                    <a:pt x="1978304" y="144145"/>
                  </a:lnTo>
                  <a:lnTo>
                    <a:pt x="1980933" y="140589"/>
                  </a:lnTo>
                  <a:lnTo>
                    <a:pt x="1982343" y="138684"/>
                  </a:lnTo>
                  <a:lnTo>
                    <a:pt x="1985492" y="132778"/>
                  </a:lnTo>
                  <a:lnTo>
                    <a:pt x="1987765" y="126492"/>
                  </a:lnTo>
                  <a:lnTo>
                    <a:pt x="1989124" y="119824"/>
                  </a:lnTo>
                  <a:lnTo>
                    <a:pt x="1989582" y="112776"/>
                  </a:lnTo>
                  <a:lnTo>
                    <a:pt x="1989442" y="111633"/>
                  </a:lnTo>
                  <a:lnTo>
                    <a:pt x="1988121" y="100558"/>
                  </a:lnTo>
                  <a:lnTo>
                    <a:pt x="1953539" y="66332"/>
                  </a:lnTo>
                  <a:lnTo>
                    <a:pt x="1918335" y="59080"/>
                  </a:lnTo>
                  <a:lnTo>
                    <a:pt x="1918335" y="187833"/>
                  </a:lnTo>
                  <a:lnTo>
                    <a:pt x="1918335" y="208153"/>
                  </a:lnTo>
                  <a:lnTo>
                    <a:pt x="1912112" y="213360"/>
                  </a:lnTo>
                  <a:lnTo>
                    <a:pt x="1859661" y="213360"/>
                  </a:lnTo>
                  <a:lnTo>
                    <a:pt x="1859661" y="182880"/>
                  </a:lnTo>
                  <a:lnTo>
                    <a:pt x="1912112" y="182880"/>
                  </a:lnTo>
                  <a:lnTo>
                    <a:pt x="1918335" y="187833"/>
                  </a:lnTo>
                  <a:lnTo>
                    <a:pt x="1918335" y="59080"/>
                  </a:lnTo>
                  <a:lnTo>
                    <a:pt x="1912239" y="58801"/>
                  </a:lnTo>
                  <a:lnTo>
                    <a:pt x="1912239" y="120904"/>
                  </a:lnTo>
                  <a:lnTo>
                    <a:pt x="1912239" y="135636"/>
                  </a:lnTo>
                  <a:lnTo>
                    <a:pt x="1906003" y="140589"/>
                  </a:lnTo>
                  <a:lnTo>
                    <a:pt x="1859661" y="140589"/>
                  </a:lnTo>
                  <a:lnTo>
                    <a:pt x="1859661" y="111633"/>
                  </a:lnTo>
                  <a:lnTo>
                    <a:pt x="1900161" y="111633"/>
                  </a:lnTo>
                  <a:lnTo>
                    <a:pt x="1904923" y="112776"/>
                  </a:lnTo>
                  <a:lnTo>
                    <a:pt x="1910765" y="117348"/>
                  </a:lnTo>
                  <a:lnTo>
                    <a:pt x="1912239" y="120904"/>
                  </a:lnTo>
                  <a:lnTo>
                    <a:pt x="1912239" y="58801"/>
                  </a:lnTo>
                  <a:lnTo>
                    <a:pt x="1901190" y="58293"/>
                  </a:lnTo>
                  <a:lnTo>
                    <a:pt x="1784223" y="58293"/>
                  </a:lnTo>
                  <a:lnTo>
                    <a:pt x="1784223" y="266700"/>
                  </a:lnTo>
                  <a:lnTo>
                    <a:pt x="1907286" y="266700"/>
                  </a:lnTo>
                  <a:lnTo>
                    <a:pt x="1945474" y="262661"/>
                  </a:lnTo>
                  <a:lnTo>
                    <a:pt x="1983016" y="241642"/>
                  </a:lnTo>
                  <a:lnTo>
                    <a:pt x="1994877" y="213360"/>
                  </a:lnTo>
                  <a:lnTo>
                    <a:pt x="1995678" y="205740"/>
                  </a:lnTo>
                  <a:close/>
                </a:path>
                <a:path w="2489835" h="1134110">
                  <a:moveTo>
                    <a:pt x="2104656" y="921639"/>
                  </a:moveTo>
                  <a:lnTo>
                    <a:pt x="2025408" y="921639"/>
                  </a:lnTo>
                  <a:lnTo>
                    <a:pt x="1953399" y="1015746"/>
                  </a:lnTo>
                  <a:lnTo>
                    <a:pt x="1953399" y="921639"/>
                  </a:lnTo>
                  <a:lnTo>
                    <a:pt x="1867674" y="921639"/>
                  </a:lnTo>
                  <a:lnTo>
                    <a:pt x="1867674" y="1130046"/>
                  </a:lnTo>
                  <a:lnTo>
                    <a:pt x="1947303" y="1130046"/>
                  </a:lnTo>
                  <a:lnTo>
                    <a:pt x="2018931" y="1035558"/>
                  </a:lnTo>
                  <a:lnTo>
                    <a:pt x="2018931" y="1130046"/>
                  </a:lnTo>
                  <a:lnTo>
                    <a:pt x="2104656" y="1130046"/>
                  </a:lnTo>
                  <a:lnTo>
                    <a:pt x="2104656" y="1035558"/>
                  </a:lnTo>
                  <a:lnTo>
                    <a:pt x="2104656" y="1015746"/>
                  </a:lnTo>
                  <a:lnTo>
                    <a:pt x="2104656" y="921639"/>
                  </a:lnTo>
                  <a:close/>
                </a:path>
                <a:path w="2489835" h="1134110">
                  <a:moveTo>
                    <a:pt x="2269236" y="266700"/>
                  </a:moveTo>
                  <a:lnTo>
                    <a:pt x="2223732" y="197358"/>
                  </a:lnTo>
                  <a:lnTo>
                    <a:pt x="2197989" y="158115"/>
                  </a:lnTo>
                  <a:lnTo>
                    <a:pt x="2215896" y="131445"/>
                  </a:lnTo>
                  <a:lnTo>
                    <a:pt x="2265045" y="58293"/>
                  </a:lnTo>
                  <a:lnTo>
                    <a:pt x="2174354" y="58293"/>
                  </a:lnTo>
                  <a:lnTo>
                    <a:pt x="2128647" y="131445"/>
                  </a:lnTo>
                  <a:lnTo>
                    <a:pt x="2109978" y="131445"/>
                  </a:lnTo>
                  <a:lnTo>
                    <a:pt x="2109978" y="58293"/>
                  </a:lnTo>
                  <a:lnTo>
                    <a:pt x="2023872" y="58293"/>
                  </a:lnTo>
                  <a:lnTo>
                    <a:pt x="2023872" y="266700"/>
                  </a:lnTo>
                  <a:lnTo>
                    <a:pt x="2109978" y="266700"/>
                  </a:lnTo>
                  <a:lnTo>
                    <a:pt x="2109978" y="197358"/>
                  </a:lnTo>
                  <a:lnTo>
                    <a:pt x="2126361" y="197358"/>
                  </a:lnTo>
                  <a:lnTo>
                    <a:pt x="2167890" y="266700"/>
                  </a:lnTo>
                  <a:lnTo>
                    <a:pt x="2269236" y="266700"/>
                  </a:lnTo>
                  <a:close/>
                </a:path>
                <a:path w="2489835" h="1134110">
                  <a:moveTo>
                    <a:pt x="2489835" y="154686"/>
                  </a:moveTo>
                  <a:lnTo>
                    <a:pt x="2482583" y="110261"/>
                  </a:lnTo>
                  <a:lnTo>
                    <a:pt x="2444775" y="68313"/>
                  </a:lnTo>
                  <a:lnTo>
                    <a:pt x="2403729" y="56197"/>
                  </a:lnTo>
                  <a:lnTo>
                    <a:pt x="2403729" y="184404"/>
                  </a:lnTo>
                  <a:lnTo>
                    <a:pt x="2403729" y="198882"/>
                  </a:lnTo>
                  <a:lnTo>
                    <a:pt x="2401443" y="205486"/>
                  </a:lnTo>
                  <a:lnTo>
                    <a:pt x="2397887" y="210439"/>
                  </a:lnTo>
                  <a:lnTo>
                    <a:pt x="2388222" y="217043"/>
                  </a:lnTo>
                  <a:lnTo>
                    <a:pt x="2382761" y="218694"/>
                  </a:lnTo>
                  <a:lnTo>
                    <a:pt x="2370328" y="218694"/>
                  </a:lnTo>
                  <a:lnTo>
                    <a:pt x="2365298" y="217106"/>
                  </a:lnTo>
                  <a:lnTo>
                    <a:pt x="2357932" y="210756"/>
                  </a:lnTo>
                  <a:lnTo>
                    <a:pt x="2356104" y="206756"/>
                  </a:lnTo>
                  <a:lnTo>
                    <a:pt x="2356104" y="201930"/>
                  </a:lnTo>
                  <a:lnTo>
                    <a:pt x="2357742" y="194271"/>
                  </a:lnTo>
                  <a:lnTo>
                    <a:pt x="2362670" y="188785"/>
                  </a:lnTo>
                  <a:lnTo>
                    <a:pt x="2370874" y="185508"/>
                  </a:lnTo>
                  <a:lnTo>
                    <a:pt x="2382393" y="184404"/>
                  </a:lnTo>
                  <a:lnTo>
                    <a:pt x="2403729" y="184404"/>
                  </a:lnTo>
                  <a:lnTo>
                    <a:pt x="2403729" y="56197"/>
                  </a:lnTo>
                  <a:lnTo>
                    <a:pt x="2402865" y="56019"/>
                  </a:lnTo>
                  <a:lnTo>
                    <a:pt x="2377059" y="54483"/>
                  </a:lnTo>
                  <a:lnTo>
                    <a:pt x="2364473" y="54876"/>
                  </a:lnTo>
                  <a:lnTo>
                    <a:pt x="2326576" y="60769"/>
                  </a:lnTo>
                  <a:lnTo>
                    <a:pt x="2283320" y="78105"/>
                  </a:lnTo>
                  <a:lnTo>
                    <a:pt x="2310765" y="134874"/>
                  </a:lnTo>
                  <a:lnTo>
                    <a:pt x="2316162" y="131267"/>
                  </a:lnTo>
                  <a:lnTo>
                    <a:pt x="2322093" y="128066"/>
                  </a:lnTo>
                  <a:lnTo>
                    <a:pt x="2364105" y="118491"/>
                  </a:lnTo>
                  <a:lnTo>
                    <a:pt x="2379700" y="120015"/>
                  </a:lnTo>
                  <a:lnTo>
                    <a:pt x="2391435" y="124587"/>
                  </a:lnTo>
                  <a:lnTo>
                    <a:pt x="2399322" y="132207"/>
                  </a:lnTo>
                  <a:lnTo>
                    <a:pt x="2403348" y="142875"/>
                  </a:lnTo>
                  <a:lnTo>
                    <a:pt x="2368677" y="142875"/>
                  </a:lnTo>
                  <a:lnTo>
                    <a:pt x="2346185" y="143878"/>
                  </a:lnTo>
                  <a:lnTo>
                    <a:pt x="2297036" y="158877"/>
                  </a:lnTo>
                  <a:lnTo>
                    <a:pt x="2274900" y="191249"/>
                  </a:lnTo>
                  <a:lnTo>
                    <a:pt x="2273452" y="205486"/>
                  </a:lnTo>
                  <a:lnTo>
                    <a:pt x="2273490" y="206756"/>
                  </a:lnTo>
                  <a:lnTo>
                    <a:pt x="2287371" y="245656"/>
                  </a:lnTo>
                  <a:lnTo>
                    <a:pt x="2327846" y="268376"/>
                  </a:lnTo>
                  <a:lnTo>
                    <a:pt x="2350770" y="270510"/>
                  </a:lnTo>
                  <a:lnTo>
                    <a:pt x="2371026" y="268566"/>
                  </a:lnTo>
                  <a:lnTo>
                    <a:pt x="2387625" y="262699"/>
                  </a:lnTo>
                  <a:lnTo>
                    <a:pt x="2400554" y="252945"/>
                  </a:lnTo>
                  <a:lnTo>
                    <a:pt x="2409812" y="239268"/>
                  </a:lnTo>
                  <a:lnTo>
                    <a:pt x="2409812" y="266700"/>
                  </a:lnTo>
                  <a:lnTo>
                    <a:pt x="2489835" y="266700"/>
                  </a:lnTo>
                  <a:lnTo>
                    <a:pt x="2489835" y="239268"/>
                  </a:lnTo>
                  <a:lnTo>
                    <a:pt x="2489835" y="218694"/>
                  </a:lnTo>
                  <a:lnTo>
                    <a:pt x="2489835" y="184404"/>
                  </a:lnTo>
                  <a:lnTo>
                    <a:pt x="2489835" y="154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302" y="2592158"/>
              <a:ext cx="1595132" cy="1595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7201" y="2592158"/>
              <a:ext cx="1595120" cy="159511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58142" y="362788"/>
            <a:ext cx="5334000" cy="6510020"/>
            <a:chOff x="5358142" y="362788"/>
            <a:chExt cx="5334000" cy="65100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5679" y="362788"/>
              <a:ext cx="4116324" cy="65094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8536" y="1210881"/>
              <a:ext cx="4735448" cy="350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58142" y="1617408"/>
              <a:ext cx="3223260" cy="346710"/>
            </a:xfrm>
            <a:custGeom>
              <a:avLst/>
              <a:gdLst/>
              <a:ahLst/>
              <a:cxnLst/>
              <a:rect l="l" t="t" r="r" b="b"/>
              <a:pathLst>
                <a:path w="3223259" h="346710">
                  <a:moveTo>
                    <a:pt x="3069323" y="92201"/>
                  </a:moveTo>
                  <a:lnTo>
                    <a:pt x="2993123" y="92201"/>
                  </a:lnTo>
                  <a:lnTo>
                    <a:pt x="3043796" y="168401"/>
                  </a:lnTo>
                  <a:lnTo>
                    <a:pt x="2993123" y="244601"/>
                  </a:lnTo>
                  <a:lnTo>
                    <a:pt x="3069323" y="244601"/>
                  </a:lnTo>
                  <a:lnTo>
                    <a:pt x="3121901" y="168401"/>
                  </a:lnTo>
                  <a:lnTo>
                    <a:pt x="3069323" y="92201"/>
                  </a:lnTo>
                  <a:close/>
                </a:path>
                <a:path w="3223259" h="346710">
                  <a:moveTo>
                    <a:pt x="3170288" y="92201"/>
                  </a:moveTo>
                  <a:lnTo>
                    <a:pt x="3094088" y="92201"/>
                  </a:lnTo>
                  <a:lnTo>
                    <a:pt x="3144761" y="168401"/>
                  </a:lnTo>
                  <a:lnTo>
                    <a:pt x="3094088" y="244601"/>
                  </a:lnTo>
                  <a:lnTo>
                    <a:pt x="3170288" y="244601"/>
                  </a:lnTo>
                  <a:lnTo>
                    <a:pt x="3222866" y="168401"/>
                  </a:lnTo>
                  <a:lnTo>
                    <a:pt x="3170288" y="92201"/>
                  </a:lnTo>
                  <a:close/>
                </a:path>
                <a:path w="3223259" h="346710">
                  <a:moveTo>
                    <a:pt x="2815971" y="64388"/>
                  </a:moveTo>
                  <a:lnTo>
                    <a:pt x="2730246" y="64388"/>
                  </a:lnTo>
                  <a:lnTo>
                    <a:pt x="2730246" y="272795"/>
                  </a:lnTo>
                  <a:lnTo>
                    <a:pt x="2809862" y="272795"/>
                  </a:lnTo>
                  <a:lnTo>
                    <a:pt x="2881490" y="178307"/>
                  </a:lnTo>
                  <a:lnTo>
                    <a:pt x="2967215" y="178307"/>
                  </a:lnTo>
                  <a:lnTo>
                    <a:pt x="2967215" y="158495"/>
                  </a:lnTo>
                  <a:lnTo>
                    <a:pt x="2815971" y="158495"/>
                  </a:lnTo>
                  <a:lnTo>
                    <a:pt x="2815971" y="64388"/>
                  </a:lnTo>
                  <a:close/>
                </a:path>
                <a:path w="3223259" h="346710">
                  <a:moveTo>
                    <a:pt x="2967215" y="178307"/>
                  </a:moveTo>
                  <a:lnTo>
                    <a:pt x="2881490" y="178307"/>
                  </a:lnTo>
                  <a:lnTo>
                    <a:pt x="2881490" y="272795"/>
                  </a:lnTo>
                  <a:lnTo>
                    <a:pt x="2967215" y="272795"/>
                  </a:lnTo>
                  <a:lnTo>
                    <a:pt x="2967215" y="178307"/>
                  </a:lnTo>
                  <a:close/>
                </a:path>
                <a:path w="3223259" h="346710">
                  <a:moveTo>
                    <a:pt x="2967215" y="64388"/>
                  </a:moveTo>
                  <a:lnTo>
                    <a:pt x="2887980" y="64388"/>
                  </a:lnTo>
                  <a:lnTo>
                    <a:pt x="2815971" y="158495"/>
                  </a:lnTo>
                  <a:lnTo>
                    <a:pt x="2967215" y="158495"/>
                  </a:lnTo>
                  <a:lnTo>
                    <a:pt x="2967215" y="64388"/>
                  </a:lnTo>
                  <a:close/>
                </a:path>
                <a:path w="3223259" h="346710">
                  <a:moveTo>
                    <a:pt x="2538603" y="64388"/>
                  </a:moveTo>
                  <a:lnTo>
                    <a:pt x="2452878" y="64388"/>
                  </a:lnTo>
                  <a:lnTo>
                    <a:pt x="2452878" y="272795"/>
                  </a:lnTo>
                  <a:lnTo>
                    <a:pt x="2532494" y="272795"/>
                  </a:lnTo>
                  <a:lnTo>
                    <a:pt x="2604122" y="178307"/>
                  </a:lnTo>
                  <a:lnTo>
                    <a:pt x="2689847" y="178307"/>
                  </a:lnTo>
                  <a:lnTo>
                    <a:pt x="2689847" y="158495"/>
                  </a:lnTo>
                  <a:lnTo>
                    <a:pt x="2538603" y="158495"/>
                  </a:lnTo>
                  <a:lnTo>
                    <a:pt x="2538603" y="64388"/>
                  </a:lnTo>
                  <a:close/>
                </a:path>
                <a:path w="3223259" h="346710">
                  <a:moveTo>
                    <a:pt x="2689847" y="178307"/>
                  </a:moveTo>
                  <a:lnTo>
                    <a:pt x="2604122" y="178307"/>
                  </a:lnTo>
                  <a:lnTo>
                    <a:pt x="2604122" y="272795"/>
                  </a:lnTo>
                  <a:lnTo>
                    <a:pt x="2689847" y="272795"/>
                  </a:lnTo>
                  <a:lnTo>
                    <a:pt x="2689847" y="178307"/>
                  </a:lnTo>
                  <a:close/>
                </a:path>
                <a:path w="3223259" h="346710">
                  <a:moveTo>
                    <a:pt x="2689847" y="64388"/>
                  </a:moveTo>
                  <a:lnTo>
                    <a:pt x="2610612" y="64388"/>
                  </a:lnTo>
                  <a:lnTo>
                    <a:pt x="2538603" y="158495"/>
                  </a:lnTo>
                  <a:lnTo>
                    <a:pt x="2689847" y="158495"/>
                  </a:lnTo>
                  <a:lnTo>
                    <a:pt x="2689847" y="64388"/>
                  </a:lnTo>
                  <a:close/>
                </a:path>
                <a:path w="3223259" h="346710">
                  <a:moveTo>
                    <a:pt x="2326754" y="60578"/>
                  </a:moveTo>
                  <a:lnTo>
                    <a:pt x="2277791" y="68294"/>
                  </a:lnTo>
                  <a:lnTo>
                    <a:pt x="2238363" y="90725"/>
                  </a:lnTo>
                  <a:lnTo>
                    <a:pt x="2212597" y="125289"/>
                  </a:lnTo>
                  <a:lnTo>
                    <a:pt x="2203704" y="168401"/>
                  </a:lnTo>
                  <a:lnTo>
                    <a:pt x="2204692" y="183623"/>
                  </a:lnTo>
                  <a:lnTo>
                    <a:pt x="2219515" y="224408"/>
                  </a:lnTo>
                  <a:lnTo>
                    <a:pt x="2250078" y="255341"/>
                  </a:lnTo>
                  <a:lnTo>
                    <a:pt x="2293188" y="273176"/>
                  </a:lnTo>
                  <a:lnTo>
                    <a:pt x="2326754" y="276605"/>
                  </a:lnTo>
                  <a:lnTo>
                    <a:pt x="2345113" y="275582"/>
                  </a:lnTo>
                  <a:lnTo>
                    <a:pt x="2391905" y="260222"/>
                  </a:lnTo>
                  <a:lnTo>
                    <a:pt x="2423052" y="228577"/>
                  </a:lnTo>
                  <a:lnTo>
                    <a:pt x="2429243" y="214883"/>
                  </a:lnTo>
                  <a:lnTo>
                    <a:pt x="2418389" y="209549"/>
                  </a:lnTo>
                  <a:lnTo>
                    <a:pt x="2326386" y="209549"/>
                  </a:lnTo>
                  <a:lnTo>
                    <a:pt x="2319080" y="208883"/>
                  </a:lnTo>
                  <a:lnTo>
                    <a:pt x="2291582" y="177741"/>
                  </a:lnTo>
                  <a:lnTo>
                    <a:pt x="2290953" y="168401"/>
                  </a:lnTo>
                  <a:lnTo>
                    <a:pt x="2291582" y="159234"/>
                  </a:lnTo>
                  <a:lnTo>
                    <a:pt x="2319080" y="128301"/>
                  </a:lnTo>
                  <a:lnTo>
                    <a:pt x="2326386" y="127634"/>
                  </a:lnTo>
                  <a:lnTo>
                    <a:pt x="2418389" y="127634"/>
                  </a:lnTo>
                  <a:lnTo>
                    <a:pt x="2429243" y="122300"/>
                  </a:lnTo>
                  <a:lnTo>
                    <a:pt x="2404383" y="85941"/>
                  </a:lnTo>
                  <a:lnTo>
                    <a:pt x="2362092" y="64674"/>
                  </a:lnTo>
                  <a:lnTo>
                    <a:pt x="2345113" y="61602"/>
                  </a:lnTo>
                  <a:lnTo>
                    <a:pt x="2326754" y="60578"/>
                  </a:lnTo>
                  <a:close/>
                </a:path>
                <a:path w="3223259" h="346710">
                  <a:moveTo>
                    <a:pt x="2362568" y="182117"/>
                  </a:moveTo>
                  <a:lnTo>
                    <a:pt x="2355736" y="194119"/>
                  </a:lnTo>
                  <a:lnTo>
                    <a:pt x="2347429" y="202691"/>
                  </a:lnTo>
                  <a:lnTo>
                    <a:pt x="2337647" y="207835"/>
                  </a:lnTo>
                  <a:lnTo>
                    <a:pt x="2326386" y="209549"/>
                  </a:lnTo>
                  <a:lnTo>
                    <a:pt x="2418389" y="209549"/>
                  </a:lnTo>
                  <a:lnTo>
                    <a:pt x="2362568" y="182117"/>
                  </a:lnTo>
                  <a:close/>
                </a:path>
                <a:path w="3223259" h="346710">
                  <a:moveTo>
                    <a:pt x="2418389" y="127634"/>
                  </a:moveTo>
                  <a:lnTo>
                    <a:pt x="2326386" y="127634"/>
                  </a:lnTo>
                  <a:lnTo>
                    <a:pt x="2337647" y="129349"/>
                  </a:lnTo>
                  <a:lnTo>
                    <a:pt x="2347429" y="134492"/>
                  </a:lnTo>
                  <a:lnTo>
                    <a:pt x="2355736" y="143065"/>
                  </a:lnTo>
                  <a:lnTo>
                    <a:pt x="2362568" y="155066"/>
                  </a:lnTo>
                  <a:lnTo>
                    <a:pt x="2418389" y="127634"/>
                  </a:lnTo>
                  <a:close/>
                </a:path>
                <a:path w="3223259" h="346710">
                  <a:moveTo>
                    <a:pt x="2091296" y="60578"/>
                  </a:moveTo>
                  <a:lnTo>
                    <a:pt x="2042338" y="68294"/>
                  </a:lnTo>
                  <a:lnTo>
                    <a:pt x="2002907" y="90725"/>
                  </a:lnTo>
                  <a:lnTo>
                    <a:pt x="1977139" y="125289"/>
                  </a:lnTo>
                  <a:lnTo>
                    <a:pt x="1968246" y="168401"/>
                  </a:lnTo>
                  <a:lnTo>
                    <a:pt x="1969234" y="183623"/>
                  </a:lnTo>
                  <a:lnTo>
                    <a:pt x="1984057" y="224408"/>
                  </a:lnTo>
                  <a:lnTo>
                    <a:pt x="2014625" y="255341"/>
                  </a:lnTo>
                  <a:lnTo>
                    <a:pt x="2057731" y="273176"/>
                  </a:lnTo>
                  <a:lnTo>
                    <a:pt x="2091296" y="276605"/>
                  </a:lnTo>
                  <a:lnTo>
                    <a:pt x="2109655" y="275582"/>
                  </a:lnTo>
                  <a:lnTo>
                    <a:pt x="2156460" y="260222"/>
                  </a:lnTo>
                  <a:lnTo>
                    <a:pt x="2187594" y="228577"/>
                  </a:lnTo>
                  <a:lnTo>
                    <a:pt x="2193785" y="214883"/>
                  </a:lnTo>
                  <a:lnTo>
                    <a:pt x="2182931" y="209549"/>
                  </a:lnTo>
                  <a:lnTo>
                    <a:pt x="2090928" y="209549"/>
                  </a:lnTo>
                  <a:lnTo>
                    <a:pt x="2083622" y="208883"/>
                  </a:lnTo>
                  <a:lnTo>
                    <a:pt x="2056124" y="177741"/>
                  </a:lnTo>
                  <a:lnTo>
                    <a:pt x="2055495" y="168401"/>
                  </a:lnTo>
                  <a:lnTo>
                    <a:pt x="2056124" y="159234"/>
                  </a:lnTo>
                  <a:lnTo>
                    <a:pt x="2083622" y="128301"/>
                  </a:lnTo>
                  <a:lnTo>
                    <a:pt x="2090928" y="127634"/>
                  </a:lnTo>
                  <a:lnTo>
                    <a:pt x="2182931" y="127634"/>
                  </a:lnTo>
                  <a:lnTo>
                    <a:pt x="2193785" y="122300"/>
                  </a:lnTo>
                  <a:lnTo>
                    <a:pt x="2168930" y="85941"/>
                  </a:lnTo>
                  <a:lnTo>
                    <a:pt x="2126635" y="64674"/>
                  </a:lnTo>
                  <a:lnTo>
                    <a:pt x="2109655" y="61602"/>
                  </a:lnTo>
                  <a:lnTo>
                    <a:pt x="2091296" y="60578"/>
                  </a:lnTo>
                  <a:close/>
                </a:path>
                <a:path w="3223259" h="346710">
                  <a:moveTo>
                    <a:pt x="2127110" y="182117"/>
                  </a:moveTo>
                  <a:lnTo>
                    <a:pt x="2120278" y="194119"/>
                  </a:lnTo>
                  <a:lnTo>
                    <a:pt x="2111971" y="202691"/>
                  </a:lnTo>
                  <a:lnTo>
                    <a:pt x="2102189" y="207835"/>
                  </a:lnTo>
                  <a:lnTo>
                    <a:pt x="2090928" y="209549"/>
                  </a:lnTo>
                  <a:lnTo>
                    <a:pt x="2182931" y="209549"/>
                  </a:lnTo>
                  <a:lnTo>
                    <a:pt x="2127110" y="182117"/>
                  </a:lnTo>
                  <a:close/>
                </a:path>
                <a:path w="3223259" h="346710">
                  <a:moveTo>
                    <a:pt x="2182931" y="127634"/>
                  </a:moveTo>
                  <a:lnTo>
                    <a:pt x="2090928" y="127634"/>
                  </a:lnTo>
                  <a:lnTo>
                    <a:pt x="2102189" y="129349"/>
                  </a:lnTo>
                  <a:lnTo>
                    <a:pt x="2111971" y="134492"/>
                  </a:lnTo>
                  <a:lnTo>
                    <a:pt x="2120278" y="143065"/>
                  </a:lnTo>
                  <a:lnTo>
                    <a:pt x="2127110" y="155066"/>
                  </a:lnTo>
                  <a:lnTo>
                    <a:pt x="2182931" y="127634"/>
                  </a:lnTo>
                  <a:close/>
                </a:path>
                <a:path w="3223259" h="346710">
                  <a:moveTo>
                    <a:pt x="1834134" y="60578"/>
                  </a:moveTo>
                  <a:lnTo>
                    <a:pt x="1786086" y="68294"/>
                  </a:lnTo>
                  <a:lnTo>
                    <a:pt x="1747216" y="90725"/>
                  </a:lnTo>
                  <a:lnTo>
                    <a:pt x="1721752" y="125289"/>
                  </a:lnTo>
                  <a:lnTo>
                    <a:pt x="1712976" y="168401"/>
                  </a:lnTo>
                  <a:lnTo>
                    <a:pt x="1713950" y="183611"/>
                  </a:lnTo>
                  <a:lnTo>
                    <a:pt x="1728584" y="224218"/>
                  </a:lnTo>
                  <a:lnTo>
                    <a:pt x="1758779" y="255079"/>
                  </a:lnTo>
                  <a:lnTo>
                    <a:pt x="1801220" y="273129"/>
                  </a:lnTo>
                  <a:lnTo>
                    <a:pt x="1834134" y="276605"/>
                  </a:lnTo>
                  <a:lnTo>
                    <a:pt x="1851193" y="275736"/>
                  </a:lnTo>
                  <a:lnTo>
                    <a:pt x="1896808" y="262699"/>
                  </a:lnTo>
                  <a:lnTo>
                    <a:pt x="1931378" y="235838"/>
                  </a:lnTo>
                  <a:lnTo>
                    <a:pt x="1947305" y="209549"/>
                  </a:lnTo>
                  <a:lnTo>
                    <a:pt x="1834134" y="209549"/>
                  </a:lnTo>
                  <a:lnTo>
                    <a:pt x="1827035" y="208871"/>
                  </a:lnTo>
                  <a:lnTo>
                    <a:pt x="1800807" y="177581"/>
                  </a:lnTo>
                  <a:lnTo>
                    <a:pt x="1800212" y="168401"/>
                  </a:lnTo>
                  <a:lnTo>
                    <a:pt x="1800807" y="159234"/>
                  </a:lnTo>
                  <a:lnTo>
                    <a:pt x="1827035" y="128301"/>
                  </a:lnTo>
                  <a:lnTo>
                    <a:pt x="1834134" y="127634"/>
                  </a:lnTo>
                  <a:lnTo>
                    <a:pt x="1947440" y="127634"/>
                  </a:lnTo>
                  <a:lnTo>
                    <a:pt x="1946605" y="125289"/>
                  </a:lnTo>
                  <a:lnTo>
                    <a:pt x="1921381" y="90725"/>
                  </a:lnTo>
                  <a:lnTo>
                    <a:pt x="1882527" y="68294"/>
                  </a:lnTo>
                  <a:lnTo>
                    <a:pt x="1851193" y="61436"/>
                  </a:lnTo>
                  <a:lnTo>
                    <a:pt x="1834134" y="60578"/>
                  </a:lnTo>
                  <a:close/>
                </a:path>
                <a:path w="3223259" h="346710">
                  <a:moveTo>
                    <a:pt x="1947440" y="127634"/>
                  </a:moveTo>
                  <a:lnTo>
                    <a:pt x="1834134" y="127634"/>
                  </a:lnTo>
                  <a:lnTo>
                    <a:pt x="1841222" y="128301"/>
                  </a:lnTo>
                  <a:lnTo>
                    <a:pt x="1847649" y="130301"/>
                  </a:lnTo>
                  <a:lnTo>
                    <a:pt x="1868043" y="168401"/>
                  </a:lnTo>
                  <a:lnTo>
                    <a:pt x="1867445" y="177581"/>
                  </a:lnTo>
                  <a:lnTo>
                    <a:pt x="1841222" y="208871"/>
                  </a:lnTo>
                  <a:lnTo>
                    <a:pt x="1834134" y="209549"/>
                  </a:lnTo>
                  <a:lnTo>
                    <a:pt x="1947305" y="209549"/>
                  </a:lnTo>
                  <a:lnTo>
                    <a:pt x="1951426" y="197981"/>
                  </a:lnTo>
                  <a:lnTo>
                    <a:pt x="1954316" y="183611"/>
                  </a:lnTo>
                  <a:lnTo>
                    <a:pt x="1955279" y="168401"/>
                  </a:lnTo>
                  <a:lnTo>
                    <a:pt x="1954316" y="153197"/>
                  </a:lnTo>
                  <a:lnTo>
                    <a:pt x="1951426" y="138826"/>
                  </a:lnTo>
                  <a:lnTo>
                    <a:pt x="1947440" y="127634"/>
                  </a:lnTo>
                  <a:close/>
                </a:path>
                <a:path w="3223259" h="346710">
                  <a:moveTo>
                    <a:pt x="1577721" y="6095"/>
                  </a:moveTo>
                  <a:lnTo>
                    <a:pt x="1449311" y="6095"/>
                  </a:lnTo>
                  <a:lnTo>
                    <a:pt x="1449311" y="272795"/>
                  </a:lnTo>
                  <a:lnTo>
                    <a:pt x="1539227" y="272795"/>
                  </a:lnTo>
                  <a:lnTo>
                    <a:pt x="1539227" y="207263"/>
                  </a:lnTo>
                  <a:lnTo>
                    <a:pt x="1577721" y="207263"/>
                  </a:lnTo>
                  <a:lnTo>
                    <a:pt x="1627791" y="200411"/>
                  </a:lnTo>
                  <a:lnTo>
                    <a:pt x="1666393" y="180212"/>
                  </a:lnTo>
                  <a:lnTo>
                    <a:pt x="1690896" y="148115"/>
                  </a:lnTo>
                  <a:lnTo>
                    <a:pt x="1694578" y="137921"/>
                  </a:lnTo>
                  <a:lnTo>
                    <a:pt x="1539227" y="137921"/>
                  </a:lnTo>
                  <a:lnTo>
                    <a:pt x="1539227" y="75437"/>
                  </a:lnTo>
                  <a:lnTo>
                    <a:pt x="1694575" y="75437"/>
                  </a:lnTo>
                  <a:lnTo>
                    <a:pt x="1690896" y="65248"/>
                  </a:lnTo>
                  <a:lnTo>
                    <a:pt x="1666393" y="33146"/>
                  </a:lnTo>
                  <a:lnTo>
                    <a:pt x="1627791" y="12959"/>
                  </a:lnTo>
                  <a:lnTo>
                    <a:pt x="1595597" y="6859"/>
                  </a:lnTo>
                  <a:lnTo>
                    <a:pt x="1577721" y="6095"/>
                  </a:lnTo>
                  <a:close/>
                </a:path>
                <a:path w="3223259" h="346710">
                  <a:moveTo>
                    <a:pt x="1694575" y="75437"/>
                  </a:moveTo>
                  <a:lnTo>
                    <a:pt x="1571993" y="75437"/>
                  </a:lnTo>
                  <a:lnTo>
                    <a:pt x="1580565" y="75951"/>
                  </a:lnTo>
                  <a:lnTo>
                    <a:pt x="1587996" y="77490"/>
                  </a:lnTo>
                  <a:lnTo>
                    <a:pt x="1594287" y="80051"/>
                  </a:lnTo>
                  <a:lnTo>
                    <a:pt x="1599438" y="83629"/>
                  </a:lnTo>
                  <a:lnTo>
                    <a:pt x="1605534" y="89090"/>
                  </a:lnTo>
                  <a:lnTo>
                    <a:pt x="1608569" y="96773"/>
                  </a:lnTo>
                  <a:lnTo>
                    <a:pt x="1608569" y="116585"/>
                  </a:lnTo>
                  <a:lnTo>
                    <a:pt x="1571993" y="137921"/>
                  </a:lnTo>
                  <a:lnTo>
                    <a:pt x="1694578" y="137921"/>
                  </a:lnTo>
                  <a:lnTo>
                    <a:pt x="1695540" y="135259"/>
                  </a:lnTo>
                  <a:lnTo>
                    <a:pt x="1698329" y="121449"/>
                  </a:lnTo>
                  <a:lnTo>
                    <a:pt x="1699260" y="106679"/>
                  </a:lnTo>
                  <a:lnTo>
                    <a:pt x="1698329" y="91921"/>
                  </a:lnTo>
                  <a:lnTo>
                    <a:pt x="1695540" y="78109"/>
                  </a:lnTo>
                  <a:lnTo>
                    <a:pt x="1694575" y="75437"/>
                  </a:lnTo>
                  <a:close/>
                </a:path>
                <a:path w="3223259" h="346710">
                  <a:moveTo>
                    <a:pt x="1243203" y="131444"/>
                  </a:moveTo>
                  <a:lnTo>
                    <a:pt x="1157478" y="131444"/>
                  </a:lnTo>
                  <a:lnTo>
                    <a:pt x="1157478" y="272795"/>
                  </a:lnTo>
                  <a:lnTo>
                    <a:pt x="1243203" y="272795"/>
                  </a:lnTo>
                  <a:lnTo>
                    <a:pt x="1243203" y="131444"/>
                  </a:lnTo>
                  <a:close/>
                </a:path>
                <a:path w="3223259" h="346710">
                  <a:moveTo>
                    <a:pt x="1306830" y="64388"/>
                  </a:moveTo>
                  <a:lnTo>
                    <a:pt x="1093851" y="64388"/>
                  </a:lnTo>
                  <a:lnTo>
                    <a:pt x="1093851" y="131444"/>
                  </a:lnTo>
                  <a:lnTo>
                    <a:pt x="1306830" y="131444"/>
                  </a:lnTo>
                  <a:lnTo>
                    <a:pt x="1306830" y="64388"/>
                  </a:lnTo>
                  <a:close/>
                </a:path>
                <a:path w="3223259" h="346710">
                  <a:moveTo>
                    <a:pt x="1069086" y="64388"/>
                  </a:moveTo>
                  <a:lnTo>
                    <a:pt x="959358" y="64388"/>
                  </a:lnTo>
                  <a:lnTo>
                    <a:pt x="935543" y="65722"/>
                  </a:lnTo>
                  <a:lnTo>
                    <a:pt x="895916" y="76390"/>
                  </a:lnTo>
                  <a:lnTo>
                    <a:pt x="858388" y="111156"/>
                  </a:lnTo>
                  <a:lnTo>
                    <a:pt x="851154" y="144779"/>
                  </a:lnTo>
                  <a:lnTo>
                    <a:pt x="851808" y="155119"/>
                  </a:lnTo>
                  <a:lnTo>
                    <a:pt x="874442" y="196500"/>
                  </a:lnTo>
                  <a:lnTo>
                    <a:pt x="891921" y="207644"/>
                  </a:lnTo>
                  <a:lnTo>
                    <a:pt x="846963" y="272795"/>
                  </a:lnTo>
                  <a:lnTo>
                    <a:pt x="938009" y="272795"/>
                  </a:lnTo>
                  <a:lnTo>
                    <a:pt x="971918" y="219836"/>
                  </a:lnTo>
                  <a:lnTo>
                    <a:pt x="1069086" y="219836"/>
                  </a:lnTo>
                  <a:lnTo>
                    <a:pt x="1069086" y="166115"/>
                  </a:lnTo>
                  <a:lnTo>
                    <a:pt x="953884" y="166115"/>
                  </a:lnTo>
                  <a:lnTo>
                    <a:pt x="948372" y="164668"/>
                  </a:lnTo>
                  <a:lnTo>
                    <a:pt x="941006" y="158826"/>
                  </a:lnTo>
                  <a:lnTo>
                    <a:pt x="939165" y="154177"/>
                  </a:lnTo>
                  <a:lnTo>
                    <a:pt x="939165" y="147827"/>
                  </a:lnTo>
                  <a:lnTo>
                    <a:pt x="1069086" y="131063"/>
                  </a:lnTo>
                  <a:lnTo>
                    <a:pt x="1069086" y="64388"/>
                  </a:lnTo>
                  <a:close/>
                </a:path>
                <a:path w="3223259" h="346710">
                  <a:moveTo>
                    <a:pt x="1069086" y="219836"/>
                  </a:moveTo>
                  <a:lnTo>
                    <a:pt x="992886" y="219836"/>
                  </a:lnTo>
                  <a:lnTo>
                    <a:pt x="992886" y="272795"/>
                  </a:lnTo>
                  <a:lnTo>
                    <a:pt x="1069086" y="272795"/>
                  </a:lnTo>
                  <a:lnTo>
                    <a:pt x="1069086" y="219836"/>
                  </a:lnTo>
                  <a:close/>
                </a:path>
                <a:path w="3223259" h="346710">
                  <a:moveTo>
                    <a:pt x="1069086" y="131063"/>
                  </a:moveTo>
                  <a:lnTo>
                    <a:pt x="992886" y="131063"/>
                  </a:lnTo>
                  <a:lnTo>
                    <a:pt x="992886" y="166115"/>
                  </a:lnTo>
                  <a:lnTo>
                    <a:pt x="1069086" y="166115"/>
                  </a:lnTo>
                  <a:lnTo>
                    <a:pt x="1069086" y="131063"/>
                  </a:lnTo>
                  <a:close/>
                </a:path>
                <a:path w="3223259" h="346710">
                  <a:moveTo>
                    <a:pt x="584835" y="203072"/>
                  </a:moveTo>
                  <a:lnTo>
                    <a:pt x="581393" y="272795"/>
                  </a:lnTo>
                  <a:lnTo>
                    <a:pt x="621411" y="278510"/>
                  </a:lnTo>
                  <a:lnTo>
                    <a:pt x="634400" y="277641"/>
                  </a:lnTo>
                  <a:lnTo>
                    <a:pt x="671995" y="256902"/>
                  </a:lnTo>
                  <a:lnTo>
                    <a:pt x="690417" y="210936"/>
                  </a:lnTo>
                  <a:lnTo>
                    <a:pt x="691516" y="203834"/>
                  </a:lnTo>
                  <a:lnTo>
                    <a:pt x="591820" y="203834"/>
                  </a:lnTo>
                  <a:lnTo>
                    <a:pt x="588886" y="203593"/>
                  </a:lnTo>
                  <a:lnTo>
                    <a:pt x="584835" y="203072"/>
                  </a:lnTo>
                  <a:close/>
                </a:path>
                <a:path w="3223259" h="346710">
                  <a:moveTo>
                    <a:pt x="822198" y="131444"/>
                  </a:moveTo>
                  <a:lnTo>
                    <a:pt x="736092" y="131444"/>
                  </a:lnTo>
                  <a:lnTo>
                    <a:pt x="736092" y="272795"/>
                  </a:lnTo>
                  <a:lnTo>
                    <a:pt x="822198" y="272795"/>
                  </a:lnTo>
                  <a:lnTo>
                    <a:pt x="822198" y="131444"/>
                  </a:lnTo>
                  <a:close/>
                </a:path>
                <a:path w="3223259" h="346710">
                  <a:moveTo>
                    <a:pt x="822198" y="64388"/>
                  </a:moveTo>
                  <a:lnTo>
                    <a:pt x="623316" y="64388"/>
                  </a:lnTo>
                  <a:lnTo>
                    <a:pt x="620268" y="155066"/>
                  </a:lnTo>
                  <a:lnTo>
                    <a:pt x="619451" y="167270"/>
                  </a:lnTo>
                  <a:lnTo>
                    <a:pt x="604012" y="203834"/>
                  </a:lnTo>
                  <a:lnTo>
                    <a:pt x="691516" y="203834"/>
                  </a:lnTo>
                  <a:lnTo>
                    <a:pt x="692842" y="195267"/>
                  </a:lnTo>
                  <a:lnTo>
                    <a:pt x="694610" y="177593"/>
                  </a:lnTo>
                  <a:lnTo>
                    <a:pt x="695693" y="158495"/>
                  </a:lnTo>
                  <a:lnTo>
                    <a:pt x="696849" y="131444"/>
                  </a:lnTo>
                  <a:lnTo>
                    <a:pt x="822198" y="131444"/>
                  </a:lnTo>
                  <a:lnTo>
                    <a:pt x="822198" y="64388"/>
                  </a:lnTo>
                  <a:close/>
                </a:path>
                <a:path w="3223259" h="346710">
                  <a:moveTo>
                    <a:pt x="411861" y="64388"/>
                  </a:moveTo>
                  <a:lnTo>
                    <a:pt x="329946" y="64388"/>
                  </a:lnTo>
                  <a:lnTo>
                    <a:pt x="329946" y="346709"/>
                  </a:lnTo>
                  <a:lnTo>
                    <a:pt x="416052" y="346709"/>
                  </a:lnTo>
                  <a:lnTo>
                    <a:pt x="416052" y="258698"/>
                  </a:lnTo>
                  <a:lnTo>
                    <a:pt x="526637" y="258698"/>
                  </a:lnTo>
                  <a:lnTo>
                    <a:pt x="556069" y="225742"/>
                  </a:lnTo>
                  <a:lnTo>
                    <a:pt x="563031" y="209549"/>
                  </a:lnTo>
                  <a:lnTo>
                    <a:pt x="448437" y="209549"/>
                  </a:lnTo>
                  <a:lnTo>
                    <a:pt x="441340" y="208883"/>
                  </a:lnTo>
                  <a:lnTo>
                    <a:pt x="415123" y="177950"/>
                  </a:lnTo>
                  <a:lnTo>
                    <a:pt x="414528" y="168782"/>
                  </a:lnTo>
                  <a:lnTo>
                    <a:pt x="415123" y="159603"/>
                  </a:lnTo>
                  <a:lnTo>
                    <a:pt x="441340" y="128313"/>
                  </a:lnTo>
                  <a:lnTo>
                    <a:pt x="448437" y="127634"/>
                  </a:lnTo>
                  <a:lnTo>
                    <a:pt x="562941" y="127634"/>
                  </a:lnTo>
                  <a:lnTo>
                    <a:pt x="561981" y="124498"/>
                  </a:lnTo>
                  <a:lnTo>
                    <a:pt x="556069" y="111632"/>
                  </a:lnTo>
                  <a:lnTo>
                    <a:pt x="548711" y="99976"/>
                  </a:lnTo>
                  <a:lnTo>
                    <a:pt x="540162" y="89773"/>
                  </a:lnTo>
                  <a:lnTo>
                    <a:pt x="530993" y="81533"/>
                  </a:lnTo>
                  <a:lnTo>
                    <a:pt x="411861" y="81533"/>
                  </a:lnTo>
                  <a:lnTo>
                    <a:pt x="411861" y="64388"/>
                  </a:lnTo>
                  <a:close/>
                </a:path>
                <a:path w="3223259" h="346710">
                  <a:moveTo>
                    <a:pt x="526637" y="258698"/>
                  </a:moveTo>
                  <a:lnTo>
                    <a:pt x="416052" y="258698"/>
                  </a:lnTo>
                  <a:lnTo>
                    <a:pt x="426218" y="266538"/>
                  </a:lnTo>
                  <a:lnTo>
                    <a:pt x="438430" y="272134"/>
                  </a:lnTo>
                  <a:lnTo>
                    <a:pt x="452694" y="275488"/>
                  </a:lnTo>
                  <a:lnTo>
                    <a:pt x="469011" y="276605"/>
                  </a:lnTo>
                  <a:lnTo>
                    <a:pt x="482451" y="275784"/>
                  </a:lnTo>
                  <a:lnTo>
                    <a:pt x="495342" y="273319"/>
                  </a:lnTo>
                  <a:lnTo>
                    <a:pt x="507689" y="269212"/>
                  </a:lnTo>
                  <a:lnTo>
                    <a:pt x="519493" y="263461"/>
                  </a:lnTo>
                  <a:lnTo>
                    <a:pt x="526637" y="258698"/>
                  </a:lnTo>
                  <a:close/>
                </a:path>
                <a:path w="3223259" h="346710">
                  <a:moveTo>
                    <a:pt x="562941" y="127634"/>
                  </a:moveTo>
                  <a:lnTo>
                    <a:pt x="448437" y="127634"/>
                  </a:lnTo>
                  <a:lnTo>
                    <a:pt x="455533" y="128313"/>
                  </a:lnTo>
                  <a:lnTo>
                    <a:pt x="461962" y="130349"/>
                  </a:lnTo>
                  <a:lnTo>
                    <a:pt x="482346" y="168782"/>
                  </a:lnTo>
                  <a:lnTo>
                    <a:pt x="481750" y="177950"/>
                  </a:lnTo>
                  <a:lnTo>
                    <a:pt x="455533" y="208883"/>
                  </a:lnTo>
                  <a:lnTo>
                    <a:pt x="448437" y="209549"/>
                  </a:lnTo>
                  <a:lnTo>
                    <a:pt x="563031" y="209549"/>
                  </a:lnTo>
                  <a:lnTo>
                    <a:pt x="566208" y="199215"/>
                  </a:lnTo>
                  <a:lnTo>
                    <a:pt x="568747" y="184487"/>
                  </a:lnTo>
                  <a:lnTo>
                    <a:pt x="569595" y="168782"/>
                  </a:lnTo>
                  <a:lnTo>
                    <a:pt x="568747" y="153073"/>
                  </a:lnTo>
                  <a:lnTo>
                    <a:pt x="566208" y="138312"/>
                  </a:lnTo>
                  <a:lnTo>
                    <a:pt x="562941" y="127634"/>
                  </a:lnTo>
                  <a:close/>
                </a:path>
                <a:path w="3223259" h="346710">
                  <a:moveTo>
                    <a:pt x="469011" y="60578"/>
                  </a:moveTo>
                  <a:lnTo>
                    <a:pt x="451001" y="61890"/>
                  </a:lnTo>
                  <a:lnTo>
                    <a:pt x="435473" y="65822"/>
                  </a:lnTo>
                  <a:lnTo>
                    <a:pt x="422426" y="72371"/>
                  </a:lnTo>
                  <a:lnTo>
                    <a:pt x="411861" y="81533"/>
                  </a:lnTo>
                  <a:lnTo>
                    <a:pt x="530993" y="81533"/>
                  </a:lnTo>
                  <a:lnTo>
                    <a:pt x="495342" y="63865"/>
                  </a:lnTo>
                  <a:lnTo>
                    <a:pt x="469011" y="60578"/>
                  </a:lnTo>
                  <a:close/>
                </a:path>
                <a:path w="3223259" h="346710">
                  <a:moveTo>
                    <a:pt x="150495" y="0"/>
                  </a:moveTo>
                  <a:lnTo>
                    <a:pt x="109632" y="4476"/>
                  </a:lnTo>
                  <a:lnTo>
                    <a:pt x="73152" y="17906"/>
                  </a:lnTo>
                  <a:lnTo>
                    <a:pt x="30075" y="52595"/>
                  </a:lnTo>
                  <a:lnTo>
                    <a:pt x="4857" y="101488"/>
                  </a:lnTo>
                  <a:lnTo>
                    <a:pt x="0" y="139445"/>
                  </a:lnTo>
                  <a:lnTo>
                    <a:pt x="1214" y="158938"/>
                  </a:lnTo>
                  <a:lnTo>
                    <a:pt x="19431" y="211264"/>
                  </a:lnTo>
                  <a:lnTo>
                    <a:pt x="56935" y="251167"/>
                  </a:lnTo>
                  <a:lnTo>
                    <a:pt x="90844" y="268819"/>
                  </a:lnTo>
                  <a:lnTo>
                    <a:pt x="129516" y="277772"/>
                  </a:lnTo>
                  <a:lnTo>
                    <a:pt x="150495" y="278891"/>
                  </a:lnTo>
                  <a:lnTo>
                    <a:pt x="171468" y="277772"/>
                  </a:lnTo>
                  <a:lnTo>
                    <a:pt x="210143" y="268819"/>
                  </a:lnTo>
                  <a:lnTo>
                    <a:pt x="244054" y="251167"/>
                  </a:lnTo>
                  <a:lnTo>
                    <a:pt x="281559" y="211264"/>
                  </a:lnTo>
                  <a:lnTo>
                    <a:pt x="284223" y="206120"/>
                  </a:lnTo>
                  <a:lnTo>
                    <a:pt x="150495" y="206120"/>
                  </a:lnTo>
                  <a:lnTo>
                    <a:pt x="142315" y="205609"/>
                  </a:lnTo>
                  <a:lnTo>
                    <a:pt x="108061" y="188033"/>
                  </a:lnTo>
                  <a:lnTo>
                    <a:pt x="91178" y="149222"/>
                  </a:lnTo>
                  <a:lnTo>
                    <a:pt x="90678" y="139445"/>
                  </a:lnTo>
                  <a:lnTo>
                    <a:pt x="91178" y="129670"/>
                  </a:lnTo>
                  <a:lnTo>
                    <a:pt x="108061" y="90868"/>
                  </a:lnTo>
                  <a:lnTo>
                    <a:pt x="142315" y="73284"/>
                  </a:lnTo>
                  <a:lnTo>
                    <a:pt x="150495" y="72770"/>
                  </a:lnTo>
                  <a:lnTo>
                    <a:pt x="284222" y="72770"/>
                  </a:lnTo>
                  <a:lnTo>
                    <a:pt x="281559" y="67627"/>
                  </a:lnTo>
                  <a:lnTo>
                    <a:pt x="244054" y="27731"/>
                  </a:lnTo>
                  <a:lnTo>
                    <a:pt x="210143" y="10072"/>
                  </a:lnTo>
                  <a:lnTo>
                    <a:pt x="171468" y="1119"/>
                  </a:lnTo>
                  <a:lnTo>
                    <a:pt x="150495" y="0"/>
                  </a:lnTo>
                  <a:close/>
                </a:path>
                <a:path w="3223259" h="346710">
                  <a:moveTo>
                    <a:pt x="284222" y="72770"/>
                  </a:moveTo>
                  <a:lnTo>
                    <a:pt x="150495" y="72770"/>
                  </a:lnTo>
                  <a:lnTo>
                    <a:pt x="158674" y="73284"/>
                  </a:lnTo>
                  <a:lnTo>
                    <a:pt x="166449" y="74823"/>
                  </a:lnTo>
                  <a:lnTo>
                    <a:pt x="197963" y="97107"/>
                  </a:lnTo>
                  <a:lnTo>
                    <a:pt x="210312" y="139445"/>
                  </a:lnTo>
                  <a:lnTo>
                    <a:pt x="209811" y="149222"/>
                  </a:lnTo>
                  <a:lnTo>
                    <a:pt x="192924" y="188033"/>
                  </a:lnTo>
                  <a:lnTo>
                    <a:pt x="158674" y="205609"/>
                  </a:lnTo>
                  <a:lnTo>
                    <a:pt x="150495" y="206120"/>
                  </a:lnTo>
                  <a:lnTo>
                    <a:pt x="284223" y="206120"/>
                  </a:lnTo>
                  <a:lnTo>
                    <a:pt x="290060" y="194851"/>
                  </a:lnTo>
                  <a:lnTo>
                    <a:pt x="296132" y="177407"/>
                  </a:lnTo>
                  <a:lnTo>
                    <a:pt x="299775" y="158938"/>
                  </a:lnTo>
                  <a:lnTo>
                    <a:pt x="300990" y="139445"/>
                  </a:lnTo>
                  <a:lnTo>
                    <a:pt x="299775" y="119955"/>
                  </a:lnTo>
                  <a:lnTo>
                    <a:pt x="296132" y="101488"/>
                  </a:lnTo>
                  <a:lnTo>
                    <a:pt x="290060" y="84046"/>
                  </a:lnTo>
                  <a:lnTo>
                    <a:pt x="284222" y="72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13887" y="2955436"/>
            <a:ext cx="2077720" cy="51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$eдepaльнaя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cмeнa 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Trebuchet MS"/>
                <a:cs typeface="Trebuchet MS"/>
              </a:rPr>
              <a:t>BДЦ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«Opлëнoк»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6716" y="3579941"/>
            <a:ext cx="617220" cy="633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895"/>
              </a:lnSpc>
              <a:spcBef>
                <a:spcPts val="120"/>
              </a:spcBef>
            </a:pPr>
            <a:r>
              <a:rPr sz="2450" b="1" spc="-10" dirty="0">
                <a:solidFill>
                  <a:srgbClr val="DFEAA5"/>
                </a:solidFill>
                <a:latin typeface="Tahoma"/>
                <a:cs typeface="Tahoma"/>
              </a:rPr>
              <a:t>736</a:t>
            </a:r>
            <a:endParaRPr sz="2450">
              <a:latin typeface="Tahoma"/>
              <a:cs typeface="Tahoma"/>
            </a:endParaRPr>
          </a:p>
          <a:p>
            <a:pPr marL="28575">
              <a:lnSpc>
                <a:spcPts val="1875"/>
              </a:lnSpc>
            </a:pP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дeтeй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8593" y="3579941"/>
            <a:ext cx="898525" cy="633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895"/>
              </a:lnSpc>
              <a:spcBef>
                <a:spcPts val="120"/>
              </a:spcBef>
            </a:pPr>
            <a:r>
              <a:rPr sz="2450" b="1" spc="45" dirty="0">
                <a:solidFill>
                  <a:srgbClr val="DFEAA5"/>
                </a:solidFill>
                <a:latin typeface="Tahoma"/>
                <a:cs typeface="Tahoma"/>
              </a:rPr>
              <a:t>43</a:t>
            </a:r>
            <a:endParaRPr sz="2450">
              <a:latin typeface="Tahoma"/>
              <a:cs typeface="Tahoma"/>
            </a:endParaRPr>
          </a:p>
          <a:p>
            <a:pPr algn="ctr">
              <a:lnSpc>
                <a:spcPts val="1875"/>
              </a:lnSpc>
            </a:pP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пeдaгoгa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053" y="4946686"/>
            <a:ext cx="2391410" cy="86804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 marR="30480" indent="1905">
              <a:lnSpc>
                <a:spcPct val="96900"/>
              </a:lnSpc>
              <a:spcBef>
                <a:spcPts val="150"/>
              </a:spcBef>
              <a:tabLst>
                <a:tab pos="894715" algn="l"/>
              </a:tabLst>
            </a:pP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peгnoнaльныx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cмeн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пnлoтныx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peгnoнax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75" b="1" spc="-217" baseline="-9070" dirty="0">
                <a:solidFill>
                  <a:srgbClr val="DFEAA5"/>
                </a:solidFill>
                <a:latin typeface="Tahoma"/>
                <a:cs typeface="Tahoma"/>
              </a:rPr>
              <a:t>1765	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дeтeй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76965" y="2964484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0"/>
                </a:moveTo>
                <a:lnTo>
                  <a:pt x="0" y="3312134"/>
                </a:lnTo>
              </a:path>
            </a:pathLst>
          </a:custGeom>
          <a:ln w="9525">
            <a:solidFill>
              <a:srgbClr val="DFE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8516" y="4258576"/>
            <a:ext cx="2844165" cy="21494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b="1" spc="75" dirty="0">
                <a:solidFill>
                  <a:srgbClr val="DFEAA5"/>
                </a:solidFill>
                <a:latin typeface="Tahoma"/>
                <a:cs typeface="Tahoma"/>
              </a:rPr>
              <a:t>8</a:t>
            </a:r>
            <a:r>
              <a:rPr sz="2250" b="1" spc="-190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2250" b="1" spc="-85" dirty="0">
                <a:solidFill>
                  <a:srgbClr val="DFEAA5"/>
                </a:solidFill>
                <a:latin typeface="Tahoma"/>
                <a:cs typeface="Tahoma"/>
              </a:rPr>
              <a:t>вe6инapoв</a:t>
            </a: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50" b="1" spc="75" dirty="0">
                <a:solidFill>
                  <a:srgbClr val="DFEAA5"/>
                </a:solidFill>
                <a:latin typeface="Tahoma"/>
                <a:cs typeface="Tahoma"/>
              </a:rPr>
              <a:t>8</a:t>
            </a:r>
            <a:r>
              <a:rPr sz="2250" b="1" spc="-190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2250" b="1" spc="140" dirty="0">
                <a:solidFill>
                  <a:srgbClr val="DFEAA5"/>
                </a:solidFill>
                <a:latin typeface="Tahoma"/>
                <a:cs typeface="Tahoma"/>
              </a:rPr>
              <a:t>ouнlx</a:t>
            </a:r>
            <a:r>
              <a:rPr sz="2250" b="1" spc="-190" dirty="0">
                <a:solidFill>
                  <a:srgbClr val="DFEAA5"/>
                </a:solidFill>
                <a:latin typeface="Tahoma"/>
                <a:cs typeface="Tahoma"/>
              </a:rPr>
              <a:t> </a:t>
            </a:r>
            <a:r>
              <a:rPr sz="2250" b="1" spc="-100" dirty="0">
                <a:solidFill>
                  <a:srgbClr val="DFEAA5"/>
                </a:solidFill>
                <a:latin typeface="Tahoma"/>
                <a:cs typeface="Tahoma"/>
              </a:rPr>
              <a:t>интeнcивoв</a:t>
            </a: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Kaлnнnнгpaдe,</a:t>
            </a:r>
            <a:endParaRPr sz="1600">
              <a:latin typeface="Trebuchet MS"/>
              <a:cs typeface="Trebuchet MS"/>
            </a:endParaRPr>
          </a:p>
          <a:p>
            <a:pPr marL="12700" marR="154305">
              <a:lnSpc>
                <a:spcPct val="100699"/>
              </a:lnSpc>
            </a:pP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Hnшнeм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Hoвгopoдe,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Oмcкe,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Ceвacтoпoлe,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Cтaвpoпoлe,</a:t>
            </a:r>
            <a:endParaRPr sz="1600">
              <a:latin typeface="Trebuchet MS"/>
              <a:cs typeface="Trebuchet MS"/>
            </a:endParaRPr>
          </a:p>
          <a:p>
            <a:pPr marL="12700" marR="814069">
              <a:lnSpc>
                <a:spcPct val="100699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Tюмeнn,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Чeля6nнcкe 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Юшнo-Caxaлnнcкe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89173" y="4955095"/>
            <a:ext cx="895985" cy="1398270"/>
          </a:xfrm>
          <a:custGeom>
            <a:avLst/>
            <a:gdLst/>
            <a:ahLst/>
            <a:cxnLst/>
            <a:rect l="l" t="t" r="r" b="b"/>
            <a:pathLst>
              <a:path w="895985" h="1398270">
                <a:moveTo>
                  <a:pt x="767168" y="0"/>
                </a:moveTo>
                <a:lnTo>
                  <a:pt x="817160" y="10091"/>
                </a:lnTo>
                <a:lnTo>
                  <a:pt x="857985" y="37612"/>
                </a:lnTo>
                <a:lnTo>
                  <a:pt x="885510" y="78433"/>
                </a:lnTo>
                <a:lnTo>
                  <a:pt x="895603" y="128422"/>
                </a:lnTo>
                <a:lnTo>
                  <a:pt x="895603" y="1110907"/>
                </a:lnTo>
                <a:lnTo>
                  <a:pt x="891849" y="1157431"/>
                </a:lnTo>
                <a:lnTo>
                  <a:pt x="880980" y="1201568"/>
                </a:lnTo>
                <a:lnTo>
                  <a:pt x="863587" y="1242725"/>
                </a:lnTo>
                <a:lnTo>
                  <a:pt x="840259" y="1280311"/>
                </a:lnTo>
                <a:lnTo>
                  <a:pt x="811588" y="1313737"/>
                </a:lnTo>
                <a:lnTo>
                  <a:pt x="778164" y="1342410"/>
                </a:lnTo>
                <a:lnTo>
                  <a:pt x="740578" y="1365740"/>
                </a:lnTo>
                <a:lnTo>
                  <a:pt x="699420" y="1383136"/>
                </a:lnTo>
                <a:lnTo>
                  <a:pt x="655280" y="1394007"/>
                </a:lnTo>
                <a:lnTo>
                  <a:pt x="608749" y="1397762"/>
                </a:lnTo>
                <a:lnTo>
                  <a:pt x="0" y="1397762"/>
                </a:lnTo>
              </a:path>
            </a:pathLst>
          </a:custGeom>
          <a:ln w="12700">
            <a:solidFill>
              <a:srgbClr val="DFE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324411" y="2818206"/>
            <a:ext cx="2764155" cy="3344545"/>
            <a:chOff x="5324411" y="2818206"/>
            <a:chExt cx="2764155" cy="334454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24411" y="4620387"/>
              <a:ext cx="1541983" cy="154195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4411" y="2818206"/>
              <a:ext cx="1541983" cy="154197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81937" y="3705669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0"/>
                  </a:moveTo>
                  <a:lnTo>
                    <a:pt x="0" y="4382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24250" y="6912296"/>
            <a:ext cx="498475" cy="4749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00" b="1" spc="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900" b="1" spc="-12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139305"/>
            <a:chOff x="0" y="0"/>
            <a:chExt cx="10692130" cy="7139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48696" cy="36018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279" y="734644"/>
              <a:ext cx="4129938" cy="459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862" y="2009203"/>
              <a:ext cx="4376229" cy="118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5679" y="362775"/>
              <a:ext cx="4116324" cy="6509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447" y="1349273"/>
              <a:ext cx="6995388" cy="3575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1608" y="2155990"/>
              <a:ext cx="4423968" cy="1247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844" y="2315540"/>
              <a:ext cx="4786503" cy="2714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3894" y="2615501"/>
              <a:ext cx="3866553" cy="1247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7844" y="2778506"/>
              <a:ext cx="4305541" cy="1141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9690" y="3007918"/>
              <a:ext cx="2084273" cy="1141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3295" y="3153422"/>
              <a:ext cx="2928469" cy="1217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3894" y="3666528"/>
              <a:ext cx="4358754" cy="1195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9901" y="3819702"/>
              <a:ext cx="4262488" cy="1188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9888" y="3967772"/>
              <a:ext cx="4694961" cy="1247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9888" y="4126039"/>
              <a:ext cx="4397912" cy="1195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4565" y="4427283"/>
              <a:ext cx="4085312" cy="1247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3386" y="4274108"/>
              <a:ext cx="3890162" cy="12470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9901" y="4580445"/>
              <a:ext cx="2849880" cy="1247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2751" y="4985143"/>
              <a:ext cx="4395368" cy="1206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28915" y="4838484"/>
              <a:ext cx="1997481" cy="914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3894" y="5512003"/>
              <a:ext cx="3728961" cy="1148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5982" y="5655335"/>
              <a:ext cx="3978088" cy="1247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4148" y="5813615"/>
              <a:ext cx="4013352" cy="1196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39901" y="5966790"/>
              <a:ext cx="4290813" cy="1188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9901" y="6119964"/>
              <a:ext cx="4229154" cy="1195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9901" y="6273139"/>
              <a:ext cx="1409687" cy="1097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28915" y="6515400"/>
              <a:ext cx="1997481" cy="914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0198" y="6660907"/>
              <a:ext cx="2907055" cy="1227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76251" y="1908771"/>
              <a:ext cx="3586695" cy="20212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76251" y="4083240"/>
              <a:ext cx="3586695" cy="20212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05751" y="6272415"/>
              <a:ext cx="866358" cy="8663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02282" y="6272415"/>
              <a:ext cx="866358" cy="86635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924250" y="6912309"/>
            <a:ext cx="513715" cy="4749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00" b="1" spc="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900" b="1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95133"/>
            <a:ext cx="3948709" cy="648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48709" cy="36018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24250" y="6900523"/>
            <a:ext cx="5073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900" b="1" spc="-5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28217" y="707402"/>
            <a:ext cx="9664065" cy="6366510"/>
            <a:chOff x="1028217" y="707402"/>
            <a:chExt cx="9664065" cy="63665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05" y="707402"/>
              <a:ext cx="8773515" cy="4915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217" y="1692541"/>
              <a:ext cx="5498655" cy="38270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8111" y="1318983"/>
              <a:ext cx="3403892" cy="55532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99910" y="1403311"/>
              <a:ext cx="3256915" cy="4191635"/>
            </a:xfrm>
            <a:custGeom>
              <a:avLst/>
              <a:gdLst/>
              <a:ahLst/>
              <a:cxnLst/>
              <a:rect l="l" t="t" r="r" b="b"/>
              <a:pathLst>
                <a:path w="3256915" h="4191635">
                  <a:moveTo>
                    <a:pt x="3252660" y="2678544"/>
                  </a:moveTo>
                  <a:lnTo>
                    <a:pt x="3245866" y="2634145"/>
                  </a:lnTo>
                  <a:lnTo>
                    <a:pt x="3226714" y="2594241"/>
                  </a:lnTo>
                  <a:lnTo>
                    <a:pt x="3197021" y="2560434"/>
                  </a:lnTo>
                  <a:lnTo>
                    <a:pt x="3158566" y="2534310"/>
                  </a:lnTo>
                  <a:lnTo>
                    <a:pt x="3113189" y="2517470"/>
                  </a:lnTo>
                  <a:lnTo>
                    <a:pt x="3062706" y="2511501"/>
                  </a:lnTo>
                  <a:lnTo>
                    <a:pt x="205066" y="2511501"/>
                  </a:lnTo>
                  <a:lnTo>
                    <a:pt x="154559" y="2517470"/>
                  </a:lnTo>
                  <a:lnTo>
                    <a:pt x="109181" y="2534310"/>
                  </a:lnTo>
                  <a:lnTo>
                    <a:pt x="70739" y="2560434"/>
                  </a:lnTo>
                  <a:lnTo>
                    <a:pt x="41033" y="2594241"/>
                  </a:lnTo>
                  <a:lnTo>
                    <a:pt x="21882" y="2634145"/>
                  </a:lnTo>
                  <a:lnTo>
                    <a:pt x="15100" y="2678544"/>
                  </a:lnTo>
                  <a:lnTo>
                    <a:pt x="15100" y="3068002"/>
                  </a:lnTo>
                  <a:lnTo>
                    <a:pt x="21882" y="3112414"/>
                  </a:lnTo>
                  <a:lnTo>
                    <a:pt x="41033" y="3152317"/>
                  </a:lnTo>
                  <a:lnTo>
                    <a:pt x="70739" y="3186125"/>
                  </a:lnTo>
                  <a:lnTo>
                    <a:pt x="109181" y="3212249"/>
                  </a:lnTo>
                  <a:lnTo>
                    <a:pt x="154559" y="3229089"/>
                  </a:lnTo>
                  <a:lnTo>
                    <a:pt x="205066" y="3235045"/>
                  </a:lnTo>
                  <a:lnTo>
                    <a:pt x="3062706" y="3235045"/>
                  </a:lnTo>
                  <a:lnTo>
                    <a:pt x="3113189" y="3229089"/>
                  </a:lnTo>
                  <a:lnTo>
                    <a:pt x="3158566" y="3212249"/>
                  </a:lnTo>
                  <a:lnTo>
                    <a:pt x="3197021" y="3186125"/>
                  </a:lnTo>
                  <a:lnTo>
                    <a:pt x="3226714" y="3152317"/>
                  </a:lnTo>
                  <a:lnTo>
                    <a:pt x="3245866" y="3112414"/>
                  </a:lnTo>
                  <a:lnTo>
                    <a:pt x="3252660" y="3068002"/>
                  </a:lnTo>
                  <a:lnTo>
                    <a:pt x="3252660" y="2678544"/>
                  </a:lnTo>
                  <a:close/>
                </a:path>
                <a:path w="3256915" h="4191635">
                  <a:moveTo>
                    <a:pt x="3252660" y="1752942"/>
                  </a:moveTo>
                  <a:lnTo>
                    <a:pt x="3245866" y="1706448"/>
                  </a:lnTo>
                  <a:lnTo>
                    <a:pt x="3226714" y="1664665"/>
                  </a:lnTo>
                  <a:lnTo>
                    <a:pt x="3197021" y="1629270"/>
                  </a:lnTo>
                  <a:lnTo>
                    <a:pt x="3158566" y="1601914"/>
                  </a:lnTo>
                  <a:lnTo>
                    <a:pt x="3113189" y="1584286"/>
                  </a:lnTo>
                  <a:lnTo>
                    <a:pt x="3062706" y="1578025"/>
                  </a:lnTo>
                  <a:lnTo>
                    <a:pt x="205066" y="1578025"/>
                  </a:lnTo>
                  <a:lnTo>
                    <a:pt x="154559" y="1584286"/>
                  </a:lnTo>
                  <a:lnTo>
                    <a:pt x="109181" y="1601914"/>
                  </a:lnTo>
                  <a:lnTo>
                    <a:pt x="70739" y="1629270"/>
                  </a:lnTo>
                  <a:lnTo>
                    <a:pt x="41033" y="1664665"/>
                  </a:lnTo>
                  <a:lnTo>
                    <a:pt x="21882" y="1706448"/>
                  </a:lnTo>
                  <a:lnTo>
                    <a:pt x="15100" y="1752942"/>
                  </a:lnTo>
                  <a:lnTo>
                    <a:pt x="15100" y="2160803"/>
                  </a:lnTo>
                  <a:lnTo>
                    <a:pt x="21882" y="2207310"/>
                  </a:lnTo>
                  <a:lnTo>
                    <a:pt x="41033" y="2249106"/>
                  </a:lnTo>
                  <a:lnTo>
                    <a:pt x="70739" y="2284514"/>
                  </a:lnTo>
                  <a:lnTo>
                    <a:pt x="109181" y="2311870"/>
                  </a:lnTo>
                  <a:lnTo>
                    <a:pt x="154559" y="2329497"/>
                  </a:lnTo>
                  <a:lnTo>
                    <a:pt x="205066" y="2335746"/>
                  </a:lnTo>
                  <a:lnTo>
                    <a:pt x="3062706" y="2335746"/>
                  </a:lnTo>
                  <a:lnTo>
                    <a:pt x="3113189" y="2329497"/>
                  </a:lnTo>
                  <a:lnTo>
                    <a:pt x="3158566" y="2311870"/>
                  </a:lnTo>
                  <a:lnTo>
                    <a:pt x="3197021" y="2284514"/>
                  </a:lnTo>
                  <a:lnTo>
                    <a:pt x="3226714" y="2249106"/>
                  </a:lnTo>
                  <a:lnTo>
                    <a:pt x="3245866" y="2207310"/>
                  </a:lnTo>
                  <a:lnTo>
                    <a:pt x="3252660" y="2160803"/>
                  </a:lnTo>
                  <a:lnTo>
                    <a:pt x="3252660" y="1752942"/>
                  </a:lnTo>
                  <a:close/>
                </a:path>
                <a:path w="3256915" h="4191635">
                  <a:moveTo>
                    <a:pt x="3252660" y="961771"/>
                  </a:moveTo>
                  <a:lnTo>
                    <a:pt x="3245866" y="916012"/>
                  </a:lnTo>
                  <a:lnTo>
                    <a:pt x="3226714" y="874890"/>
                  </a:lnTo>
                  <a:lnTo>
                    <a:pt x="3197021" y="840054"/>
                  </a:lnTo>
                  <a:lnTo>
                    <a:pt x="3158566" y="813142"/>
                  </a:lnTo>
                  <a:lnTo>
                    <a:pt x="3113189" y="795794"/>
                  </a:lnTo>
                  <a:lnTo>
                    <a:pt x="3062706" y="789635"/>
                  </a:lnTo>
                  <a:lnTo>
                    <a:pt x="205066" y="789635"/>
                  </a:lnTo>
                  <a:lnTo>
                    <a:pt x="154559" y="795794"/>
                  </a:lnTo>
                  <a:lnTo>
                    <a:pt x="109181" y="813142"/>
                  </a:lnTo>
                  <a:lnTo>
                    <a:pt x="70739" y="840054"/>
                  </a:lnTo>
                  <a:lnTo>
                    <a:pt x="41033" y="874890"/>
                  </a:lnTo>
                  <a:lnTo>
                    <a:pt x="21882" y="916012"/>
                  </a:lnTo>
                  <a:lnTo>
                    <a:pt x="15100" y="961771"/>
                  </a:lnTo>
                  <a:lnTo>
                    <a:pt x="15100" y="1264285"/>
                  </a:lnTo>
                  <a:lnTo>
                    <a:pt x="21882" y="1310055"/>
                  </a:lnTo>
                  <a:lnTo>
                    <a:pt x="41033" y="1351191"/>
                  </a:lnTo>
                  <a:lnTo>
                    <a:pt x="70739" y="1386027"/>
                  </a:lnTo>
                  <a:lnTo>
                    <a:pt x="109181" y="1412951"/>
                  </a:lnTo>
                  <a:lnTo>
                    <a:pt x="154559" y="1430299"/>
                  </a:lnTo>
                  <a:lnTo>
                    <a:pt x="205066" y="1436446"/>
                  </a:lnTo>
                  <a:lnTo>
                    <a:pt x="3062706" y="1436446"/>
                  </a:lnTo>
                  <a:lnTo>
                    <a:pt x="3113189" y="1430299"/>
                  </a:lnTo>
                  <a:lnTo>
                    <a:pt x="3158566" y="1412951"/>
                  </a:lnTo>
                  <a:lnTo>
                    <a:pt x="3197021" y="1386027"/>
                  </a:lnTo>
                  <a:lnTo>
                    <a:pt x="3226714" y="1351191"/>
                  </a:lnTo>
                  <a:lnTo>
                    <a:pt x="3245866" y="1310055"/>
                  </a:lnTo>
                  <a:lnTo>
                    <a:pt x="3252660" y="1264285"/>
                  </a:lnTo>
                  <a:lnTo>
                    <a:pt x="3252660" y="961771"/>
                  </a:lnTo>
                  <a:close/>
                </a:path>
                <a:path w="3256915" h="4191635">
                  <a:moveTo>
                    <a:pt x="3252660" y="171678"/>
                  </a:moveTo>
                  <a:lnTo>
                    <a:pt x="3245866" y="126047"/>
                  </a:lnTo>
                  <a:lnTo>
                    <a:pt x="3226714" y="85039"/>
                  </a:lnTo>
                  <a:lnTo>
                    <a:pt x="3197021" y="50292"/>
                  </a:lnTo>
                  <a:lnTo>
                    <a:pt x="3158566" y="23444"/>
                  </a:lnTo>
                  <a:lnTo>
                    <a:pt x="3113189" y="6134"/>
                  </a:lnTo>
                  <a:lnTo>
                    <a:pt x="3062706" y="0"/>
                  </a:lnTo>
                  <a:lnTo>
                    <a:pt x="205066" y="0"/>
                  </a:lnTo>
                  <a:lnTo>
                    <a:pt x="154559" y="6134"/>
                  </a:lnTo>
                  <a:lnTo>
                    <a:pt x="109181" y="23444"/>
                  </a:lnTo>
                  <a:lnTo>
                    <a:pt x="70739" y="50292"/>
                  </a:lnTo>
                  <a:lnTo>
                    <a:pt x="41033" y="85039"/>
                  </a:lnTo>
                  <a:lnTo>
                    <a:pt x="21882" y="126047"/>
                  </a:lnTo>
                  <a:lnTo>
                    <a:pt x="15100" y="171678"/>
                  </a:lnTo>
                  <a:lnTo>
                    <a:pt x="15100" y="473367"/>
                  </a:lnTo>
                  <a:lnTo>
                    <a:pt x="21882" y="519010"/>
                  </a:lnTo>
                  <a:lnTo>
                    <a:pt x="41033" y="560031"/>
                  </a:lnTo>
                  <a:lnTo>
                    <a:pt x="70739" y="594779"/>
                  </a:lnTo>
                  <a:lnTo>
                    <a:pt x="109181" y="621626"/>
                  </a:lnTo>
                  <a:lnTo>
                    <a:pt x="154559" y="638937"/>
                  </a:lnTo>
                  <a:lnTo>
                    <a:pt x="205066" y="645058"/>
                  </a:lnTo>
                  <a:lnTo>
                    <a:pt x="3062706" y="645058"/>
                  </a:lnTo>
                  <a:lnTo>
                    <a:pt x="3113189" y="638937"/>
                  </a:lnTo>
                  <a:lnTo>
                    <a:pt x="3158566" y="621626"/>
                  </a:lnTo>
                  <a:lnTo>
                    <a:pt x="3197021" y="594779"/>
                  </a:lnTo>
                  <a:lnTo>
                    <a:pt x="3226714" y="560031"/>
                  </a:lnTo>
                  <a:lnTo>
                    <a:pt x="3245866" y="519010"/>
                  </a:lnTo>
                  <a:lnTo>
                    <a:pt x="3252660" y="473367"/>
                  </a:lnTo>
                  <a:lnTo>
                    <a:pt x="3252660" y="171678"/>
                  </a:lnTo>
                  <a:close/>
                </a:path>
                <a:path w="3256915" h="4191635">
                  <a:moveTo>
                    <a:pt x="3256508" y="3557765"/>
                  </a:moveTo>
                  <a:lnTo>
                    <a:pt x="3251454" y="3514191"/>
                  </a:lnTo>
                  <a:lnTo>
                    <a:pt x="3237077" y="3474186"/>
                  </a:lnTo>
                  <a:lnTo>
                    <a:pt x="3214522" y="3438893"/>
                  </a:lnTo>
                  <a:lnTo>
                    <a:pt x="3184931" y="3409454"/>
                  </a:lnTo>
                  <a:lnTo>
                    <a:pt x="3149447" y="3387013"/>
                  </a:lnTo>
                  <a:lnTo>
                    <a:pt x="3109239" y="3372713"/>
                  </a:lnTo>
                  <a:lnTo>
                    <a:pt x="3065424" y="3367684"/>
                  </a:lnTo>
                  <a:lnTo>
                    <a:pt x="191071" y="3367684"/>
                  </a:lnTo>
                  <a:lnTo>
                    <a:pt x="147256" y="3372713"/>
                  </a:lnTo>
                  <a:lnTo>
                    <a:pt x="107035" y="3387013"/>
                  </a:lnTo>
                  <a:lnTo>
                    <a:pt x="71564" y="3409454"/>
                  </a:lnTo>
                  <a:lnTo>
                    <a:pt x="41973" y="3438893"/>
                  </a:lnTo>
                  <a:lnTo>
                    <a:pt x="19418" y="3474186"/>
                  </a:lnTo>
                  <a:lnTo>
                    <a:pt x="5041" y="3514191"/>
                  </a:lnTo>
                  <a:lnTo>
                    <a:pt x="0" y="3557765"/>
                  </a:lnTo>
                  <a:lnTo>
                    <a:pt x="0" y="4000931"/>
                  </a:lnTo>
                  <a:lnTo>
                    <a:pt x="5041" y="4044518"/>
                  </a:lnTo>
                  <a:lnTo>
                    <a:pt x="19418" y="4084536"/>
                  </a:lnTo>
                  <a:lnTo>
                    <a:pt x="41973" y="4119829"/>
                  </a:lnTo>
                  <a:lnTo>
                    <a:pt x="71564" y="4149255"/>
                  </a:lnTo>
                  <a:lnTo>
                    <a:pt x="107035" y="4171696"/>
                  </a:lnTo>
                  <a:lnTo>
                    <a:pt x="147256" y="4185996"/>
                  </a:lnTo>
                  <a:lnTo>
                    <a:pt x="191071" y="4191012"/>
                  </a:lnTo>
                  <a:lnTo>
                    <a:pt x="3065424" y="4191012"/>
                  </a:lnTo>
                  <a:lnTo>
                    <a:pt x="3109239" y="4185996"/>
                  </a:lnTo>
                  <a:lnTo>
                    <a:pt x="3149447" y="4171696"/>
                  </a:lnTo>
                  <a:lnTo>
                    <a:pt x="3184931" y="4149255"/>
                  </a:lnTo>
                  <a:lnTo>
                    <a:pt x="3214522" y="4119829"/>
                  </a:lnTo>
                  <a:lnTo>
                    <a:pt x="3237077" y="4084536"/>
                  </a:lnTo>
                  <a:lnTo>
                    <a:pt x="3251454" y="4044518"/>
                  </a:lnTo>
                  <a:lnTo>
                    <a:pt x="3256508" y="4000931"/>
                  </a:lnTo>
                  <a:lnTo>
                    <a:pt x="3256508" y="3557765"/>
                  </a:lnTo>
                  <a:close/>
                </a:path>
              </a:pathLst>
            </a:custGeom>
            <a:solidFill>
              <a:srgbClr val="4E4585">
                <a:alpha val="4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47863" y="6137719"/>
              <a:ext cx="936625" cy="936625"/>
            </a:xfrm>
            <a:custGeom>
              <a:avLst/>
              <a:gdLst/>
              <a:ahLst/>
              <a:cxnLst/>
              <a:rect l="l" t="t" r="r" b="b"/>
              <a:pathLst>
                <a:path w="936625" h="936625">
                  <a:moveTo>
                    <a:pt x="936028" y="0"/>
                  </a:moveTo>
                  <a:lnTo>
                    <a:pt x="0" y="0"/>
                  </a:lnTo>
                  <a:lnTo>
                    <a:pt x="0" y="936040"/>
                  </a:lnTo>
                  <a:lnTo>
                    <a:pt x="936028" y="936040"/>
                  </a:lnTo>
                  <a:lnTo>
                    <a:pt x="936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04593" y="6194463"/>
              <a:ext cx="596900" cy="256540"/>
            </a:xfrm>
            <a:custGeom>
              <a:avLst/>
              <a:gdLst/>
              <a:ahLst/>
              <a:cxnLst/>
              <a:rect l="l" t="t" r="r" b="b"/>
              <a:pathLst>
                <a:path w="596900" h="256539">
                  <a:moveTo>
                    <a:pt x="29210" y="226898"/>
                  </a:moveTo>
                  <a:lnTo>
                    <a:pt x="0" y="226898"/>
                  </a:lnTo>
                  <a:lnTo>
                    <a:pt x="0" y="256120"/>
                  </a:lnTo>
                  <a:lnTo>
                    <a:pt x="29210" y="256120"/>
                  </a:lnTo>
                  <a:lnTo>
                    <a:pt x="29210" y="226898"/>
                  </a:lnTo>
                  <a:close/>
                </a:path>
                <a:path w="596900" h="256539">
                  <a:moveTo>
                    <a:pt x="199390" y="226898"/>
                  </a:moveTo>
                  <a:lnTo>
                    <a:pt x="199390" y="226898"/>
                  </a:lnTo>
                  <a:lnTo>
                    <a:pt x="56718" y="226898"/>
                  </a:lnTo>
                  <a:lnTo>
                    <a:pt x="56718" y="256120"/>
                  </a:lnTo>
                  <a:lnTo>
                    <a:pt x="199390" y="256120"/>
                  </a:lnTo>
                  <a:lnTo>
                    <a:pt x="199390" y="226898"/>
                  </a:lnTo>
                  <a:close/>
                </a:path>
                <a:path w="596900" h="256539">
                  <a:moveTo>
                    <a:pt x="511403" y="226898"/>
                  </a:moveTo>
                  <a:lnTo>
                    <a:pt x="482180" y="226898"/>
                  </a:lnTo>
                  <a:lnTo>
                    <a:pt x="482180" y="256120"/>
                  </a:lnTo>
                  <a:lnTo>
                    <a:pt x="511403" y="256120"/>
                  </a:lnTo>
                  <a:lnTo>
                    <a:pt x="511403" y="226898"/>
                  </a:lnTo>
                  <a:close/>
                </a:path>
                <a:path w="596900" h="256539">
                  <a:moveTo>
                    <a:pt x="596506" y="170167"/>
                  </a:moveTo>
                  <a:lnTo>
                    <a:pt x="567296" y="170167"/>
                  </a:lnTo>
                  <a:lnTo>
                    <a:pt x="567296" y="198526"/>
                  </a:lnTo>
                  <a:lnTo>
                    <a:pt x="567296" y="199390"/>
                  </a:lnTo>
                  <a:lnTo>
                    <a:pt x="567296" y="226898"/>
                  </a:lnTo>
                  <a:lnTo>
                    <a:pt x="538911" y="226898"/>
                  </a:lnTo>
                  <a:lnTo>
                    <a:pt x="538911" y="256120"/>
                  </a:lnTo>
                  <a:lnTo>
                    <a:pt x="568134" y="256120"/>
                  </a:lnTo>
                  <a:lnTo>
                    <a:pt x="568134" y="227749"/>
                  </a:lnTo>
                  <a:lnTo>
                    <a:pt x="596506" y="227749"/>
                  </a:lnTo>
                  <a:lnTo>
                    <a:pt x="596506" y="199390"/>
                  </a:lnTo>
                  <a:lnTo>
                    <a:pt x="596506" y="198526"/>
                  </a:lnTo>
                  <a:lnTo>
                    <a:pt x="596506" y="170167"/>
                  </a:lnTo>
                  <a:close/>
                </a:path>
                <a:path w="596900" h="256539">
                  <a:moveTo>
                    <a:pt x="596506" y="0"/>
                  </a:moveTo>
                  <a:lnTo>
                    <a:pt x="568134" y="0"/>
                  </a:lnTo>
                  <a:lnTo>
                    <a:pt x="567296" y="0"/>
                  </a:lnTo>
                  <a:lnTo>
                    <a:pt x="567296" y="29210"/>
                  </a:lnTo>
                  <a:lnTo>
                    <a:pt x="567296" y="56705"/>
                  </a:lnTo>
                  <a:lnTo>
                    <a:pt x="539775" y="56705"/>
                  </a:lnTo>
                  <a:lnTo>
                    <a:pt x="539775" y="29210"/>
                  </a:lnTo>
                  <a:lnTo>
                    <a:pt x="567296" y="29210"/>
                  </a:lnTo>
                  <a:lnTo>
                    <a:pt x="567296" y="0"/>
                  </a:lnTo>
                  <a:lnTo>
                    <a:pt x="482180" y="0"/>
                  </a:lnTo>
                  <a:lnTo>
                    <a:pt x="482180" y="28346"/>
                  </a:lnTo>
                  <a:lnTo>
                    <a:pt x="397941" y="28346"/>
                  </a:lnTo>
                  <a:lnTo>
                    <a:pt x="397941" y="0"/>
                  </a:lnTo>
                  <a:lnTo>
                    <a:pt x="369570" y="0"/>
                  </a:lnTo>
                  <a:lnTo>
                    <a:pt x="368731" y="0"/>
                  </a:lnTo>
                  <a:lnTo>
                    <a:pt x="368731" y="114300"/>
                  </a:lnTo>
                  <a:lnTo>
                    <a:pt x="368731" y="141808"/>
                  </a:lnTo>
                  <a:lnTo>
                    <a:pt x="368731" y="199390"/>
                  </a:lnTo>
                  <a:lnTo>
                    <a:pt x="368731" y="226898"/>
                  </a:lnTo>
                  <a:lnTo>
                    <a:pt x="341223" y="226898"/>
                  </a:lnTo>
                  <a:lnTo>
                    <a:pt x="256133" y="226898"/>
                  </a:lnTo>
                  <a:lnTo>
                    <a:pt x="256133" y="199390"/>
                  </a:lnTo>
                  <a:lnTo>
                    <a:pt x="256133" y="114300"/>
                  </a:lnTo>
                  <a:lnTo>
                    <a:pt x="283641" y="114300"/>
                  </a:lnTo>
                  <a:lnTo>
                    <a:pt x="284492" y="114300"/>
                  </a:lnTo>
                  <a:lnTo>
                    <a:pt x="312000" y="114300"/>
                  </a:lnTo>
                  <a:lnTo>
                    <a:pt x="312000" y="141808"/>
                  </a:lnTo>
                  <a:lnTo>
                    <a:pt x="312000" y="142671"/>
                  </a:lnTo>
                  <a:lnTo>
                    <a:pt x="312000" y="170167"/>
                  </a:lnTo>
                  <a:lnTo>
                    <a:pt x="283641" y="170167"/>
                  </a:lnTo>
                  <a:lnTo>
                    <a:pt x="283641" y="199390"/>
                  </a:lnTo>
                  <a:lnTo>
                    <a:pt x="312839" y="199390"/>
                  </a:lnTo>
                  <a:lnTo>
                    <a:pt x="312839" y="171030"/>
                  </a:lnTo>
                  <a:lnTo>
                    <a:pt x="340360" y="171030"/>
                  </a:lnTo>
                  <a:lnTo>
                    <a:pt x="340360" y="199390"/>
                  </a:lnTo>
                  <a:lnTo>
                    <a:pt x="368731" y="199390"/>
                  </a:lnTo>
                  <a:lnTo>
                    <a:pt x="368731" y="141808"/>
                  </a:lnTo>
                  <a:lnTo>
                    <a:pt x="341223" y="141808"/>
                  </a:lnTo>
                  <a:lnTo>
                    <a:pt x="341223" y="114300"/>
                  </a:lnTo>
                  <a:lnTo>
                    <a:pt x="368731" y="114300"/>
                  </a:lnTo>
                  <a:lnTo>
                    <a:pt x="368731" y="0"/>
                  </a:lnTo>
                  <a:lnTo>
                    <a:pt x="340360" y="0"/>
                  </a:lnTo>
                  <a:lnTo>
                    <a:pt x="340360" y="28346"/>
                  </a:lnTo>
                  <a:lnTo>
                    <a:pt x="340360" y="57556"/>
                  </a:lnTo>
                  <a:lnTo>
                    <a:pt x="340360" y="85090"/>
                  </a:lnTo>
                  <a:lnTo>
                    <a:pt x="312839" y="85090"/>
                  </a:lnTo>
                  <a:lnTo>
                    <a:pt x="312839" y="57556"/>
                  </a:lnTo>
                  <a:lnTo>
                    <a:pt x="340360" y="57556"/>
                  </a:lnTo>
                  <a:lnTo>
                    <a:pt x="340360" y="28346"/>
                  </a:lnTo>
                  <a:lnTo>
                    <a:pt x="312839" y="28346"/>
                  </a:lnTo>
                  <a:lnTo>
                    <a:pt x="312839" y="0"/>
                  </a:lnTo>
                  <a:lnTo>
                    <a:pt x="284492" y="0"/>
                  </a:lnTo>
                  <a:lnTo>
                    <a:pt x="283641" y="0"/>
                  </a:lnTo>
                  <a:lnTo>
                    <a:pt x="283641" y="57556"/>
                  </a:lnTo>
                  <a:lnTo>
                    <a:pt x="283641" y="85090"/>
                  </a:lnTo>
                  <a:lnTo>
                    <a:pt x="256133" y="85090"/>
                  </a:lnTo>
                  <a:lnTo>
                    <a:pt x="256133" y="57556"/>
                  </a:lnTo>
                  <a:lnTo>
                    <a:pt x="283641" y="57556"/>
                  </a:lnTo>
                  <a:lnTo>
                    <a:pt x="283641" y="0"/>
                  </a:lnTo>
                  <a:lnTo>
                    <a:pt x="255270" y="0"/>
                  </a:lnTo>
                  <a:lnTo>
                    <a:pt x="255270" y="28346"/>
                  </a:lnTo>
                  <a:lnTo>
                    <a:pt x="255270" y="29210"/>
                  </a:lnTo>
                  <a:lnTo>
                    <a:pt x="255270" y="56705"/>
                  </a:lnTo>
                  <a:lnTo>
                    <a:pt x="226910" y="56705"/>
                  </a:lnTo>
                  <a:lnTo>
                    <a:pt x="226910" y="85090"/>
                  </a:lnTo>
                  <a:lnTo>
                    <a:pt x="226910" y="227749"/>
                  </a:lnTo>
                  <a:lnTo>
                    <a:pt x="255270" y="227749"/>
                  </a:lnTo>
                  <a:lnTo>
                    <a:pt x="255270" y="256120"/>
                  </a:lnTo>
                  <a:lnTo>
                    <a:pt x="283641" y="256120"/>
                  </a:lnTo>
                  <a:lnTo>
                    <a:pt x="284492" y="256120"/>
                  </a:lnTo>
                  <a:lnTo>
                    <a:pt x="369570" y="256120"/>
                  </a:lnTo>
                  <a:lnTo>
                    <a:pt x="369570" y="227749"/>
                  </a:lnTo>
                  <a:lnTo>
                    <a:pt x="397090" y="227749"/>
                  </a:lnTo>
                  <a:lnTo>
                    <a:pt x="397090" y="256120"/>
                  </a:lnTo>
                  <a:lnTo>
                    <a:pt x="425462" y="256120"/>
                  </a:lnTo>
                  <a:lnTo>
                    <a:pt x="426313" y="256120"/>
                  </a:lnTo>
                  <a:lnTo>
                    <a:pt x="454672" y="256120"/>
                  </a:lnTo>
                  <a:lnTo>
                    <a:pt x="454672" y="227749"/>
                  </a:lnTo>
                  <a:lnTo>
                    <a:pt x="454672" y="226898"/>
                  </a:lnTo>
                  <a:lnTo>
                    <a:pt x="454672" y="199390"/>
                  </a:lnTo>
                  <a:lnTo>
                    <a:pt x="483044" y="199390"/>
                  </a:lnTo>
                  <a:lnTo>
                    <a:pt x="483044" y="114300"/>
                  </a:lnTo>
                  <a:lnTo>
                    <a:pt x="510565" y="114300"/>
                  </a:lnTo>
                  <a:lnTo>
                    <a:pt x="510565" y="199390"/>
                  </a:lnTo>
                  <a:lnTo>
                    <a:pt x="539775" y="199390"/>
                  </a:lnTo>
                  <a:lnTo>
                    <a:pt x="539775" y="171030"/>
                  </a:lnTo>
                  <a:lnTo>
                    <a:pt x="539775" y="170167"/>
                  </a:lnTo>
                  <a:lnTo>
                    <a:pt x="539775" y="142671"/>
                  </a:lnTo>
                  <a:lnTo>
                    <a:pt x="567296" y="142671"/>
                  </a:lnTo>
                  <a:lnTo>
                    <a:pt x="568134" y="142671"/>
                  </a:lnTo>
                  <a:lnTo>
                    <a:pt x="596506" y="142671"/>
                  </a:lnTo>
                  <a:lnTo>
                    <a:pt x="596506" y="113436"/>
                  </a:lnTo>
                  <a:lnTo>
                    <a:pt x="511403" y="113436"/>
                  </a:lnTo>
                  <a:lnTo>
                    <a:pt x="511403" y="85090"/>
                  </a:lnTo>
                  <a:lnTo>
                    <a:pt x="482180" y="85090"/>
                  </a:lnTo>
                  <a:lnTo>
                    <a:pt x="482180" y="113436"/>
                  </a:lnTo>
                  <a:lnTo>
                    <a:pt x="453821" y="113436"/>
                  </a:lnTo>
                  <a:lnTo>
                    <a:pt x="453821" y="141808"/>
                  </a:lnTo>
                  <a:lnTo>
                    <a:pt x="453821" y="171030"/>
                  </a:lnTo>
                  <a:lnTo>
                    <a:pt x="453821" y="198526"/>
                  </a:lnTo>
                  <a:lnTo>
                    <a:pt x="426313" y="198526"/>
                  </a:lnTo>
                  <a:lnTo>
                    <a:pt x="426313" y="171030"/>
                  </a:lnTo>
                  <a:lnTo>
                    <a:pt x="453821" y="171030"/>
                  </a:lnTo>
                  <a:lnTo>
                    <a:pt x="453821" y="141808"/>
                  </a:lnTo>
                  <a:lnTo>
                    <a:pt x="426313" y="141808"/>
                  </a:lnTo>
                  <a:lnTo>
                    <a:pt x="425462" y="141808"/>
                  </a:lnTo>
                  <a:lnTo>
                    <a:pt x="425462" y="199390"/>
                  </a:lnTo>
                  <a:lnTo>
                    <a:pt x="425462" y="226898"/>
                  </a:lnTo>
                  <a:lnTo>
                    <a:pt x="397941" y="226898"/>
                  </a:lnTo>
                  <a:lnTo>
                    <a:pt x="397941" y="199390"/>
                  </a:lnTo>
                  <a:lnTo>
                    <a:pt x="425462" y="199390"/>
                  </a:lnTo>
                  <a:lnTo>
                    <a:pt x="425462" y="141808"/>
                  </a:lnTo>
                  <a:lnTo>
                    <a:pt x="397941" y="141808"/>
                  </a:lnTo>
                  <a:lnTo>
                    <a:pt x="397941" y="113436"/>
                  </a:lnTo>
                  <a:lnTo>
                    <a:pt x="397090" y="113436"/>
                  </a:lnTo>
                  <a:lnTo>
                    <a:pt x="397090" y="171030"/>
                  </a:lnTo>
                  <a:lnTo>
                    <a:pt x="397090" y="198526"/>
                  </a:lnTo>
                  <a:lnTo>
                    <a:pt x="369570" y="198526"/>
                  </a:lnTo>
                  <a:lnTo>
                    <a:pt x="369570" y="171030"/>
                  </a:lnTo>
                  <a:lnTo>
                    <a:pt x="397090" y="171030"/>
                  </a:lnTo>
                  <a:lnTo>
                    <a:pt x="397090" y="113436"/>
                  </a:lnTo>
                  <a:lnTo>
                    <a:pt x="369570" y="113436"/>
                  </a:lnTo>
                  <a:lnTo>
                    <a:pt x="369570" y="85915"/>
                  </a:lnTo>
                  <a:lnTo>
                    <a:pt x="369570" y="85090"/>
                  </a:lnTo>
                  <a:lnTo>
                    <a:pt x="369570" y="57556"/>
                  </a:lnTo>
                  <a:lnTo>
                    <a:pt x="397090" y="57556"/>
                  </a:lnTo>
                  <a:lnTo>
                    <a:pt x="397090" y="85915"/>
                  </a:lnTo>
                  <a:lnTo>
                    <a:pt x="425462" y="85915"/>
                  </a:lnTo>
                  <a:lnTo>
                    <a:pt x="426313" y="85915"/>
                  </a:lnTo>
                  <a:lnTo>
                    <a:pt x="454672" y="85915"/>
                  </a:lnTo>
                  <a:lnTo>
                    <a:pt x="454672" y="57556"/>
                  </a:lnTo>
                  <a:lnTo>
                    <a:pt x="538911" y="57556"/>
                  </a:lnTo>
                  <a:lnTo>
                    <a:pt x="538911" y="85915"/>
                  </a:lnTo>
                  <a:lnTo>
                    <a:pt x="568134" y="85915"/>
                  </a:lnTo>
                  <a:lnTo>
                    <a:pt x="568134" y="57556"/>
                  </a:lnTo>
                  <a:lnTo>
                    <a:pt x="596506" y="57556"/>
                  </a:lnTo>
                  <a:lnTo>
                    <a:pt x="596506" y="29210"/>
                  </a:lnTo>
                  <a:lnTo>
                    <a:pt x="596506" y="28346"/>
                  </a:lnTo>
                  <a:lnTo>
                    <a:pt x="596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04593" y="6421361"/>
              <a:ext cx="823594" cy="171450"/>
            </a:xfrm>
            <a:custGeom>
              <a:avLst/>
              <a:gdLst/>
              <a:ahLst/>
              <a:cxnLst/>
              <a:rect l="l" t="t" r="r" b="b"/>
              <a:pathLst>
                <a:path w="823595" h="171450">
                  <a:moveTo>
                    <a:pt x="114287" y="28359"/>
                  </a:moveTo>
                  <a:lnTo>
                    <a:pt x="85090" y="28359"/>
                  </a:lnTo>
                  <a:lnTo>
                    <a:pt x="85090" y="57581"/>
                  </a:lnTo>
                  <a:lnTo>
                    <a:pt x="114287" y="57581"/>
                  </a:lnTo>
                  <a:lnTo>
                    <a:pt x="114287" y="28359"/>
                  </a:lnTo>
                  <a:close/>
                </a:path>
                <a:path w="823595" h="171450">
                  <a:moveTo>
                    <a:pt x="369570" y="56730"/>
                  </a:moveTo>
                  <a:lnTo>
                    <a:pt x="341223" y="56730"/>
                  </a:lnTo>
                  <a:lnTo>
                    <a:pt x="341223" y="28359"/>
                  </a:lnTo>
                  <a:lnTo>
                    <a:pt x="312839" y="28359"/>
                  </a:lnTo>
                  <a:lnTo>
                    <a:pt x="198539" y="28359"/>
                  </a:lnTo>
                  <a:lnTo>
                    <a:pt x="198539" y="56730"/>
                  </a:lnTo>
                  <a:lnTo>
                    <a:pt x="198539" y="85953"/>
                  </a:lnTo>
                  <a:lnTo>
                    <a:pt x="198539" y="113449"/>
                  </a:lnTo>
                  <a:lnTo>
                    <a:pt x="171043" y="113449"/>
                  </a:lnTo>
                  <a:lnTo>
                    <a:pt x="171043" y="85953"/>
                  </a:lnTo>
                  <a:lnTo>
                    <a:pt x="198539" y="85953"/>
                  </a:lnTo>
                  <a:lnTo>
                    <a:pt x="198539" y="56730"/>
                  </a:lnTo>
                  <a:lnTo>
                    <a:pt x="171043" y="56730"/>
                  </a:lnTo>
                  <a:lnTo>
                    <a:pt x="171043" y="28359"/>
                  </a:lnTo>
                  <a:lnTo>
                    <a:pt x="141820" y="28359"/>
                  </a:lnTo>
                  <a:lnTo>
                    <a:pt x="141820" y="57581"/>
                  </a:lnTo>
                  <a:lnTo>
                    <a:pt x="170180" y="57581"/>
                  </a:lnTo>
                  <a:lnTo>
                    <a:pt x="170180" y="85090"/>
                  </a:lnTo>
                  <a:lnTo>
                    <a:pt x="141820" y="85090"/>
                  </a:lnTo>
                  <a:lnTo>
                    <a:pt x="141820" y="113449"/>
                  </a:lnTo>
                  <a:lnTo>
                    <a:pt x="114287" y="113449"/>
                  </a:lnTo>
                  <a:lnTo>
                    <a:pt x="114287" y="85090"/>
                  </a:lnTo>
                  <a:lnTo>
                    <a:pt x="85940" y="85090"/>
                  </a:lnTo>
                  <a:lnTo>
                    <a:pt x="85090" y="85090"/>
                  </a:lnTo>
                  <a:lnTo>
                    <a:pt x="0" y="85090"/>
                  </a:lnTo>
                  <a:lnTo>
                    <a:pt x="0" y="113449"/>
                  </a:lnTo>
                  <a:lnTo>
                    <a:pt x="0" y="114325"/>
                  </a:lnTo>
                  <a:lnTo>
                    <a:pt x="0" y="141833"/>
                  </a:lnTo>
                  <a:lnTo>
                    <a:pt x="0" y="142671"/>
                  </a:lnTo>
                  <a:lnTo>
                    <a:pt x="0" y="171043"/>
                  </a:lnTo>
                  <a:lnTo>
                    <a:pt x="29210" y="171043"/>
                  </a:lnTo>
                  <a:lnTo>
                    <a:pt x="29210" y="142671"/>
                  </a:lnTo>
                  <a:lnTo>
                    <a:pt x="29210" y="141833"/>
                  </a:lnTo>
                  <a:lnTo>
                    <a:pt x="29210" y="114325"/>
                  </a:lnTo>
                  <a:lnTo>
                    <a:pt x="56718" y="114325"/>
                  </a:lnTo>
                  <a:lnTo>
                    <a:pt x="56718" y="142671"/>
                  </a:lnTo>
                  <a:lnTo>
                    <a:pt x="85090" y="142671"/>
                  </a:lnTo>
                  <a:lnTo>
                    <a:pt x="85940" y="142671"/>
                  </a:lnTo>
                  <a:lnTo>
                    <a:pt x="198539" y="142671"/>
                  </a:lnTo>
                  <a:lnTo>
                    <a:pt x="198539" y="171043"/>
                  </a:lnTo>
                  <a:lnTo>
                    <a:pt x="226910" y="171043"/>
                  </a:lnTo>
                  <a:lnTo>
                    <a:pt x="227761" y="171043"/>
                  </a:lnTo>
                  <a:lnTo>
                    <a:pt x="256133" y="171043"/>
                  </a:lnTo>
                  <a:lnTo>
                    <a:pt x="256133" y="142671"/>
                  </a:lnTo>
                  <a:lnTo>
                    <a:pt x="283641" y="142671"/>
                  </a:lnTo>
                  <a:lnTo>
                    <a:pt x="284492" y="142671"/>
                  </a:lnTo>
                  <a:lnTo>
                    <a:pt x="312839" y="142671"/>
                  </a:lnTo>
                  <a:lnTo>
                    <a:pt x="312839" y="114325"/>
                  </a:lnTo>
                  <a:lnTo>
                    <a:pt x="312839" y="113449"/>
                  </a:lnTo>
                  <a:lnTo>
                    <a:pt x="312839" y="85090"/>
                  </a:lnTo>
                  <a:lnTo>
                    <a:pt x="283641" y="85090"/>
                  </a:lnTo>
                  <a:lnTo>
                    <a:pt x="283641" y="113449"/>
                  </a:lnTo>
                  <a:lnTo>
                    <a:pt x="255270" y="113449"/>
                  </a:lnTo>
                  <a:lnTo>
                    <a:pt x="255270" y="141833"/>
                  </a:lnTo>
                  <a:lnTo>
                    <a:pt x="227761" y="141833"/>
                  </a:lnTo>
                  <a:lnTo>
                    <a:pt x="227761" y="114325"/>
                  </a:lnTo>
                  <a:lnTo>
                    <a:pt x="227761" y="113449"/>
                  </a:lnTo>
                  <a:lnTo>
                    <a:pt x="227761" y="85090"/>
                  </a:lnTo>
                  <a:lnTo>
                    <a:pt x="199390" y="85090"/>
                  </a:lnTo>
                  <a:lnTo>
                    <a:pt x="199390" y="57581"/>
                  </a:lnTo>
                  <a:lnTo>
                    <a:pt x="340360" y="57581"/>
                  </a:lnTo>
                  <a:lnTo>
                    <a:pt x="340360" y="85953"/>
                  </a:lnTo>
                  <a:lnTo>
                    <a:pt x="369570" y="85953"/>
                  </a:lnTo>
                  <a:lnTo>
                    <a:pt x="369570" y="56730"/>
                  </a:lnTo>
                  <a:close/>
                </a:path>
                <a:path w="823595" h="171450">
                  <a:moveTo>
                    <a:pt x="795058" y="85090"/>
                  </a:moveTo>
                  <a:lnTo>
                    <a:pt x="765835" y="85090"/>
                  </a:lnTo>
                  <a:lnTo>
                    <a:pt x="765835" y="113449"/>
                  </a:lnTo>
                  <a:lnTo>
                    <a:pt x="738339" y="113449"/>
                  </a:lnTo>
                  <a:lnTo>
                    <a:pt x="738339" y="85090"/>
                  </a:lnTo>
                  <a:lnTo>
                    <a:pt x="709955" y="85090"/>
                  </a:lnTo>
                  <a:lnTo>
                    <a:pt x="709955" y="57581"/>
                  </a:lnTo>
                  <a:lnTo>
                    <a:pt x="709955" y="56730"/>
                  </a:lnTo>
                  <a:lnTo>
                    <a:pt x="709955" y="29222"/>
                  </a:lnTo>
                  <a:lnTo>
                    <a:pt x="737476" y="29222"/>
                  </a:lnTo>
                  <a:lnTo>
                    <a:pt x="738339" y="29222"/>
                  </a:lnTo>
                  <a:lnTo>
                    <a:pt x="766686" y="29222"/>
                  </a:lnTo>
                  <a:lnTo>
                    <a:pt x="766686" y="0"/>
                  </a:lnTo>
                  <a:lnTo>
                    <a:pt x="680745" y="0"/>
                  </a:lnTo>
                  <a:lnTo>
                    <a:pt x="680745" y="29222"/>
                  </a:lnTo>
                  <a:lnTo>
                    <a:pt x="680745" y="56730"/>
                  </a:lnTo>
                  <a:lnTo>
                    <a:pt x="653237" y="56730"/>
                  </a:lnTo>
                  <a:lnTo>
                    <a:pt x="653237" y="29222"/>
                  </a:lnTo>
                  <a:lnTo>
                    <a:pt x="680745" y="29222"/>
                  </a:lnTo>
                  <a:lnTo>
                    <a:pt x="680745" y="0"/>
                  </a:lnTo>
                  <a:lnTo>
                    <a:pt x="653237" y="0"/>
                  </a:lnTo>
                  <a:lnTo>
                    <a:pt x="652386" y="0"/>
                  </a:lnTo>
                  <a:lnTo>
                    <a:pt x="624014" y="0"/>
                  </a:lnTo>
                  <a:lnTo>
                    <a:pt x="624014" y="28359"/>
                  </a:lnTo>
                  <a:lnTo>
                    <a:pt x="624014" y="29222"/>
                  </a:lnTo>
                  <a:lnTo>
                    <a:pt x="624014" y="56730"/>
                  </a:lnTo>
                  <a:lnTo>
                    <a:pt x="596506" y="56730"/>
                  </a:lnTo>
                  <a:lnTo>
                    <a:pt x="596506" y="28359"/>
                  </a:lnTo>
                  <a:lnTo>
                    <a:pt x="595655" y="28359"/>
                  </a:lnTo>
                  <a:lnTo>
                    <a:pt x="595655" y="85953"/>
                  </a:lnTo>
                  <a:lnTo>
                    <a:pt x="595655" y="113449"/>
                  </a:lnTo>
                  <a:lnTo>
                    <a:pt x="595655" y="114325"/>
                  </a:lnTo>
                  <a:lnTo>
                    <a:pt x="595655" y="141833"/>
                  </a:lnTo>
                  <a:lnTo>
                    <a:pt x="568134" y="141833"/>
                  </a:lnTo>
                  <a:lnTo>
                    <a:pt x="567296" y="141833"/>
                  </a:lnTo>
                  <a:lnTo>
                    <a:pt x="539775" y="141833"/>
                  </a:lnTo>
                  <a:lnTo>
                    <a:pt x="539775" y="114325"/>
                  </a:lnTo>
                  <a:lnTo>
                    <a:pt x="568134" y="114325"/>
                  </a:lnTo>
                  <a:lnTo>
                    <a:pt x="568134" y="85953"/>
                  </a:lnTo>
                  <a:lnTo>
                    <a:pt x="595655" y="85953"/>
                  </a:lnTo>
                  <a:lnTo>
                    <a:pt x="595655" y="28359"/>
                  </a:lnTo>
                  <a:lnTo>
                    <a:pt x="568134" y="28359"/>
                  </a:lnTo>
                  <a:lnTo>
                    <a:pt x="568134" y="0"/>
                  </a:lnTo>
                  <a:lnTo>
                    <a:pt x="567296" y="0"/>
                  </a:lnTo>
                  <a:lnTo>
                    <a:pt x="567296" y="57581"/>
                  </a:lnTo>
                  <a:lnTo>
                    <a:pt x="567296" y="85090"/>
                  </a:lnTo>
                  <a:lnTo>
                    <a:pt x="538911" y="85090"/>
                  </a:lnTo>
                  <a:lnTo>
                    <a:pt x="538911" y="113449"/>
                  </a:lnTo>
                  <a:lnTo>
                    <a:pt x="511403" y="113449"/>
                  </a:lnTo>
                  <a:lnTo>
                    <a:pt x="510565" y="113449"/>
                  </a:lnTo>
                  <a:lnTo>
                    <a:pt x="483044" y="113449"/>
                  </a:lnTo>
                  <a:lnTo>
                    <a:pt x="482180" y="113449"/>
                  </a:lnTo>
                  <a:lnTo>
                    <a:pt x="454672" y="113449"/>
                  </a:lnTo>
                  <a:lnTo>
                    <a:pt x="454672" y="85953"/>
                  </a:lnTo>
                  <a:lnTo>
                    <a:pt x="482180" y="85953"/>
                  </a:lnTo>
                  <a:lnTo>
                    <a:pt x="483044" y="85953"/>
                  </a:lnTo>
                  <a:lnTo>
                    <a:pt x="511403" y="85953"/>
                  </a:lnTo>
                  <a:lnTo>
                    <a:pt x="511403" y="57581"/>
                  </a:lnTo>
                  <a:lnTo>
                    <a:pt x="538911" y="57581"/>
                  </a:lnTo>
                  <a:lnTo>
                    <a:pt x="539775" y="57581"/>
                  </a:lnTo>
                  <a:lnTo>
                    <a:pt x="567296" y="57581"/>
                  </a:lnTo>
                  <a:lnTo>
                    <a:pt x="567296" y="0"/>
                  </a:lnTo>
                  <a:lnTo>
                    <a:pt x="538911" y="0"/>
                  </a:lnTo>
                  <a:lnTo>
                    <a:pt x="538911" y="28359"/>
                  </a:lnTo>
                  <a:lnTo>
                    <a:pt x="510565" y="28359"/>
                  </a:lnTo>
                  <a:lnTo>
                    <a:pt x="510565" y="56730"/>
                  </a:lnTo>
                  <a:lnTo>
                    <a:pt x="483044" y="56730"/>
                  </a:lnTo>
                  <a:lnTo>
                    <a:pt x="483044" y="28359"/>
                  </a:lnTo>
                  <a:lnTo>
                    <a:pt x="453821" y="28359"/>
                  </a:lnTo>
                  <a:lnTo>
                    <a:pt x="453821" y="56730"/>
                  </a:lnTo>
                  <a:lnTo>
                    <a:pt x="425462" y="56730"/>
                  </a:lnTo>
                  <a:lnTo>
                    <a:pt x="425462" y="85090"/>
                  </a:lnTo>
                  <a:lnTo>
                    <a:pt x="397090" y="85090"/>
                  </a:lnTo>
                  <a:lnTo>
                    <a:pt x="397090" y="114325"/>
                  </a:lnTo>
                  <a:lnTo>
                    <a:pt x="425462" y="114325"/>
                  </a:lnTo>
                  <a:lnTo>
                    <a:pt x="425462" y="141833"/>
                  </a:lnTo>
                  <a:lnTo>
                    <a:pt x="340360" y="141833"/>
                  </a:lnTo>
                  <a:lnTo>
                    <a:pt x="340360" y="171043"/>
                  </a:lnTo>
                  <a:lnTo>
                    <a:pt x="426313" y="171043"/>
                  </a:lnTo>
                  <a:lnTo>
                    <a:pt x="426313" y="142671"/>
                  </a:lnTo>
                  <a:lnTo>
                    <a:pt x="453821" y="142671"/>
                  </a:lnTo>
                  <a:lnTo>
                    <a:pt x="454672" y="142671"/>
                  </a:lnTo>
                  <a:lnTo>
                    <a:pt x="482180" y="142671"/>
                  </a:lnTo>
                  <a:lnTo>
                    <a:pt x="482180" y="171043"/>
                  </a:lnTo>
                  <a:lnTo>
                    <a:pt x="511403" y="171043"/>
                  </a:lnTo>
                  <a:lnTo>
                    <a:pt x="511403" y="142671"/>
                  </a:lnTo>
                  <a:lnTo>
                    <a:pt x="538911" y="142671"/>
                  </a:lnTo>
                  <a:lnTo>
                    <a:pt x="538911" y="171043"/>
                  </a:lnTo>
                  <a:lnTo>
                    <a:pt x="567296" y="171043"/>
                  </a:lnTo>
                  <a:lnTo>
                    <a:pt x="568134" y="171043"/>
                  </a:lnTo>
                  <a:lnTo>
                    <a:pt x="596506" y="171043"/>
                  </a:lnTo>
                  <a:lnTo>
                    <a:pt x="596506" y="142671"/>
                  </a:lnTo>
                  <a:lnTo>
                    <a:pt x="624014" y="142671"/>
                  </a:lnTo>
                  <a:lnTo>
                    <a:pt x="624014" y="171043"/>
                  </a:lnTo>
                  <a:lnTo>
                    <a:pt x="653237" y="171043"/>
                  </a:lnTo>
                  <a:lnTo>
                    <a:pt x="653237" y="141833"/>
                  </a:lnTo>
                  <a:lnTo>
                    <a:pt x="624852" y="141833"/>
                  </a:lnTo>
                  <a:lnTo>
                    <a:pt x="624852" y="114325"/>
                  </a:lnTo>
                  <a:lnTo>
                    <a:pt x="624852" y="113449"/>
                  </a:lnTo>
                  <a:lnTo>
                    <a:pt x="624852" y="85953"/>
                  </a:lnTo>
                  <a:lnTo>
                    <a:pt x="652386" y="85953"/>
                  </a:lnTo>
                  <a:lnTo>
                    <a:pt x="652386" y="114325"/>
                  </a:lnTo>
                  <a:lnTo>
                    <a:pt x="681583" y="114325"/>
                  </a:lnTo>
                  <a:lnTo>
                    <a:pt x="681583" y="85953"/>
                  </a:lnTo>
                  <a:lnTo>
                    <a:pt x="709117" y="85953"/>
                  </a:lnTo>
                  <a:lnTo>
                    <a:pt x="709117" y="113449"/>
                  </a:lnTo>
                  <a:lnTo>
                    <a:pt x="709117" y="114325"/>
                  </a:lnTo>
                  <a:lnTo>
                    <a:pt x="709117" y="141833"/>
                  </a:lnTo>
                  <a:lnTo>
                    <a:pt x="680745" y="141833"/>
                  </a:lnTo>
                  <a:lnTo>
                    <a:pt x="680745" y="171043"/>
                  </a:lnTo>
                  <a:lnTo>
                    <a:pt x="709955" y="171043"/>
                  </a:lnTo>
                  <a:lnTo>
                    <a:pt x="709955" y="142671"/>
                  </a:lnTo>
                  <a:lnTo>
                    <a:pt x="737476" y="142671"/>
                  </a:lnTo>
                  <a:lnTo>
                    <a:pt x="738339" y="142671"/>
                  </a:lnTo>
                  <a:lnTo>
                    <a:pt x="766686" y="142671"/>
                  </a:lnTo>
                  <a:lnTo>
                    <a:pt x="766686" y="114325"/>
                  </a:lnTo>
                  <a:lnTo>
                    <a:pt x="795058" y="114325"/>
                  </a:lnTo>
                  <a:lnTo>
                    <a:pt x="795058" y="85090"/>
                  </a:lnTo>
                  <a:close/>
                </a:path>
                <a:path w="823595" h="171450">
                  <a:moveTo>
                    <a:pt x="823429" y="28359"/>
                  </a:moveTo>
                  <a:lnTo>
                    <a:pt x="794207" y="28359"/>
                  </a:lnTo>
                  <a:lnTo>
                    <a:pt x="794207" y="57581"/>
                  </a:lnTo>
                  <a:lnTo>
                    <a:pt x="823429" y="57581"/>
                  </a:lnTo>
                  <a:lnTo>
                    <a:pt x="823429" y="28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04593" y="6563194"/>
              <a:ext cx="823594" cy="199390"/>
            </a:xfrm>
            <a:custGeom>
              <a:avLst/>
              <a:gdLst/>
              <a:ahLst/>
              <a:cxnLst/>
              <a:rect l="l" t="t" r="r" b="b"/>
              <a:pathLst>
                <a:path w="823595" h="199390">
                  <a:moveTo>
                    <a:pt x="85940" y="170180"/>
                  </a:moveTo>
                  <a:lnTo>
                    <a:pt x="56718" y="170180"/>
                  </a:lnTo>
                  <a:lnTo>
                    <a:pt x="56718" y="199390"/>
                  </a:lnTo>
                  <a:lnTo>
                    <a:pt x="85940" y="199390"/>
                  </a:lnTo>
                  <a:lnTo>
                    <a:pt x="85940" y="170180"/>
                  </a:lnTo>
                  <a:close/>
                </a:path>
                <a:path w="823595" h="199390">
                  <a:moveTo>
                    <a:pt x="199390" y="141808"/>
                  </a:moveTo>
                  <a:lnTo>
                    <a:pt x="171043" y="141808"/>
                  </a:lnTo>
                  <a:lnTo>
                    <a:pt x="170180" y="141808"/>
                  </a:lnTo>
                  <a:lnTo>
                    <a:pt x="142659" y="141808"/>
                  </a:lnTo>
                  <a:lnTo>
                    <a:pt x="142659" y="113449"/>
                  </a:lnTo>
                  <a:lnTo>
                    <a:pt x="113449" y="113449"/>
                  </a:lnTo>
                  <a:lnTo>
                    <a:pt x="113449" y="141808"/>
                  </a:lnTo>
                  <a:lnTo>
                    <a:pt x="113449" y="142659"/>
                  </a:lnTo>
                  <a:lnTo>
                    <a:pt x="113449" y="171043"/>
                  </a:lnTo>
                  <a:lnTo>
                    <a:pt x="141820" y="171043"/>
                  </a:lnTo>
                  <a:lnTo>
                    <a:pt x="142659" y="171043"/>
                  </a:lnTo>
                  <a:lnTo>
                    <a:pt x="170180" y="171043"/>
                  </a:lnTo>
                  <a:lnTo>
                    <a:pt x="171043" y="171043"/>
                  </a:lnTo>
                  <a:lnTo>
                    <a:pt x="199390" y="171043"/>
                  </a:lnTo>
                  <a:lnTo>
                    <a:pt x="199390" y="141808"/>
                  </a:lnTo>
                  <a:close/>
                </a:path>
                <a:path w="823595" h="199390">
                  <a:moveTo>
                    <a:pt x="199390" y="28346"/>
                  </a:moveTo>
                  <a:lnTo>
                    <a:pt x="199390" y="28346"/>
                  </a:lnTo>
                  <a:lnTo>
                    <a:pt x="85090" y="28346"/>
                  </a:lnTo>
                  <a:lnTo>
                    <a:pt x="85090" y="57569"/>
                  </a:lnTo>
                  <a:lnTo>
                    <a:pt x="85090" y="85090"/>
                  </a:lnTo>
                  <a:lnTo>
                    <a:pt x="57556" y="85090"/>
                  </a:lnTo>
                  <a:lnTo>
                    <a:pt x="57556" y="57569"/>
                  </a:lnTo>
                  <a:lnTo>
                    <a:pt x="85090" y="57569"/>
                  </a:lnTo>
                  <a:lnTo>
                    <a:pt x="85090" y="28346"/>
                  </a:lnTo>
                  <a:lnTo>
                    <a:pt x="57556" y="28346"/>
                  </a:lnTo>
                  <a:lnTo>
                    <a:pt x="56718" y="28346"/>
                  </a:lnTo>
                  <a:lnTo>
                    <a:pt x="28359" y="28346"/>
                  </a:lnTo>
                  <a:lnTo>
                    <a:pt x="28359" y="56718"/>
                  </a:lnTo>
                  <a:lnTo>
                    <a:pt x="0" y="56718"/>
                  </a:lnTo>
                  <a:lnTo>
                    <a:pt x="0" y="85940"/>
                  </a:lnTo>
                  <a:lnTo>
                    <a:pt x="28359" y="85940"/>
                  </a:lnTo>
                  <a:lnTo>
                    <a:pt x="29210" y="85940"/>
                  </a:lnTo>
                  <a:lnTo>
                    <a:pt x="56718" y="85940"/>
                  </a:lnTo>
                  <a:lnTo>
                    <a:pt x="56718" y="113449"/>
                  </a:lnTo>
                  <a:lnTo>
                    <a:pt x="29210" y="113449"/>
                  </a:lnTo>
                  <a:lnTo>
                    <a:pt x="28359" y="113449"/>
                  </a:lnTo>
                  <a:lnTo>
                    <a:pt x="0" y="113449"/>
                  </a:lnTo>
                  <a:lnTo>
                    <a:pt x="0" y="141808"/>
                  </a:lnTo>
                  <a:lnTo>
                    <a:pt x="0" y="142659"/>
                  </a:lnTo>
                  <a:lnTo>
                    <a:pt x="0" y="170180"/>
                  </a:lnTo>
                  <a:lnTo>
                    <a:pt x="0" y="171043"/>
                  </a:lnTo>
                  <a:lnTo>
                    <a:pt x="0" y="199390"/>
                  </a:lnTo>
                  <a:lnTo>
                    <a:pt x="29210" y="199390"/>
                  </a:lnTo>
                  <a:lnTo>
                    <a:pt x="29210" y="171043"/>
                  </a:lnTo>
                  <a:lnTo>
                    <a:pt x="29210" y="170180"/>
                  </a:lnTo>
                  <a:lnTo>
                    <a:pt x="29210" y="142659"/>
                  </a:lnTo>
                  <a:lnTo>
                    <a:pt x="57556" y="142659"/>
                  </a:lnTo>
                  <a:lnTo>
                    <a:pt x="57556" y="114300"/>
                  </a:lnTo>
                  <a:lnTo>
                    <a:pt x="85940" y="114300"/>
                  </a:lnTo>
                  <a:lnTo>
                    <a:pt x="85940" y="85940"/>
                  </a:lnTo>
                  <a:lnTo>
                    <a:pt x="113449" y="85940"/>
                  </a:lnTo>
                  <a:lnTo>
                    <a:pt x="114287" y="85940"/>
                  </a:lnTo>
                  <a:lnTo>
                    <a:pt x="142659" y="85940"/>
                  </a:lnTo>
                  <a:lnTo>
                    <a:pt x="142659" y="57569"/>
                  </a:lnTo>
                  <a:lnTo>
                    <a:pt x="170180" y="57569"/>
                  </a:lnTo>
                  <a:lnTo>
                    <a:pt x="171043" y="57569"/>
                  </a:lnTo>
                  <a:lnTo>
                    <a:pt x="199390" y="57569"/>
                  </a:lnTo>
                  <a:lnTo>
                    <a:pt x="199390" y="28346"/>
                  </a:lnTo>
                  <a:close/>
                </a:path>
                <a:path w="823595" h="199390">
                  <a:moveTo>
                    <a:pt x="341223" y="113449"/>
                  </a:moveTo>
                  <a:lnTo>
                    <a:pt x="312839" y="113449"/>
                  </a:lnTo>
                  <a:lnTo>
                    <a:pt x="312839" y="85090"/>
                  </a:lnTo>
                  <a:lnTo>
                    <a:pt x="312000" y="85090"/>
                  </a:lnTo>
                  <a:lnTo>
                    <a:pt x="312000" y="114300"/>
                  </a:lnTo>
                  <a:lnTo>
                    <a:pt x="312000" y="141808"/>
                  </a:lnTo>
                  <a:lnTo>
                    <a:pt x="284492" y="141808"/>
                  </a:lnTo>
                  <a:lnTo>
                    <a:pt x="284492" y="114300"/>
                  </a:lnTo>
                  <a:lnTo>
                    <a:pt x="312000" y="114300"/>
                  </a:lnTo>
                  <a:lnTo>
                    <a:pt x="312000" y="85090"/>
                  </a:lnTo>
                  <a:lnTo>
                    <a:pt x="284492" y="85090"/>
                  </a:lnTo>
                  <a:lnTo>
                    <a:pt x="283641" y="85090"/>
                  </a:lnTo>
                  <a:lnTo>
                    <a:pt x="256133" y="85090"/>
                  </a:lnTo>
                  <a:lnTo>
                    <a:pt x="256133" y="57569"/>
                  </a:lnTo>
                  <a:lnTo>
                    <a:pt x="256133" y="56718"/>
                  </a:lnTo>
                  <a:lnTo>
                    <a:pt x="256133" y="28346"/>
                  </a:lnTo>
                  <a:lnTo>
                    <a:pt x="226910" y="28346"/>
                  </a:lnTo>
                  <a:lnTo>
                    <a:pt x="226910" y="56718"/>
                  </a:lnTo>
                  <a:lnTo>
                    <a:pt x="226910" y="57569"/>
                  </a:lnTo>
                  <a:lnTo>
                    <a:pt x="226910" y="85090"/>
                  </a:lnTo>
                  <a:lnTo>
                    <a:pt x="199390" y="85090"/>
                  </a:lnTo>
                  <a:lnTo>
                    <a:pt x="198539" y="85090"/>
                  </a:lnTo>
                  <a:lnTo>
                    <a:pt x="170180" y="85090"/>
                  </a:lnTo>
                  <a:lnTo>
                    <a:pt x="170180" y="114300"/>
                  </a:lnTo>
                  <a:lnTo>
                    <a:pt x="255270" y="114300"/>
                  </a:lnTo>
                  <a:lnTo>
                    <a:pt x="255270" y="142659"/>
                  </a:lnTo>
                  <a:lnTo>
                    <a:pt x="283641" y="142659"/>
                  </a:lnTo>
                  <a:lnTo>
                    <a:pt x="283641" y="171043"/>
                  </a:lnTo>
                  <a:lnTo>
                    <a:pt x="312839" y="171043"/>
                  </a:lnTo>
                  <a:lnTo>
                    <a:pt x="312839" y="142659"/>
                  </a:lnTo>
                  <a:lnTo>
                    <a:pt x="341223" y="142659"/>
                  </a:lnTo>
                  <a:lnTo>
                    <a:pt x="341223" y="113449"/>
                  </a:lnTo>
                  <a:close/>
                </a:path>
                <a:path w="823595" h="199390">
                  <a:moveTo>
                    <a:pt x="653237" y="113449"/>
                  </a:moveTo>
                  <a:lnTo>
                    <a:pt x="653237" y="113449"/>
                  </a:lnTo>
                  <a:lnTo>
                    <a:pt x="568134" y="113449"/>
                  </a:lnTo>
                  <a:lnTo>
                    <a:pt x="568134" y="85940"/>
                  </a:lnTo>
                  <a:lnTo>
                    <a:pt x="595655" y="85940"/>
                  </a:lnTo>
                  <a:lnTo>
                    <a:pt x="596506" y="85940"/>
                  </a:lnTo>
                  <a:lnTo>
                    <a:pt x="624852" y="85940"/>
                  </a:lnTo>
                  <a:lnTo>
                    <a:pt x="624852" y="57569"/>
                  </a:lnTo>
                  <a:lnTo>
                    <a:pt x="624852" y="56718"/>
                  </a:lnTo>
                  <a:lnTo>
                    <a:pt x="624852" y="28346"/>
                  </a:lnTo>
                  <a:lnTo>
                    <a:pt x="596506" y="28346"/>
                  </a:lnTo>
                  <a:lnTo>
                    <a:pt x="595655" y="28346"/>
                  </a:lnTo>
                  <a:lnTo>
                    <a:pt x="567296" y="28346"/>
                  </a:lnTo>
                  <a:lnTo>
                    <a:pt x="567296" y="56718"/>
                  </a:lnTo>
                  <a:lnTo>
                    <a:pt x="539775" y="56718"/>
                  </a:lnTo>
                  <a:lnTo>
                    <a:pt x="539775" y="28346"/>
                  </a:lnTo>
                  <a:lnTo>
                    <a:pt x="510565" y="28346"/>
                  </a:lnTo>
                  <a:lnTo>
                    <a:pt x="510565" y="57569"/>
                  </a:lnTo>
                  <a:lnTo>
                    <a:pt x="538911" y="57569"/>
                  </a:lnTo>
                  <a:lnTo>
                    <a:pt x="538911" y="85090"/>
                  </a:lnTo>
                  <a:lnTo>
                    <a:pt x="538911" y="85940"/>
                  </a:lnTo>
                  <a:lnTo>
                    <a:pt x="538911" y="113449"/>
                  </a:lnTo>
                  <a:lnTo>
                    <a:pt x="511403" y="113449"/>
                  </a:lnTo>
                  <a:lnTo>
                    <a:pt x="511403" y="85090"/>
                  </a:lnTo>
                  <a:lnTo>
                    <a:pt x="483044" y="85090"/>
                  </a:lnTo>
                  <a:lnTo>
                    <a:pt x="482180" y="85090"/>
                  </a:lnTo>
                  <a:lnTo>
                    <a:pt x="454672" y="85090"/>
                  </a:lnTo>
                  <a:lnTo>
                    <a:pt x="454672" y="57569"/>
                  </a:lnTo>
                  <a:lnTo>
                    <a:pt x="454672" y="56718"/>
                  </a:lnTo>
                  <a:lnTo>
                    <a:pt x="454672" y="28346"/>
                  </a:lnTo>
                  <a:lnTo>
                    <a:pt x="426313" y="28346"/>
                  </a:lnTo>
                  <a:lnTo>
                    <a:pt x="425462" y="28346"/>
                  </a:lnTo>
                  <a:lnTo>
                    <a:pt x="425462" y="57569"/>
                  </a:lnTo>
                  <a:lnTo>
                    <a:pt x="425462" y="85090"/>
                  </a:lnTo>
                  <a:lnTo>
                    <a:pt x="397941" y="85090"/>
                  </a:lnTo>
                  <a:lnTo>
                    <a:pt x="397941" y="57569"/>
                  </a:lnTo>
                  <a:lnTo>
                    <a:pt x="425462" y="57569"/>
                  </a:lnTo>
                  <a:lnTo>
                    <a:pt x="425462" y="28346"/>
                  </a:lnTo>
                  <a:lnTo>
                    <a:pt x="397941" y="28346"/>
                  </a:lnTo>
                  <a:lnTo>
                    <a:pt x="397090" y="28346"/>
                  </a:lnTo>
                  <a:lnTo>
                    <a:pt x="368731" y="28346"/>
                  </a:lnTo>
                  <a:lnTo>
                    <a:pt x="368731" y="56718"/>
                  </a:lnTo>
                  <a:lnTo>
                    <a:pt x="340360" y="56718"/>
                  </a:lnTo>
                  <a:lnTo>
                    <a:pt x="340360" y="85940"/>
                  </a:lnTo>
                  <a:lnTo>
                    <a:pt x="368731" y="85940"/>
                  </a:lnTo>
                  <a:lnTo>
                    <a:pt x="369570" y="85940"/>
                  </a:lnTo>
                  <a:lnTo>
                    <a:pt x="397090" y="85940"/>
                  </a:lnTo>
                  <a:lnTo>
                    <a:pt x="397090" y="114300"/>
                  </a:lnTo>
                  <a:lnTo>
                    <a:pt x="425462" y="114300"/>
                  </a:lnTo>
                  <a:lnTo>
                    <a:pt x="426313" y="114300"/>
                  </a:lnTo>
                  <a:lnTo>
                    <a:pt x="453821" y="114300"/>
                  </a:lnTo>
                  <a:lnTo>
                    <a:pt x="453821" y="141808"/>
                  </a:lnTo>
                  <a:lnTo>
                    <a:pt x="425462" y="141808"/>
                  </a:lnTo>
                  <a:lnTo>
                    <a:pt x="425462" y="171043"/>
                  </a:lnTo>
                  <a:lnTo>
                    <a:pt x="453821" y="171043"/>
                  </a:lnTo>
                  <a:lnTo>
                    <a:pt x="454672" y="171043"/>
                  </a:lnTo>
                  <a:lnTo>
                    <a:pt x="483044" y="171043"/>
                  </a:lnTo>
                  <a:lnTo>
                    <a:pt x="483044" y="142659"/>
                  </a:lnTo>
                  <a:lnTo>
                    <a:pt x="510565" y="142659"/>
                  </a:lnTo>
                  <a:lnTo>
                    <a:pt x="595655" y="142659"/>
                  </a:lnTo>
                  <a:lnTo>
                    <a:pt x="595655" y="171043"/>
                  </a:lnTo>
                  <a:lnTo>
                    <a:pt x="624852" y="171043"/>
                  </a:lnTo>
                  <a:lnTo>
                    <a:pt x="624852" y="142659"/>
                  </a:lnTo>
                  <a:lnTo>
                    <a:pt x="653237" y="142659"/>
                  </a:lnTo>
                  <a:lnTo>
                    <a:pt x="653237" y="113449"/>
                  </a:lnTo>
                  <a:close/>
                </a:path>
                <a:path w="823595" h="199390">
                  <a:moveTo>
                    <a:pt x="795058" y="56718"/>
                  </a:moveTo>
                  <a:lnTo>
                    <a:pt x="766686" y="56718"/>
                  </a:lnTo>
                  <a:lnTo>
                    <a:pt x="766686" y="28346"/>
                  </a:lnTo>
                  <a:lnTo>
                    <a:pt x="738339" y="28346"/>
                  </a:lnTo>
                  <a:lnTo>
                    <a:pt x="737476" y="28346"/>
                  </a:lnTo>
                  <a:lnTo>
                    <a:pt x="709955" y="28346"/>
                  </a:lnTo>
                  <a:lnTo>
                    <a:pt x="709955" y="0"/>
                  </a:lnTo>
                  <a:lnTo>
                    <a:pt x="680745" y="0"/>
                  </a:lnTo>
                  <a:lnTo>
                    <a:pt x="680745" y="28346"/>
                  </a:lnTo>
                  <a:lnTo>
                    <a:pt x="652386" y="28346"/>
                  </a:lnTo>
                  <a:lnTo>
                    <a:pt x="652386" y="56718"/>
                  </a:lnTo>
                  <a:lnTo>
                    <a:pt x="652386" y="57569"/>
                  </a:lnTo>
                  <a:lnTo>
                    <a:pt x="652386" y="85940"/>
                  </a:lnTo>
                  <a:lnTo>
                    <a:pt x="681583" y="85940"/>
                  </a:lnTo>
                  <a:lnTo>
                    <a:pt x="681583" y="57569"/>
                  </a:lnTo>
                  <a:lnTo>
                    <a:pt x="709117" y="57569"/>
                  </a:lnTo>
                  <a:lnTo>
                    <a:pt x="709955" y="57569"/>
                  </a:lnTo>
                  <a:lnTo>
                    <a:pt x="737476" y="57569"/>
                  </a:lnTo>
                  <a:lnTo>
                    <a:pt x="738339" y="57569"/>
                  </a:lnTo>
                  <a:lnTo>
                    <a:pt x="765835" y="57569"/>
                  </a:lnTo>
                  <a:lnTo>
                    <a:pt x="765835" y="85090"/>
                  </a:lnTo>
                  <a:lnTo>
                    <a:pt x="738339" y="85090"/>
                  </a:lnTo>
                  <a:lnTo>
                    <a:pt x="737476" y="85090"/>
                  </a:lnTo>
                  <a:lnTo>
                    <a:pt x="709117" y="85090"/>
                  </a:lnTo>
                  <a:lnTo>
                    <a:pt x="709117" y="113449"/>
                  </a:lnTo>
                  <a:lnTo>
                    <a:pt x="680745" y="113449"/>
                  </a:lnTo>
                  <a:lnTo>
                    <a:pt x="680745" y="142659"/>
                  </a:lnTo>
                  <a:lnTo>
                    <a:pt x="709955" y="142659"/>
                  </a:lnTo>
                  <a:lnTo>
                    <a:pt x="709955" y="114300"/>
                  </a:lnTo>
                  <a:lnTo>
                    <a:pt x="737476" y="114300"/>
                  </a:lnTo>
                  <a:lnTo>
                    <a:pt x="737476" y="141808"/>
                  </a:lnTo>
                  <a:lnTo>
                    <a:pt x="737476" y="142659"/>
                  </a:lnTo>
                  <a:lnTo>
                    <a:pt x="737476" y="171043"/>
                  </a:lnTo>
                  <a:lnTo>
                    <a:pt x="766686" y="171043"/>
                  </a:lnTo>
                  <a:lnTo>
                    <a:pt x="766686" y="85940"/>
                  </a:lnTo>
                  <a:lnTo>
                    <a:pt x="795058" y="85940"/>
                  </a:lnTo>
                  <a:lnTo>
                    <a:pt x="795058" y="56718"/>
                  </a:lnTo>
                  <a:close/>
                </a:path>
                <a:path w="823595" h="199390">
                  <a:moveTo>
                    <a:pt x="823429" y="113449"/>
                  </a:moveTo>
                  <a:lnTo>
                    <a:pt x="794207" y="113449"/>
                  </a:lnTo>
                  <a:lnTo>
                    <a:pt x="794207" y="142659"/>
                  </a:lnTo>
                  <a:lnTo>
                    <a:pt x="823429" y="142659"/>
                  </a:lnTo>
                  <a:lnTo>
                    <a:pt x="823429" y="113449"/>
                  </a:lnTo>
                  <a:close/>
                </a:path>
                <a:path w="823595" h="199390">
                  <a:moveTo>
                    <a:pt x="823429" y="0"/>
                  </a:moveTo>
                  <a:lnTo>
                    <a:pt x="794207" y="0"/>
                  </a:lnTo>
                  <a:lnTo>
                    <a:pt x="794207" y="29210"/>
                  </a:lnTo>
                  <a:lnTo>
                    <a:pt x="823429" y="29210"/>
                  </a:lnTo>
                  <a:lnTo>
                    <a:pt x="823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04593" y="6733374"/>
              <a:ext cx="823594" cy="171450"/>
            </a:xfrm>
            <a:custGeom>
              <a:avLst/>
              <a:gdLst/>
              <a:ahLst/>
              <a:cxnLst/>
              <a:rect l="l" t="t" r="r" b="b"/>
              <a:pathLst>
                <a:path w="823595" h="171450">
                  <a:moveTo>
                    <a:pt x="29210" y="28371"/>
                  </a:moveTo>
                  <a:lnTo>
                    <a:pt x="0" y="28371"/>
                  </a:lnTo>
                  <a:lnTo>
                    <a:pt x="0" y="57581"/>
                  </a:lnTo>
                  <a:lnTo>
                    <a:pt x="29210" y="57581"/>
                  </a:lnTo>
                  <a:lnTo>
                    <a:pt x="29210" y="28371"/>
                  </a:lnTo>
                  <a:close/>
                </a:path>
                <a:path w="823595" h="171450">
                  <a:moveTo>
                    <a:pt x="142659" y="0"/>
                  </a:moveTo>
                  <a:lnTo>
                    <a:pt x="113449" y="0"/>
                  </a:lnTo>
                  <a:lnTo>
                    <a:pt x="113449" y="28371"/>
                  </a:lnTo>
                  <a:lnTo>
                    <a:pt x="85940" y="28371"/>
                  </a:lnTo>
                  <a:lnTo>
                    <a:pt x="85940" y="0"/>
                  </a:lnTo>
                  <a:lnTo>
                    <a:pt x="56718" y="0"/>
                  </a:lnTo>
                  <a:lnTo>
                    <a:pt x="56718" y="29210"/>
                  </a:lnTo>
                  <a:lnTo>
                    <a:pt x="85090" y="29210"/>
                  </a:lnTo>
                  <a:lnTo>
                    <a:pt x="85090" y="57581"/>
                  </a:lnTo>
                  <a:lnTo>
                    <a:pt x="114287" y="57581"/>
                  </a:lnTo>
                  <a:lnTo>
                    <a:pt x="114287" y="29210"/>
                  </a:lnTo>
                  <a:lnTo>
                    <a:pt x="142659" y="29210"/>
                  </a:lnTo>
                  <a:lnTo>
                    <a:pt x="142659" y="0"/>
                  </a:lnTo>
                  <a:close/>
                </a:path>
                <a:path w="823595" h="171450">
                  <a:moveTo>
                    <a:pt x="199390" y="28371"/>
                  </a:moveTo>
                  <a:lnTo>
                    <a:pt x="170180" y="28371"/>
                  </a:lnTo>
                  <a:lnTo>
                    <a:pt x="170180" y="57581"/>
                  </a:lnTo>
                  <a:lnTo>
                    <a:pt x="199390" y="57581"/>
                  </a:lnTo>
                  <a:lnTo>
                    <a:pt x="199390" y="28371"/>
                  </a:lnTo>
                  <a:close/>
                </a:path>
                <a:path w="823595" h="171450">
                  <a:moveTo>
                    <a:pt x="653237" y="85102"/>
                  </a:moveTo>
                  <a:lnTo>
                    <a:pt x="624014" y="85102"/>
                  </a:lnTo>
                  <a:lnTo>
                    <a:pt x="624014" y="114312"/>
                  </a:lnTo>
                  <a:lnTo>
                    <a:pt x="653237" y="114312"/>
                  </a:lnTo>
                  <a:lnTo>
                    <a:pt x="653237" y="85102"/>
                  </a:lnTo>
                  <a:close/>
                </a:path>
                <a:path w="823595" h="171450">
                  <a:moveTo>
                    <a:pt x="823429" y="28371"/>
                  </a:moveTo>
                  <a:lnTo>
                    <a:pt x="795058" y="28371"/>
                  </a:lnTo>
                  <a:lnTo>
                    <a:pt x="795058" y="0"/>
                  </a:lnTo>
                  <a:lnTo>
                    <a:pt x="765835" y="0"/>
                  </a:lnTo>
                  <a:lnTo>
                    <a:pt x="765835" y="28371"/>
                  </a:lnTo>
                  <a:lnTo>
                    <a:pt x="737476" y="28371"/>
                  </a:lnTo>
                  <a:lnTo>
                    <a:pt x="737476" y="56730"/>
                  </a:lnTo>
                  <a:lnTo>
                    <a:pt x="709955" y="56730"/>
                  </a:lnTo>
                  <a:lnTo>
                    <a:pt x="709955" y="28371"/>
                  </a:lnTo>
                  <a:lnTo>
                    <a:pt x="681583" y="28371"/>
                  </a:lnTo>
                  <a:lnTo>
                    <a:pt x="681583" y="0"/>
                  </a:lnTo>
                  <a:lnTo>
                    <a:pt x="652386" y="0"/>
                  </a:lnTo>
                  <a:lnTo>
                    <a:pt x="652386" y="28371"/>
                  </a:lnTo>
                  <a:lnTo>
                    <a:pt x="624852" y="28371"/>
                  </a:lnTo>
                  <a:lnTo>
                    <a:pt x="624014" y="28371"/>
                  </a:lnTo>
                  <a:lnTo>
                    <a:pt x="596506" y="28371"/>
                  </a:lnTo>
                  <a:lnTo>
                    <a:pt x="595655" y="28371"/>
                  </a:lnTo>
                  <a:lnTo>
                    <a:pt x="568134" y="28371"/>
                  </a:lnTo>
                  <a:lnTo>
                    <a:pt x="568134" y="0"/>
                  </a:lnTo>
                  <a:lnTo>
                    <a:pt x="567296" y="0"/>
                  </a:lnTo>
                  <a:lnTo>
                    <a:pt x="567296" y="57581"/>
                  </a:lnTo>
                  <a:lnTo>
                    <a:pt x="567296" y="85102"/>
                  </a:lnTo>
                  <a:lnTo>
                    <a:pt x="539775" y="85102"/>
                  </a:lnTo>
                  <a:lnTo>
                    <a:pt x="539775" y="57581"/>
                  </a:lnTo>
                  <a:lnTo>
                    <a:pt x="567296" y="57581"/>
                  </a:lnTo>
                  <a:lnTo>
                    <a:pt x="567296" y="0"/>
                  </a:lnTo>
                  <a:lnTo>
                    <a:pt x="538911" y="0"/>
                  </a:lnTo>
                  <a:lnTo>
                    <a:pt x="538911" y="28371"/>
                  </a:lnTo>
                  <a:lnTo>
                    <a:pt x="538911" y="85953"/>
                  </a:lnTo>
                  <a:lnTo>
                    <a:pt x="538911" y="113461"/>
                  </a:lnTo>
                  <a:lnTo>
                    <a:pt x="511403" y="113461"/>
                  </a:lnTo>
                  <a:lnTo>
                    <a:pt x="511403" y="85953"/>
                  </a:lnTo>
                  <a:lnTo>
                    <a:pt x="538911" y="85953"/>
                  </a:lnTo>
                  <a:lnTo>
                    <a:pt x="538911" y="28371"/>
                  </a:lnTo>
                  <a:lnTo>
                    <a:pt x="511403" y="28371"/>
                  </a:lnTo>
                  <a:lnTo>
                    <a:pt x="510565" y="28371"/>
                  </a:lnTo>
                  <a:lnTo>
                    <a:pt x="483044" y="28371"/>
                  </a:lnTo>
                  <a:lnTo>
                    <a:pt x="483044" y="0"/>
                  </a:lnTo>
                  <a:lnTo>
                    <a:pt x="397090" y="0"/>
                  </a:lnTo>
                  <a:lnTo>
                    <a:pt x="397090" y="29210"/>
                  </a:lnTo>
                  <a:lnTo>
                    <a:pt x="482180" y="29210"/>
                  </a:lnTo>
                  <a:lnTo>
                    <a:pt x="482180" y="56730"/>
                  </a:lnTo>
                  <a:lnTo>
                    <a:pt x="482180" y="57581"/>
                  </a:lnTo>
                  <a:lnTo>
                    <a:pt x="482180" y="85102"/>
                  </a:lnTo>
                  <a:lnTo>
                    <a:pt x="454672" y="85102"/>
                  </a:lnTo>
                  <a:lnTo>
                    <a:pt x="453821" y="85102"/>
                  </a:lnTo>
                  <a:lnTo>
                    <a:pt x="426313" y="85102"/>
                  </a:lnTo>
                  <a:lnTo>
                    <a:pt x="426313" y="56730"/>
                  </a:lnTo>
                  <a:lnTo>
                    <a:pt x="425462" y="56730"/>
                  </a:lnTo>
                  <a:lnTo>
                    <a:pt x="425462" y="114312"/>
                  </a:lnTo>
                  <a:lnTo>
                    <a:pt x="425462" y="141820"/>
                  </a:lnTo>
                  <a:lnTo>
                    <a:pt x="397941" y="141820"/>
                  </a:lnTo>
                  <a:lnTo>
                    <a:pt x="397941" y="114312"/>
                  </a:lnTo>
                  <a:lnTo>
                    <a:pt x="425462" y="114312"/>
                  </a:lnTo>
                  <a:lnTo>
                    <a:pt x="425462" y="56730"/>
                  </a:lnTo>
                  <a:lnTo>
                    <a:pt x="340360" y="56730"/>
                  </a:lnTo>
                  <a:lnTo>
                    <a:pt x="340360" y="85102"/>
                  </a:lnTo>
                  <a:lnTo>
                    <a:pt x="312000" y="85102"/>
                  </a:lnTo>
                  <a:lnTo>
                    <a:pt x="312000" y="113461"/>
                  </a:lnTo>
                  <a:lnTo>
                    <a:pt x="284492" y="113461"/>
                  </a:lnTo>
                  <a:lnTo>
                    <a:pt x="284492" y="85953"/>
                  </a:lnTo>
                  <a:lnTo>
                    <a:pt x="284492" y="85102"/>
                  </a:lnTo>
                  <a:lnTo>
                    <a:pt x="284492" y="57581"/>
                  </a:lnTo>
                  <a:lnTo>
                    <a:pt x="312839" y="57581"/>
                  </a:lnTo>
                  <a:lnTo>
                    <a:pt x="312839" y="29210"/>
                  </a:lnTo>
                  <a:lnTo>
                    <a:pt x="341223" y="29210"/>
                  </a:lnTo>
                  <a:lnTo>
                    <a:pt x="341223" y="0"/>
                  </a:lnTo>
                  <a:lnTo>
                    <a:pt x="226910" y="0"/>
                  </a:lnTo>
                  <a:lnTo>
                    <a:pt x="226910" y="28371"/>
                  </a:lnTo>
                  <a:lnTo>
                    <a:pt x="226910" y="29210"/>
                  </a:lnTo>
                  <a:lnTo>
                    <a:pt x="226910" y="56730"/>
                  </a:lnTo>
                  <a:lnTo>
                    <a:pt x="226910" y="57581"/>
                  </a:lnTo>
                  <a:lnTo>
                    <a:pt x="226910" y="85953"/>
                  </a:lnTo>
                  <a:lnTo>
                    <a:pt x="255270" y="85953"/>
                  </a:lnTo>
                  <a:lnTo>
                    <a:pt x="255270" y="113461"/>
                  </a:lnTo>
                  <a:lnTo>
                    <a:pt x="226910" y="113461"/>
                  </a:lnTo>
                  <a:lnTo>
                    <a:pt x="226910" y="141820"/>
                  </a:lnTo>
                  <a:lnTo>
                    <a:pt x="226910" y="142671"/>
                  </a:lnTo>
                  <a:lnTo>
                    <a:pt x="226910" y="171056"/>
                  </a:lnTo>
                  <a:lnTo>
                    <a:pt x="255270" y="171056"/>
                  </a:lnTo>
                  <a:lnTo>
                    <a:pt x="341223" y="171056"/>
                  </a:lnTo>
                  <a:lnTo>
                    <a:pt x="341223" y="142671"/>
                  </a:lnTo>
                  <a:lnTo>
                    <a:pt x="341223" y="141820"/>
                  </a:lnTo>
                  <a:lnTo>
                    <a:pt x="341223" y="114312"/>
                  </a:lnTo>
                  <a:lnTo>
                    <a:pt x="341223" y="113461"/>
                  </a:lnTo>
                  <a:lnTo>
                    <a:pt x="341223" y="85953"/>
                  </a:lnTo>
                  <a:lnTo>
                    <a:pt x="368731" y="85953"/>
                  </a:lnTo>
                  <a:lnTo>
                    <a:pt x="368731" y="113461"/>
                  </a:lnTo>
                  <a:lnTo>
                    <a:pt x="368731" y="114312"/>
                  </a:lnTo>
                  <a:lnTo>
                    <a:pt x="368731" y="142671"/>
                  </a:lnTo>
                  <a:lnTo>
                    <a:pt x="397090" y="142671"/>
                  </a:lnTo>
                  <a:lnTo>
                    <a:pt x="397090" y="171056"/>
                  </a:lnTo>
                  <a:lnTo>
                    <a:pt x="426313" y="171056"/>
                  </a:lnTo>
                  <a:lnTo>
                    <a:pt x="426313" y="142671"/>
                  </a:lnTo>
                  <a:lnTo>
                    <a:pt x="453821" y="142671"/>
                  </a:lnTo>
                  <a:lnTo>
                    <a:pt x="454672" y="142671"/>
                  </a:lnTo>
                  <a:lnTo>
                    <a:pt x="483044" y="142671"/>
                  </a:lnTo>
                  <a:lnTo>
                    <a:pt x="483044" y="114312"/>
                  </a:lnTo>
                  <a:lnTo>
                    <a:pt x="510565" y="114312"/>
                  </a:lnTo>
                  <a:lnTo>
                    <a:pt x="510565" y="142671"/>
                  </a:lnTo>
                  <a:lnTo>
                    <a:pt x="538911" y="142671"/>
                  </a:lnTo>
                  <a:lnTo>
                    <a:pt x="539775" y="142671"/>
                  </a:lnTo>
                  <a:lnTo>
                    <a:pt x="567296" y="142671"/>
                  </a:lnTo>
                  <a:lnTo>
                    <a:pt x="568134" y="142671"/>
                  </a:lnTo>
                  <a:lnTo>
                    <a:pt x="596506" y="142671"/>
                  </a:lnTo>
                  <a:lnTo>
                    <a:pt x="596506" y="114312"/>
                  </a:lnTo>
                  <a:lnTo>
                    <a:pt x="596506" y="113461"/>
                  </a:lnTo>
                  <a:lnTo>
                    <a:pt x="596506" y="85953"/>
                  </a:lnTo>
                  <a:lnTo>
                    <a:pt x="596506" y="85102"/>
                  </a:lnTo>
                  <a:lnTo>
                    <a:pt x="596506" y="57581"/>
                  </a:lnTo>
                  <a:lnTo>
                    <a:pt x="624014" y="57581"/>
                  </a:lnTo>
                  <a:lnTo>
                    <a:pt x="624852" y="57581"/>
                  </a:lnTo>
                  <a:lnTo>
                    <a:pt x="652386" y="57581"/>
                  </a:lnTo>
                  <a:lnTo>
                    <a:pt x="653237" y="57581"/>
                  </a:lnTo>
                  <a:lnTo>
                    <a:pt x="680745" y="57581"/>
                  </a:lnTo>
                  <a:lnTo>
                    <a:pt x="680745" y="85102"/>
                  </a:lnTo>
                  <a:lnTo>
                    <a:pt x="680745" y="85953"/>
                  </a:lnTo>
                  <a:lnTo>
                    <a:pt x="680745" y="113461"/>
                  </a:lnTo>
                  <a:lnTo>
                    <a:pt x="680745" y="114312"/>
                  </a:lnTo>
                  <a:lnTo>
                    <a:pt x="680745" y="142671"/>
                  </a:lnTo>
                  <a:lnTo>
                    <a:pt x="709955" y="142671"/>
                  </a:lnTo>
                  <a:lnTo>
                    <a:pt x="709955" y="114312"/>
                  </a:lnTo>
                  <a:lnTo>
                    <a:pt x="737476" y="114312"/>
                  </a:lnTo>
                  <a:lnTo>
                    <a:pt x="738339" y="114312"/>
                  </a:lnTo>
                  <a:lnTo>
                    <a:pt x="766686" y="114312"/>
                  </a:lnTo>
                  <a:lnTo>
                    <a:pt x="766686" y="85953"/>
                  </a:lnTo>
                  <a:lnTo>
                    <a:pt x="794207" y="85953"/>
                  </a:lnTo>
                  <a:lnTo>
                    <a:pt x="795058" y="85953"/>
                  </a:lnTo>
                  <a:lnTo>
                    <a:pt x="823429" y="85953"/>
                  </a:lnTo>
                  <a:lnTo>
                    <a:pt x="823429" y="57581"/>
                  </a:lnTo>
                  <a:lnTo>
                    <a:pt x="823429" y="56730"/>
                  </a:lnTo>
                  <a:lnTo>
                    <a:pt x="823429" y="28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04593" y="6194754"/>
              <a:ext cx="823594" cy="823594"/>
            </a:xfrm>
            <a:custGeom>
              <a:avLst/>
              <a:gdLst/>
              <a:ahLst/>
              <a:cxnLst/>
              <a:rect l="l" t="t" r="r" b="b"/>
              <a:pathLst>
                <a:path w="823595" h="823595">
                  <a:moveTo>
                    <a:pt x="141808" y="680440"/>
                  </a:moveTo>
                  <a:lnTo>
                    <a:pt x="56718" y="680440"/>
                  </a:lnTo>
                  <a:lnTo>
                    <a:pt x="56718" y="765543"/>
                  </a:lnTo>
                  <a:lnTo>
                    <a:pt x="141808" y="765543"/>
                  </a:lnTo>
                  <a:lnTo>
                    <a:pt x="141808" y="680440"/>
                  </a:lnTo>
                  <a:close/>
                </a:path>
                <a:path w="823595" h="823595">
                  <a:moveTo>
                    <a:pt x="141808" y="56413"/>
                  </a:moveTo>
                  <a:lnTo>
                    <a:pt x="56718" y="56413"/>
                  </a:lnTo>
                  <a:lnTo>
                    <a:pt x="56718" y="141503"/>
                  </a:lnTo>
                  <a:lnTo>
                    <a:pt x="141808" y="141503"/>
                  </a:lnTo>
                  <a:lnTo>
                    <a:pt x="141808" y="56413"/>
                  </a:lnTo>
                  <a:close/>
                </a:path>
                <a:path w="823595" h="823595">
                  <a:moveTo>
                    <a:pt x="198551" y="623570"/>
                  </a:moveTo>
                  <a:lnTo>
                    <a:pt x="0" y="623570"/>
                  </a:lnTo>
                  <a:lnTo>
                    <a:pt x="0" y="651510"/>
                  </a:lnTo>
                  <a:lnTo>
                    <a:pt x="0" y="793750"/>
                  </a:lnTo>
                  <a:lnTo>
                    <a:pt x="0" y="821690"/>
                  </a:lnTo>
                  <a:lnTo>
                    <a:pt x="198551" y="821690"/>
                  </a:lnTo>
                  <a:lnTo>
                    <a:pt x="198551" y="793915"/>
                  </a:lnTo>
                  <a:lnTo>
                    <a:pt x="198551" y="793750"/>
                  </a:lnTo>
                  <a:lnTo>
                    <a:pt x="198551" y="652081"/>
                  </a:lnTo>
                  <a:lnTo>
                    <a:pt x="170180" y="652081"/>
                  </a:lnTo>
                  <a:lnTo>
                    <a:pt x="170180" y="793750"/>
                  </a:lnTo>
                  <a:lnTo>
                    <a:pt x="28359" y="793750"/>
                  </a:lnTo>
                  <a:lnTo>
                    <a:pt x="28359" y="651510"/>
                  </a:lnTo>
                  <a:lnTo>
                    <a:pt x="198551" y="651510"/>
                  </a:lnTo>
                  <a:lnTo>
                    <a:pt x="198551" y="623570"/>
                  </a:lnTo>
                  <a:close/>
                </a:path>
                <a:path w="823595" h="823595">
                  <a:moveTo>
                    <a:pt x="198551" y="28054"/>
                  </a:moveTo>
                  <a:lnTo>
                    <a:pt x="170180" y="28054"/>
                  </a:lnTo>
                  <a:lnTo>
                    <a:pt x="170180" y="169875"/>
                  </a:lnTo>
                  <a:lnTo>
                    <a:pt x="198551" y="169875"/>
                  </a:lnTo>
                  <a:lnTo>
                    <a:pt x="198551" y="28054"/>
                  </a:lnTo>
                  <a:close/>
                </a:path>
                <a:path w="823595" h="823595">
                  <a:moveTo>
                    <a:pt x="198551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70180"/>
                  </a:lnTo>
                  <a:lnTo>
                    <a:pt x="0" y="198120"/>
                  </a:lnTo>
                  <a:lnTo>
                    <a:pt x="198551" y="198120"/>
                  </a:lnTo>
                  <a:lnTo>
                    <a:pt x="198551" y="170180"/>
                  </a:lnTo>
                  <a:lnTo>
                    <a:pt x="28359" y="170180"/>
                  </a:lnTo>
                  <a:lnTo>
                    <a:pt x="28359" y="27940"/>
                  </a:lnTo>
                  <a:lnTo>
                    <a:pt x="198551" y="27940"/>
                  </a:lnTo>
                  <a:lnTo>
                    <a:pt x="198551" y="0"/>
                  </a:lnTo>
                  <a:close/>
                </a:path>
                <a:path w="823595" h="823595">
                  <a:moveTo>
                    <a:pt x="426313" y="793915"/>
                  </a:moveTo>
                  <a:lnTo>
                    <a:pt x="397941" y="793915"/>
                  </a:lnTo>
                  <a:lnTo>
                    <a:pt x="397090" y="793915"/>
                  </a:lnTo>
                  <a:lnTo>
                    <a:pt x="368731" y="793915"/>
                  </a:lnTo>
                  <a:lnTo>
                    <a:pt x="368731" y="823125"/>
                  </a:lnTo>
                  <a:lnTo>
                    <a:pt x="397090" y="823125"/>
                  </a:lnTo>
                  <a:lnTo>
                    <a:pt x="397941" y="823125"/>
                  </a:lnTo>
                  <a:lnTo>
                    <a:pt x="426313" y="823125"/>
                  </a:lnTo>
                  <a:lnTo>
                    <a:pt x="426313" y="793915"/>
                  </a:lnTo>
                  <a:close/>
                </a:path>
                <a:path w="823595" h="823595">
                  <a:moveTo>
                    <a:pt x="426313" y="680440"/>
                  </a:moveTo>
                  <a:lnTo>
                    <a:pt x="397090" y="680440"/>
                  </a:lnTo>
                  <a:lnTo>
                    <a:pt x="397090" y="708812"/>
                  </a:lnTo>
                  <a:lnTo>
                    <a:pt x="369570" y="708812"/>
                  </a:lnTo>
                  <a:lnTo>
                    <a:pt x="312000" y="708812"/>
                  </a:lnTo>
                  <a:lnTo>
                    <a:pt x="312000" y="738022"/>
                  </a:lnTo>
                  <a:lnTo>
                    <a:pt x="312000" y="765530"/>
                  </a:lnTo>
                  <a:lnTo>
                    <a:pt x="284492" y="765530"/>
                  </a:lnTo>
                  <a:lnTo>
                    <a:pt x="284492" y="738022"/>
                  </a:lnTo>
                  <a:lnTo>
                    <a:pt x="312000" y="738022"/>
                  </a:lnTo>
                  <a:lnTo>
                    <a:pt x="312000" y="708812"/>
                  </a:lnTo>
                  <a:lnTo>
                    <a:pt x="283641" y="708812"/>
                  </a:lnTo>
                  <a:lnTo>
                    <a:pt x="283641" y="737184"/>
                  </a:lnTo>
                  <a:lnTo>
                    <a:pt x="256133" y="737184"/>
                  </a:lnTo>
                  <a:lnTo>
                    <a:pt x="256133" y="708812"/>
                  </a:lnTo>
                  <a:lnTo>
                    <a:pt x="226910" y="708812"/>
                  </a:lnTo>
                  <a:lnTo>
                    <a:pt x="226910" y="737184"/>
                  </a:lnTo>
                  <a:lnTo>
                    <a:pt x="226910" y="738022"/>
                  </a:lnTo>
                  <a:lnTo>
                    <a:pt x="226910" y="766394"/>
                  </a:lnTo>
                  <a:lnTo>
                    <a:pt x="255270" y="766394"/>
                  </a:lnTo>
                  <a:lnTo>
                    <a:pt x="255270" y="793915"/>
                  </a:lnTo>
                  <a:lnTo>
                    <a:pt x="226910" y="793915"/>
                  </a:lnTo>
                  <a:lnTo>
                    <a:pt x="226910" y="823125"/>
                  </a:lnTo>
                  <a:lnTo>
                    <a:pt x="256133" y="823125"/>
                  </a:lnTo>
                  <a:lnTo>
                    <a:pt x="256133" y="794753"/>
                  </a:lnTo>
                  <a:lnTo>
                    <a:pt x="283641" y="794753"/>
                  </a:lnTo>
                  <a:lnTo>
                    <a:pt x="284492" y="794753"/>
                  </a:lnTo>
                  <a:lnTo>
                    <a:pt x="312839" y="794753"/>
                  </a:lnTo>
                  <a:lnTo>
                    <a:pt x="312839" y="766394"/>
                  </a:lnTo>
                  <a:lnTo>
                    <a:pt x="341223" y="766394"/>
                  </a:lnTo>
                  <a:lnTo>
                    <a:pt x="341223" y="738022"/>
                  </a:lnTo>
                  <a:lnTo>
                    <a:pt x="368731" y="738022"/>
                  </a:lnTo>
                  <a:lnTo>
                    <a:pt x="369570" y="738022"/>
                  </a:lnTo>
                  <a:lnTo>
                    <a:pt x="397941" y="738022"/>
                  </a:lnTo>
                  <a:lnTo>
                    <a:pt x="397941" y="709676"/>
                  </a:lnTo>
                  <a:lnTo>
                    <a:pt x="426313" y="709676"/>
                  </a:lnTo>
                  <a:lnTo>
                    <a:pt x="426313" y="680440"/>
                  </a:lnTo>
                  <a:close/>
                </a:path>
                <a:path w="823595" h="823595">
                  <a:moveTo>
                    <a:pt x="765835" y="56413"/>
                  </a:moveTo>
                  <a:lnTo>
                    <a:pt x="680745" y="56413"/>
                  </a:lnTo>
                  <a:lnTo>
                    <a:pt x="680745" y="141503"/>
                  </a:lnTo>
                  <a:lnTo>
                    <a:pt x="765835" y="141503"/>
                  </a:lnTo>
                  <a:lnTo>
                    <a:pt x="765835" y="56413"/>
                  </a:lnTo>
                  <a:close/>
                </a:path>
                <a:path w="823595" h="823595">
                  <a:moveTo>
                    <a:pt x="822566" y="28054"/>
                  </a:moveTo>
                  <a:lnTo>
                    <a:pt x="794207" y="28054"/>
                  </a:lnTo>
                  <a:lnTo>
                    <a:pt x="794207" y="169875"/>
                  </a:lnTo>
                  <a:lnTo>
                    <a:pt x="822566" y="169875"/>
                  </a:lnTo>
                  <a:lnTo>
                    <a:pt x="822566" y="28054"/>
                  </a:lnTo>
                  <a:close/>
                </a:path>
                <a:path w="823595" h="823595">
                  <a:moveTo>
                    <a:pt x="822566" y="0"/>
                  </a:moveTo>
                  <a:lnTo>
                    <a:pt x="624014" y="0"/>
                  </a:lnTo>
                  <a:lnTo>
                    <a:pt x="624014" y="27940"/>
                  </a:lnTo>
                  <a:lnTo>
                    <a:pt x="624014" y="170180"/>
                  </a:lnTo>
                  <a:lnTo>
                    <a:pt x="624014" y="198120"/>
                  </a:lnTo>
                  <a:lnTo>
                    <a:pt x="822566" y="198120"/>
                  </a:lnTo>
                  <a:lnTo>
                    <a:pt x="822566" y="170180"/>
                  </a:lnTo>
                  <a:lnTo>
                    <a:pt x="652386" y="170180"/>
                  </a:lnTo>
                  <a:lnTo>
                    <a:pt x="652386" y="27940"/>
                  </a:lnTo>
                  <a:lnTo>
                    <a:pt x="822566" y="27940"/>
                  </a:lnTo>
                  <a:lnTo>
                    <a:pt x="822566" y="0"/>
                  </a:lnTo>
                  <a:close/>
                </a:path>
                <a:path w="823595" h="823595">
                  <a:moveTo>
                    <a:pt x="823429" y="708812"/>
                  </a:moveTo>
                  <a:lnTo>
                    <a:pt x="795058" y="708812"/>
                  </a:lnTo>
                  <a:lnTo>
                    <a:pt x="794207" y="708812"/>
                  </a:lnTo>
                  <a:lnTo>
                    <a:pt x="766686" y="708812"/>
                  </a:lnTo>
                  <a:lnTo>
                    <a:pt x="766686" y="680440"/>
                  </a:lnTo>
                  <a:lnTo>
                    <a:pt x="765835" y="680440"/>
                  </a:lnTo>
                  <a:lnTo>
                    <a:pt x="765835" y="766394"/>
                  </a:lnTo>
                  <a:lnTo>
                    <a:pt x="765835" y="793915"/>
                  </a:lnTo>
                  <a:lnTo>
                    <a:pt x="738339" y="793915"/>
                  </a:lnTo>
                  <a:lnTo>
                    <a:pt x="738339" y="766394"/>
                  </a:lnTo>
                  <a:lnTo>
                    <a:pt x="765835" y="766394"/>
                  </a:lnTo>
                  <a:lnTo>
                    <a:pt x="765835" y="680440"/>
                  </a:lnTo>
                  <a:lnTo>
                    <a:pt x="737476" y="680440"/>
                  </a:lnTo>
                  <a:lnTo>
                    <a:pt x="737476" y="708812"/>
                  </a:lnTo>
                  <a:lnTo>
                    <a:pt x="709955" y="708812"/>
                  </a:lnTo>
                  <a:lnTo>
                    <a:pt x="709955" y="680440"/>
                  </a:lnTo>
                  <a:lnTo>
                    <a:pt x="709117" y="680440"/>
                  </a:lnTo>
                  <a:lnTo>
                    <a:pt x="709117" y="709676"/>
                  </a:lnTo>
                  <a:lnTo>
                    <a:pt x="709117" y="737184"/>
                  </a:lnTo>
                  <a:lnTo>
                    <a:pt x="624014" y="737184"/>
                  </a:lnTo>
                  <a:lnTo>
                    <a:pt x="624014" y="765530"/>
                  </a:lnTo>
                  <a:lnTo>
                    <a:pt x="596506" y="765530"/>
                  </a:lnTo>
                  <a:lnTo>
                    <a:pt x="595655" y="765530"/>
                  </a:lnTo>
                  <a:lnTo>
                    <a:pt x="567296" y="765530"/>
                  </a:lnTo>
                  <a:lnTo>
                    <a:pt x="567296" y="793915"/>
                  </a:lnTo>
                  <a:lnTo>
                    <a:pt x="539775" y="793915"/>
                  </a:lnTo>
                  <a:lnTo>
                    <a:pt x="539775" y="766394"/>
                  </a:lnTo>
                  <a:lnTo>
                    <a:pt x="539775" y="765530"/>
                  </a:lnTo>
                  <a:lnTo>
                    <a:pt x="539775" y="738022"/>
                  </a:lnTo>
                  <a:lnTo>
                    <a:pt x="568134" y="738022"/>
                  </a:lnTo>
                  <a:lnTo>
                    <a:pt x="568134" y="709676"/>
                  </a:lnTo>
                  <a:lnTo>
                    <a:pt x="709117" y="709676"/>
                  </a:lnTo>
                  <a:lnTo>
                    <a:pt x="709117" y="680440"/>
                  </a:lnTo>
                  <a:lnTo>
                    <a:pt x="567296" y="680440"/>
                  </a:lnTo>
                  <a:lnTo>
                    <a:pt x="567296" y="708812"/>
                  </a:lnTo>
                  <a:lnTo>
                    <a:pt x="538911" y="708812"/>
                  </a:lnTo>
                  <a:lnTo>
                    <a:pt x="538911" y="737184"/>
                  </a:lnTo>
                  <a:lnTo>
                    <a:pt x="511403" y="737184"/>
                  </a:lnTo>
                  <a:lnTo>
                    <a:pt x="511403" y="709676"/>
                  </a:lnTo>
                  <a:lnTo>
                    <a:pt x="511403" y="708812"/>
                  </a:lnTo>
                  <a:lnTo>
                    <a:pt x="511403" y="680440"/>
                  </a:lnTo>
                  <a:lnTo>
                    <a:pt x="482180" y="680440"/>
                  </a:lnTo>
                  <a:lnTo>
                    <a:pt x="482180" y="708812"/>
                  </a:lnTo>
                  <a:lnTo>
                    <a:pt x="482180" y="709676"/>
                  </a:lnTo>
                  <a:lnTo>
                    <a:pt x="482180" y="738022"/>
                  </a:lnTo>
                  <a:lnTo>
                    <a:pt x="510565" y="738022"/>
                  </a:lnTo>
                  <a:lnTo>
                    <a:pt x="510565" y="765530"/>
                  </a:lnTo>
                  <a:lnTo>
                    <a:pt x="510565" y="766394"/>
                  </a:lnTo>
                  <a:lnTo>
                    <a:pt x="510565" y="793915"/>
                  </a:lnTo>
                  <a:lnTo>
                    <a:pt x="483044" y="793915"/>
                  </a:lnTo>
                  <a:lnTo>
                    <a:pt x="483044" y="765530"/>
                  </a:lnTo>
                  <a:lnTo>
                    <a:pt x="454672" y="765530"/>
                  </a:lnTo>
                  <a:lnTo>
                    <a:pt x="454672" y="737184"/>
                  </a:lnTo>
                  <a:lnTo>
                    <a:pt x="425462" y="737184"/>
                  </a:lnTo>
                  <a:lnTo>
                    <a:pt x="425462" y="766394"/>
                  </a:lnTo>
                  <a:lnTo>
                    <a:pt x="453821" y="766394"/>
                  </a:lnTo>
                  <a:lnTo>
                    <a:pt x="453821" y="794753"/>
                  </a:lnTo>
                  <a:lnTo>
                    <a:pt x="482180" y="794753"/>
                  </a:lnTo>
                  <a:lnTo>
                    <a:pt x="482180" y="823125"/>
                  </a:lnTo>
                  <a:lnTo>
                    <a:pt x="511403" y="823125"/>
                  </a:lnTo>
                  <a:lnTo>
                    <a:pt x="511403" y="794753"/>
                  </a:lnTo>
                  <a:lnTo>
                    <a:pt x="538911" y="794753"/>
                  </a:lnTo>
                  <a:lnTo>
                    <a:pt x="538911" y="823125"/>
                  </a:lnTo>
                  <a:lnTo>
                    <a:pt x="568134" y="823125"/>
                  </a:lnTo>
                  <a:lnTo>
                    <a:pt x="568134" y="794753"/>
                  </a:lnTo>
                  <a:lnTo>
                    <a:pt x="595655" y="794753"/>
                  </a:lnTo>
                  <a:lnTo>
                    <a:pt x="596506" y="794753"/>
                  </a:lnTo>
                  <a:lnTo>
                    <a:pt x="624852" y="794753"/>
                  </a:lnTo>
                  <a:lnTo>
                    <a:pt x="624852" y="766394"/>
                  </a:lnTo>
                  <a:lnTo>
                    <a:pt x="652386" y="766394"/>
                  </a:lnTo>
                  <a:lnTo>
                    <a:pt x="653237" y="766394"/>
                  </a:lnTo>
                  <a:lnTo>
                    <a:pt x="680745" y="766394"/>
                  </a:lnTo>
                  <a:lnTo>
                    <a:pt x="680745" y="794753"/>
                  </a:lnTo>
                  <a:lnTo>
                    <a:pt x="709117" y="794753"/>
                  </a:lnTo>
                  <a:lnTo>
                    <a:pt x="709117" y="823125"/>
                  </a:lnTo>
                  <a:lnTo>
                    <a:pt x="737476" y="823125"/>
                  </a:lnTo>
                  <a:lnTo>
                    <a:pt x="738339" y="823125"/>
                  </a:lnTo>
                  <a:lnTo>
                    <a:pt x="766686" y="823125"/>
                  </a:lnTo>
                  <a:lnTo>
                    <a:pt x="766686" y="794753"/>
                  </a:lnTo>
                  <a:lnTo>
                    <a:pt x="795058" y="794753"/>
                  </a:lnTo>
                  <a:lnTo>
                    <a:pt x="795058" y="766394"/>
                  </a:lnTo>
                  <a:lnTo>
                    <a:pt x="795058" y="765530"/>
                  </a:lnTo>
                  <a:lnTo>
                    <a:pt x="795058" y="738022"/>
                  </a:lnTo>
                  <a:lnTo>
                    <a:pt x="823429" y="738022"/>
                  </a:lnTo>
                  <a:lnTo>
                    <a:pt x="823429" y="708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35163" y="7129731"/>
            <a:ext cx="9836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opлятapoccии.p$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03694" y="1482973"/>
            <a:ext cx="3446779" cy="45021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58775" marR="1193800">
              <a:lnSpc>
                <a:spcPct val="105800"/>
              </a:lnSpc>
              <a:spcBef>
                <a:spcPts val="30"/>
              </a:spcBef>
            </a:pP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oкpyнныe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cлeты  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yчacтникoв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пpoгpaммы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Verdana"/>
              <a:cs typeface="Verdana"/>
            </a:endParaRPr>
          </a:p>
          <a:p>
            <a:pPr marL="358775" marR="1155065">
              <a:lnSpc>
                <a:spcPct val="100000"/>
              </a:lnSpc>
              <a:spcBef>
                <a:spcPts val="1135"/>
              </a:spcBef>
            </a:pP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$инaльныe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oнлaйн- 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мepoпpиятия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пo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тpeкaм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Verdana"/>
              <a:cs typeface="Verdana"/>
            </a:endParaRPr>
          </a:p>
          <a:p>
            <a:pPr marL="358775" marR="549910" algn="just">
              <a:lnSpc>
                <a:spcPct val="105800"/>
              </a:lnSpc>
              <a:spcBef>
                <a:spcPts val="5"/>
              </a:spcBef>
            </a:pP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дoпoлнитeльныe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тeмaтичecкиe  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o6щepaзвивaющиe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пpoгpaммы 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Verdana"/>
                <a:cs typeface="Verdana"/>
              </a:rPr>
              <a:t>BДЦ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Verdana"/>
              <a:cs typeface="Verdana"/>
            </a:endParaRPr>
          </a:p>
          <a:p>
            <a:pPr marL="358775" marR="1193800">
              <a:lnSpc>
                <a:spcPct val="100000"/>
              </a:lnSpc>
              <a:spcBef>
                <a:spcPts val="1095"/>
              </a:spcBef>
            </a:pP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$eдepaльный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cлeт  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yчacтникoв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пpoгpaммы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Verdana"/>
              <a:cs typeface="Verdana"/>
            </a:endParaRPr>
          </a:p>
          <a:p>
            <a:pPr marL="365760" marR="380365">
              <a:lnSpc>
                <a:spcPct val="101699"/>
              </a:lnSpc>
              <a:spcBef>
                <a:spcPts val="1350"/>
              </a:spcBef>
            </a:pP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кypcы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пoвышeния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квaли$икaции 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Verdana"/>
                <a:cs typeface="Verdana"/>
              </a:rPr>
              <a:t>2000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yчитeлeй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нaчaльныx  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клaccoв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нa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6aзe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Verdana"/>
                <a:cs typeface="Verdana"/>
              </a:rPr>
              <a:t>BДЦ</a:t>
            </a:r>
            <a:r>
              <a:rPr sz="1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«Opлëнoк»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50" b="1" spc="-65" dirty="0">
                <a:solidFill>
                  <a:srgbClr val="FFFFFF"/>
                </a:solidFill>
                <a:latin typeface="Tahoma"/>
                <a:cs typeface="Tahoma"/>
              </a:rPr>
              <a:t>«Peгиcтpaция</a:t>
            </a:r>
            <a:r>
              <a:rPr sz="185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50" b="1" spc="-65" dirty="0">
                <a:solidFill>
                  <a:srgbClr val="FFFFFF"/>
                </a:solidFill>
                <a:latin typeface="Tahoma"/>
                <a:cs typeface="Tahoma"/>
              </a:rPr>
              <a:t>нa</a:t>
            </a:r>
            <a:r>
              <a:rPr sz="185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50" b="1" spc="-65" dirty="0">
                <a:solidFill>
                  <a:srgbClr val="FFFFFF"/>
                </a:solidFill>
                <a:latin typeface="Tahoma"/>
                <a:cs typeface="Tahoma"/>
              </a:rPr>
              <a:t>пpoгpaммy»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77963" y="5918789"/>
            <a:ext cx="2206625" cy="655320"/>
            <a:chOff x="1177963" y="5918789"/>
            <a:chExt cx="2206625" cy="655320"/>
          </a:xfrm>
        </p:grpSpPr>
        <p:sp>
          <p:nvSpPr>
            <p:cNvPr id="19" name="object 19"/>
            <p:cNvSpPr/>
            <p:nvPr/>
          </p:nvSpPr>
          <p:spPr>
            <a:xfrm>
              <a:off x="2265654" y="5918789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2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FEA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82454" y="5918789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h="547370">
                  <a:moveTo>
                    <a:pt x="0" y="5472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FEA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7963" y="6450431"/>
              <a:ext cx="1947545" cy="123825"/>
            </a:xfrm>
            <a:custGeom>
              <a:avLst/>
              <a:gdLst/>
              <a:ahLst/>
              <a:cxnLst/>
              <a:rect l="l" t="t" r="r" b="b"/>
              <a:pathLst>
                <a:path w="1947545" h="123825">
                  <a:moveTo>
                    <a:pt x="92964" y="36677"/>
                  </a:moveTo>
                  <a:lnTo>
                    <a:pt x="91020" y="28727"/>
                  </a:lnTo>
                  <a:lnTo>
                    <a:pt x="83235" y="14947"/>
                  </a:lnTo>
                  <a:lnTo>
                    <a:pt x="82499" y="14224"/>
                  </a:lnTo>
                  <a:lnTo>
                    <a:pt x="77838" y="9588"/>
                  </a:lnTo>
                  <a:lnTo>
                    <a:pt x="76530" y="8864"/>
                  </a:lnTo>
                  <a:lnTo>
                    <a:pt x="76530" y="39509"/>
                  </a:lnTo>
                  <a:lnTo>
                    <a:pt x="76530" y="51917"/>
                  </a:lnTo>
                  <a:lnTo>
                    <a:pt x="51981" y="77381"/>
                  </a:lnTo>
                  <a:lnTo>
                    <a:pt x="40576" y="77381"/>
                  </a:lnTo>
                  <a:lnTo>
                    <a:pt x="16090" y="51917"/>
                  </a:lnTo>
                  <a:lnTo>
                    <a:pt x="16090" y="39509"/>
                  </a:lnTo>
                  <a:lnTo>
                    <a:pt x="40576" y="14224"/>
                  </a:lnTo>
                  <a:lnTo>
                    <a:pt x="51981" y="14224"/>
                  </a:lnTo>
                  <a:lnTo>
                    <a:pt x="76530" y="39509"/>
                  </a:lnTo>
                  <a:lnTo>
                    <a:pt x="76530" y="8864"/>
                  </a:lnTo>
                  <a:lnTo>
                    <a:pt x="64058" y="1917"/>
                  </a:lnTo>
                  <a:lnTo>
                    <a:pt x="56273" y="0"/>
                  </a:lnTo>
                  <a:lnTo>
                    <a:pt x="40919" y="0"/>
                  </a:lnTo>
                  <a:lnTo>
                    <a:pt x="34823" y="1257"/>
                  </a:lnTo>
                  <a:lnTo>
                    <a:pt x="23761" y="6350"/>
                  </a:lnTo>
                  <a:lnTo>
                    <a:pt x="19189" y="10096"/>
                  </a:lnTo>
                  <a:lnTo>
                    <a:pt x="15570" y="15062"/>
                  </a:lnTo>
                  <a:lnTo>
                    <a:pt x="15570" y="838"/>
                  </a:lnTo>
                  <a:lnTo>
                    <a:pt x="0" y="838"/>
                  </a:lnTo>
                  <a:lnTo>
                    <a:pt x="0" y="123444"/>
                  </a:lnTo>
                  <a:lnTo>
                    <a:pt x="16256" y="123444"/>
                  </a:lnTo>
                  <a:lnTo>
                    <a:pt x="16256" y="77038"/>
                  </a:lnTo>
                  <a:lnTo>
                    <a:pt x="19977" y="81788"/>
                  </a:lnTo>
                  <a:lnTo>
                    <a:pt x="24523" y="85394"/>
                  </a:lnTo>
                  <a:lnTo>
                    <a:pt x="35242" y="90373"/>
                  </a:lnTo>
                  <a:lnTo>
                    <a:pt x="41148" y="91605"/>
                  </a:lnTo>
                  <a:lnTo>
                    <a:pt x="56273" y="91605"/>
                  </a:lnTo>
                  <a:lnTo>
                    <a:pt x="64058" y="89687"/>
                  </a:lnTo>
                  <a:lnTo>
                    <a:pt x="77838" y="82016"/>
                  </a:lnTo>
                  <a:lnTo>
                    <a:pt x="82473" y="77381"/>
                  </a:lnTo>
                  <a:lnTo>
                    <a:pt x="83235" y="76619"/>
                  </a:lnTo>
                  <a:lnTo>
                    <a:pt x="91020" y="62738"/>
                  </a:lnTo>
                  <a:lnTo>
                    <a:pt x="92964" y="54749"/>
                  </a:lnTo>
                  <a:lnTo>
                    <a:pt x="92964" y="36677"/>
                  </a:lnTo>
                  <a:close/>
                </a:path>
                <a:path w="1947545" h="123825">
                  <a:moveTo>
                    <a:pt x="197612" y="39446"/>
                  </a:moveTo>
                  <a:lnTo>
                    <a:pt x="197573" y="37033"/>
                  </a:lnTo>
                  <a:lnTo>
                    <a:pt x="195719" y="29171"/>
                  </a:lnTo>
                  <a:lnTo>
                    <a:pt x="188150" y="15176"/>
                  </a:lnTo>
                  <a:lnTo>
                    <a:pt x="186740" y="13716"/>
                  </a:lnTo>
                  <a:lnTo>
                    <a:pt x="182905" y="9728"/>
                  </a:lnTo>
                  <a:lnTo>
                    <a:pt x="182041" y="9232"/>
                  </a:lnTo>
                  <a:lnTo>
                    <a:pt x="182041" y="39446"/>
                  </a:lnTo>
                  <a:lnTo>
                    <a:pt x="124460" y="39446"/>
                  </a:lnTo>
                  <a:lnTo>
                    <a:pt x="125361" y="31762"/>
                  </a:lnTo>
                  <a:lnTo>
                    <a:pt x="128435" y="25565"/>
                  </a:lnTo>
                  <a:lnTo>
                    <a:pt x="138938" y="16078"/>
                  </a:lnTo>
                  <a:lnTo>
                    <a:pt x="145453" y="13716"/>
                  </a:lnTo>
                  <a:lnTo>
                    <a:pt x="161048" y="13716"/>
                  </a:lnTo>
                  <a:lnTo>
                    <a:pt x="167551" y="16103"/>
                  </a:lnTo>
                  <a:lnTo>
                    <a:pt x="178054" y="25704"/>
                  </a:lnTo>
                  <a:lnTo>
                    <a:pt x="181140" y="31889"/>
                  </a:lnTo>
                  <a:lnTo>
                    <a:pt x="182041" y="39446"/>
                  </a:lnTo>
                  <a:lnTo>
                    <a:pt x="182041" y="9232"/>
                  </a:lnTo>
                  <a:lnTo>
                    <a:pt x="169481" y="1943"/>
                  </a:lnTo>
                  <a:lnTo>
                    <a:pt x="161823" y="0"/>
                  </a:lnTo>
                  <a:lnTo>
                    <a:pt x="144678" y="0"/>
                  </a:lnTo>
                  <a:lnTo>
                    <a:pt x="110159" y="29171"/>
                  </a:lnTo>
                  <a:lnTo>
                    <a:pt x="108204" y="37033"/>
                  </a:lnTo>
                  <a:lnTo>
                    <a:pt x="108204" y="54521"/>
                  </a:lnTo>
                  <a:lnTo>
                    <a:pt x="131229" y="85763"/>
                  </a:lnTo>
                  <a:lnTo>
                    <a:pt x="156464" y="91605"/>
                  </a:lnTo>
                  <a:lnTo>
                    <a:pt x="163918" y="91605"/>
                  </a:lnTo>
                  <a:lnTo>
                    <a:pt x="170649" y="90373"/>
                  </a:lnTo>
                  <a:lnTo>
                    <a:pt x="182740" y="85394"/>
                  </a:lnTo>
                  <a:lnTo>
                    <a:pt x="187794" y="81788"/>
                  </a:lnTo>
                  <a:lnTo>
                    <a:pt x="191541" y="77381"/>
                  </a:lnTo>
                  <a:lnTo>
                    <a:pt x="191846" y="77038"/>
                  </a:lnTo>
                  <a:lnTo>
                    <a:pt x="182880" y="66548"/>
                  </a:lnTo>
                  <a:lnTo>
                    <a:pt x="177571" y="71285"/>
                  </a:lnTo>
                  <a:lnTo>
                    <a:pt x="171488" y="74676"/>
                  </a:lnTo>
                  <a:lnTo>
                    <a:pt x="164617" y="76708"/>
                  </a:lnTo>
                  <a:lnTo>
                    <a:pt x="156972" y="77381"/>
                  </a:lnTo>
                  <a:lnTo>
                    <a:pt x="148170" y="77381"/>
                  </a:lnTo>
                  <a:lnTo>
                    <a:pt x="140804" y="74980"/>
                  </a:lnTo>
                  <a:lnTo>
                    <a:pt x="128943" y="65392"/>
                  </a:lnTo>
                  <a:lnTo>
                    <a:pt x="125476" y="59042"/>
                  </a:lnTo>
                  <a:lnTo>
                    <a:pt x="124460" y="51130"/>
                  </a:lnTo>
                  <a:lnTo>
                    <a:pt x="197269" y="51130"/>
                  </a:lnTo>
                  <a:lnTo>
                    <a:pt x="197510" y="49110"/>
                  </a:lnTo>
                  <a:lnTo>
                    <a:pt x="197612" y="39446"/>
                  </a:lnTo>
                  <a:close/>
                </a:path>
                <a:path w="1947545" h="123825">
                  <a:moveTo>
                    <a:pt x="288886" y="838"/>
                  </a:moveTo>
                  <a:lnTo>
                    <a:pt x="222846" y="838"/>
                  </a:lnTo>
                  <a:lnTo>
                    <a:pt x="222846" y="90589"/>
                  </a:lnTo>
                  <a:lnTo>
                    <a:pt x="239102" y="90589"/>
                  </a:lnTo>
                  <a:lnTo>
                    <a:pt x="239102" y="15062"/>
                  </a:lnTo>
                  <a:lnTo>
                    <a:pt x="288886" y="15062"/>
                  </a:lnTo>
                  <a:lnTo>
                    <a:pt x="288886" y="838"/>
                  </a:lnTo>
                  <a:close/>
                </a:path>
                <a:path w="1947545" h="123825">
                  <a:moveTo>
                    <a:pt x="391502" y="838"/>
                  </a:moveTo>
                  <a:lnTo>
                    <a:pt x="376770" y="838"/>
                  </a:lnTo>
                  <a:lnTo>
                    <a:pt x="321741" y="66205"/>
                  </a:lnTo>
                  <a:lnTo>
                    <a:pt x="321741" y="838"/>
                  </a:lnTo>
                  <a:lnTo>
                    <a:pt x="305485" y="838"/>
                  </a:lnTo>
                  <a:lnTo>
                    <a:pt x="305485" y="90589"/>
                  </a:lnTo>
                  <a:lnTo>
                    <a:pt x="320382" y="90589"/>
                  </a:lnTo>
                  <a:lnTo>
                    <a:pt x="340842" y="66205"/>
                  </a:lnTo>
                  <a:lnTo>
                    <a:pt x="375259" y="25222"/>
                  </a:lnTo>
                  <a:lnTo>
                    <a:pt x="375259" y="90589"/>
                  </a:lnTo>
                  <a:lnTo>
                    <a:pt x="391502" y="90589"/>
                  </a:lnTo>
                  <a:lnTo>
                    <a:pt x="391502" y="25222"/>
                  </a:lnTo>
                  <a:lnTo>
                    <a:pt x="391502" y="838"/>
                  </a:lnTo>
                  <a:close/>
                </a:path>
                <a:path w="1947545" h="123825">
                  <a:moveTo>
                    <a:pt x="508012" y="36918"/>
                  </a:moveTo>
                  <a:lnTo>
                    <a:pt x="506006" y="29044"/>
                  </a:lnTo>
                  <a:lnTo>
                    <a:pt x="497992" y="15151"/>
                  </a:lnTo>
                  <a:lnTo>
                    <a:pt x="497039" y="14224"/>
                  </a:lnTo>
                  <a:lnTo>
                    <a:pt x="492455" y="9728"/>
                  </a:lnTo>
                  <a:lnTo>
                    <a:pt x="491591" y="9258"/>
                  </a:lnTo>
                  <a:lnTo>
                    <a:pt x="491591" y="39509"/>
                  </a:lnTo>
                  <a:lnTo>
                    <a:pt x="491591" y="51917"/>
                  </a:lnTo>
                  <a:lnTo>
                    <a:pt x="467207" y="77381"/>
                  </a:lnTo>
                  <a:lnTo>
                    <a:pt x="455688" y="77381"/>
                  </a:lnTo>
                  <a:lnTo>
                    <a:pt x="431126" y="51917"/>
                  </a:lnTo>
                  <a:lnTo>
                    <a:pt x="431126" y="39509"/>
                  </a:lnTo>
                  <a:lnTo>
                    <a:pt x="455688" y="14224"/>
                  </a:lnTo>
                  <a:lnTo>
                    <a:pt x="467207" y="14224"/>
                  </a:lnTo>
                  <a:lnTo>
                    <a:pt x="491591" y="39509"/>
                  </a:lnTo>
                  <a:lnTo>
                    <a:pt x="491591" y="9258"/>
                  </a:lnTo>
                  <a:lnTo>
                    <a:pt x="478345" y="1943"/>
                  </a:lnTo>
                  <a:lnTo>
                    <a:pt x="470357" y="0"/>
                  </a:lnTo>
                  <a:lnTo>
                    <a:pt x="452526" y="0"/>
                  </a:lnTo>
                  <a:lnTo>
                    <a:pt x="416699" y="29044"/>
                  </a:lnTo>
                  <a:lnTo>
                    <a:pt x="414705" y="36918"/>
                  </a:lnTo>
                  <a:lnTo>
                    <a:pt x="414705" y="54521"/>
                  </a:lnTo>
                  <a:lnTo>
                    <a:pt x="416699" y="62395"/>
                  </a:lnTo>
                  <a:lnTo>
                    <a:pt x="420725" y="69329"/>
                  </a:lnTo>
                  <a:lnTo>
                    <a:pt x="424726" y="76276"/>
                  </a:lnTo>
                  <a:lnTo>
                    <a:pt x="430288" y="81724"/>
                  </a:lnTo>
                  <a:lnTo>
                    <a:pt x="444512" y="89636"/>
                  </a:lnTo>
                  <a:lnTo>
                    <a:pt x="452526" y="91605"/>
                  </a:lnTo>
                  <a:lnTo>
                    <a:pt x="470357" y="91605"/>
                  </a:lnTo>
                  <a:lnTo>
                    <a:pt x="478345" y="89636"/>
                  </a:lnTo>
                  <a:lnTo>
                    <a:pt x="492455" y="81724"/>
                  </a:lnTo>
                  <a:lnTo>
                    <a:pt x="496862" y="77381"/>
                  </a:lnTo>
                  <a:lnTo>
                    <a:pt x="497992" y="76276"/>
                  </a:lnTo>
                  <a:lnTo>
                    <a:pt x="506006" y="62395"/>
                  </a:lnTo>
                  <a:lnTo>
                    <a:pt x="508012" y="54521"/>
                  </a:lnTo>
                  <a:lnTo>
                    <a:pt x="508012" y="36918"/>
                  </a:lnTo>
                  <a:close/>
                </a:path>
                <a:path w="1947545" h="123825">
                  <a:moveTo>
                    <a:pt x="615200" y="838"/>
                  </a:moveTo>
                  <a:lnTo>
                    <a:pt x="598944" y="838"/>
                  </a:lnTo>
                  <a:lnTo>
                    <a:pt x="598944" y="38938"/>
                  </a:lnTo>
                  <a:lnTo>
                    <a:pt x="547814" y="38938"/>
                  </a:lnTo>
                  <a:lnTo>
                    <a:pt x="547814" y="838"/>
                  </a:lnTo>
                  <a:lnTo>
                    <a:pt x="531545" y="838"/>
                  </a:lnTo>
                  <a:lnTo>
                    <a:pt x="531545" y="90589"/>
                  </a:lnTo>
                  <a:lnTo>
                    <a:pt x="547814" y="90589"/>
                  </a:lnTo>
                  <a:lnTo>
                    <a:pt x="547814" y="52997"/>
                  </a:lnTo>
                  <a:lnTo>
                    <a:pt x="598944" y="52997"/>
                  </a:lnTo>
                  <a:lnTo>
                    <a:pt x="598944" y="90589"/>
                  </a:lnTo>
                  <a:lnTo>
                    <a:pt x="615200" y="90589"/>
                  </a:lnTo>
                  <a:lnTo>
                    <a:pt x="615200" y="52997"/>
                  </a:lnTo>
                  <a:lnTo>
                    <a:pt x="615200" y="38938"/>
                  </a:lnTo>
                  <a:lnTo>
                    <a:pt x="615200" y="838"/>
                  </a:lnTo>
                  <a:close/>
                </a:path>
                <a:path w="1947545" h="123825">
                  <a:moveTo>
                    <a:pt x="731875" y="36918"/>
                  </a:moveTo>
                  <a:lnTo>
                    <a:pt x="729881" y="29044"/>
                  </a:lnTo>
                  <a:lnTo>
                    <a:pt x="721855" y="15151"/>
                  </a:lnTo>
                  <a:lnTo>
                    <a:pt x="720902" y="14224"/>
                  </a:lnTo>
                  <a:lnTo>
                    <a:pt x="716318" y="9728"/>
                  </a:lnTo>
                  <a:lnTo>
                    <a:pt x="715454" y="9258"/>
                  </a:lnTo>
                  <a:lnTo>
                    <a:pt x="715454" y="39509"/>
                  </a:lnTo>
                  <a:lnTo>
                    <a:pt x="715454" y="51917"/>
                  </a:lnTo>
                  <a:lnTo>
                    <a:pt x="691070" y="77381"/>
                  </a:lnTo>
                  <a:lnTo>
                    <a:pt x="679551" y="77381"/>
                  </a:lnTo>
                  <a:lnTo>
                    <a:pt x="655002" y="51917"/>
                  </a:lnTo>
                  <a:lnTo>
                    <a:pt x="655002" y="39509"/>
                  </a:lnTo>
                  <a:lnTo>
                    <a:pt x="679551" y="14224"/>
                  </a:lnTo>
                  <a:lnTo>
                    <a:pt x="691070" y="14224"/>
                  </a:lnTo>
                  <a:lnTo>
                    <a:pt x="715454" y="39509"/>
                  </a:lnTo>
                  <a:lnTo>
                    <a:pt x="715454" y="9258"/>
                  </a:lnTo>
                  <a:lnTo>
                    <a:pt x="702221" y="1943"/>
                  </a:lnTo>
                  <a:lnTo>
                    <a:pt x="694232" y="0"/>
                  </a:lnTo>
                  <a:lnTo>
                    <a:pt x="676389" y="0"/>
                  </a:lnTo>
                  <a:lnTo>
                    <a:pt x="640575" y="29044"/>
                  </a:lnTo>
                  <a:lnTo>
                    <a:pt x="638568" y="36918"/>
                  </a:lnTo>
                  <a:lnTo>
                    <a:pt x="638568" y="54521"/>
                  </a:lnTo>
                  <a:lnTo>
                    <a:pt x="668375" y="89636"/>
                  </a:lnTo>
                  <a:lnTo>
                    <a:pt x="676389" y="91605"/>
                  </a:lnTo>
                  <a:lnTo>
                    <a:pt x="694232" y="91605"/>
                  </a:lnTo>
                  <a:lnTo>
                    <a:pt x="702221" y="89636"/>
                  </a:lnTo>
                  <a:lnTo>
                    <a:pt x="716318" y="81724"/>
                  </a:lnTo>
                  <a:lnTo>
                    <a:pt x="720725" y="77381"/>
                  </a:lnTo>
                  <a:lnTo>
                    <a:pt x="721855" y="76276"/>
                  </a:lnTo>
                  <a:lnTo>
                    <a:pt x="729881" y="62395"/>
                  </a:lnTo>
                  <a:lnTo>
                    <a:pt x="731875" y="54521"/>
                  </a:lnTo>
                  <a:lnTo>
                    <a:pt x="731875" y="36918"/>
                  </a:lnTo>
                  <a:close/>
                </a:path>
                <a:path w="1947545" h="123825">
                  <a:moveTo>
                    <a:pt x="833996" y="65862"/>
                  </a:moveTo>
                  <a:lnTo>
                    <a:pt x="817740" y="44500"/>
                  </a:lnTo>
                  <a:lnTo>
                    <a:pt x="817740" y="60223"/>
                  </a:lnTo>
                  <a:lnTo>
                    <a:pt x="817740" y="69367"/>
                  </a:lnTo>
                  <a:lnTo>
                    <a:pt x="816038" y="72694"/>
                  </a:lnTo>
                  <a:lnTo>
                    <a:pt x="809269" y="76987"/>
                  </a:lnTo>
                  <a:lnTo>
                    <a:pt x="804189" y="78054"/>
                  </a:lnTo>
                  <a:lnTo>
                    <a:pt x="771334" y="78054"/>
                  </a:lnTo>
                  <a:lnTo>
                    <a:pt x="771334" y="51130"/>
                  </a:lnTo>
                  <a:lnTo>
                    <a:pt x="805078" y="51130"/>
                  </a:lnTo>
                  <a:lnTo>
                    <a:pt x="809967" y="52273"/>
                  </a:lnTo>
                  <a:lnTo>
                    <a:pt x="816190" y="56781"/>
                  </a:lnTo>
                  <a:lnTo>
                    <a:pt x="817740" y="60223"/>
                  </a:lnTo>
                  <a:lnTo>
                    <a:pt x="817740" y="44500"/>
                  </a:lnTo>
                  <a:lnTo>
                    <a:pt x="816546" y="44018"/>
                  </a:lnTo>
                  <a:lnTo>
                    <a:pt x="821055" y="42214"/>
                  </a:lnTo>
                  <a:lnTo>
                    <a:pt x="824598" y="39598"/>
                  </a:lnTo>
                  <a:lnTo>
                    <a:pt x="824699" y="39446"/>
                  </a:lnTo>
                  <a:lnTo>
                    <a:pt x="829678" y="32715"/>
                  </a:lnTo>
                  <a:lnTo>
                    <a:pt x="830948" y="28613"/>
                  </a:lnTo>
                  <a:lnTo>
                    <a:pt x="830948" y="16535"/>
                  </a:lnTo>
                  <a:lnTo>
                    <a:pt x="829271" y="13373"/>
                  </a:lnTo>
                  <a:lnTo>
                    <a:pt x="827951" y="10858"/>
                  </a:lnTo>
                  <a:lnTo>
                    <a:pt x="821969" y="6858"/>
                  </a:lnTo>
                  <a:lnTo>
                    <a:pt x="817041" y="4216"/>
                  </a:lnTo>
                  <a:lnTo>
                    <a:pt x="814679" y="3454"/>
                  </a:lnTo>
                  <a:lnTo>
                    <a:pt x="814679" y="17665"/>
                  </a:lnTo>
                  <a:lnTo>
                    <a:pt x="814679" y="30530"/>
                  </a:lnTo>
                  <a:lnTo>
                    <a:pt x="813066" y="33807"/>
                  </a:lnTo>
                  <a:lnTo>
                    <a:pt x="806653" y="38315"/>
                  </a:lnTo>
                  <a:lnTo>
                    <a:pt x="801916" y="39446"/>
                  </a:lnTo>
                  <a:lnTo>
                    <a:pt x="771334" y="39446"/>
                  </a:lnTo>
                  <a:lnTo>
                    <a:pt x="771334" y="13373"/>
                  </a:lnTo>
                  <a:lnTo>
                    <a:pt x="808355" y="13373"/>
                  </a:lnTo>
                  <a:lnTo>
                    <a:pt x="814679" y="17665"/>
                  </a:lnTo>
                  <a:lnTo>
                    <a:pt x="814679" y="3454"/>
                  </a:lnTo>
                  <a:lnTo>
                    <a:pt x="811250" y="2336"/>
                  </a:lnTo>
                  <a:lnTo>
                    <a:pt x="804595" y="1206"/>
                  </a:lnTo>
                  <a:lnTo>
                    <a:pt x="797077" y="838"/>
                  </a:lnTo>
                  <a:lnTo>
                    <a:pt x="755408" y="838"/>
                  </a:lnTo>
                  <a:lnTo>
                    <a:pt x="755408" y="90589"/>
                  </a:lnTo>
                  <a:lnTo>
                    <a:pt x="798601" y="90589"/>
                  </a:lnTo>
                  <a:lnTo>
                    <a:pt x="831900" y="78054"/>
                  </a:lnTo>
                  <a:lnTo>
                    <a:pt x="833996" y="73774"/>
                  </a:lnTo>
                  <a:lnTo>
                    <a:pt x="833996" y="65862"/>
                  </a:lnTo>
                  <a:close/>
                </a:path>
                <a:path w="1947545" h="123825">
                  <a:moveTo>
                    <a:pt x="1419339" y="838"/>
                  </a:moveTo>
                  <a:lnTo>
                    <a:pt x="1337386" y="838"/>
                  </a:lnTo>
                  <a:lnTo>
                    <a:pt x="1337386" y="15062"/>
                  </a:lnTo>
                  <a:lnTo>
                    <a:pt x="1370228" y="15062"/>
                  </a:lnTo>
                  <a:lnTo>
                    <a:pt x="1370228" y="90589"/>
                  </a:lnTo>
                  <a:lnTo>
                    <a:pt x="1386484" y="90589"/>
                  </a:lnTo>
                  <a:lnTo>
                    <a:pt x="1386484" y="15062"/>
                  </a:lnTo>
                  <a:lnTo>
                    <a:pt x="1419339" y="15062"/>
                  </a:lnTo>
                  <a:lnTo>
                    <a:pt x="1419339" y="838"/>
                  </a:lnTo>
                  <a:close/>
                </a:path>
                <a:path w="1947545" h="123825">
                  <a:moveTo>
                    <a:pt x="1528902" y="36677"/>
                  </a:moveTo>
                  <a:lnTo>
                    <a:pt x="1526959" y="28727"/>
                  </a:lnTo>
                  <a:lnTo>
                    <a:pt x="1519174" y="14947"/>
                  </a:lnTo>
                  <a:lnTo>
                    <a:pt x="1518437" y="14224"/>
                  </a:lnTo>
                  <a:lnTo>
                    <a:pt x="1513776" y="9588"/>
                  </a:lnTo>
                  <a:lnTo>
                    <a:pt x="1512468" y="8864"/>
                  </a:lnTo>
                  <a:lnTo>
                    <a:pt x="1512468" y="39509"/>
                  </a:lnTo>
                  <a:lnTo>
                    <a:pt x="1512468" y="51917"/>
                  </a:lnTo>
                  <a:lnTo>
                    <a:pt x="1487932" y="77381"/>
                  </a:lnTo>
                  <a:lnTo>
                    <a:pt x="1476514" y="77381"/>
                  </a:lnTo>
                  <a:lnTo>
                    <a:pt x="1452029" y="51917"/>
                  </a:lnTo>
                  <a:lnTo>
                    <a:pt x="1452029" y="39509"/>
                  </a:lnTo>
                  <a:lnTo>
                    <a:pt x="1476514" y="14224"/>
                  </a:lnTo>
                  <a:lnTo>
                    <a:pt x="1487932" y="14224"/>
                  </a:lnTo>
                  <a:lnTo>
                    <a:pt x="1512468" y="39509"/>
                  </a:lnTo>
                  <a:lnTo>
                    <a:pt x="1512468" y="8864"/>
                  </a:lnTo>
                  <a:lnTo>
                    <a:pt x="1499997" y="1917"/>
                  </a:lnTo>
                  <a:lnTo>
                    <a:pt x="1492211" y="0"/>
                  </a:lnTo>
                  <a:lnTo>
                    <a:pt x="1476857" y="0"/>
                  </a:lnTo>
                  <a:lnTo>
                    <a:pt x="1470761" y="1257"/>
                  </a:lnTo>
                  <a:lnTo>
                    <a:pt x="1459699" y="6350"/>
                  </a:lnTo>
                  <a:lnTo>
                    <a:pt x="1455127" y="10096"/>
                  </a:lnTo>
                  <a:lnTo>
                    <a:pt x="1451521" y="15062"/>
                  </a:lnTo>
                  <a:lnTo>
                    <a:pt x="1451521" y="838"/>
                  </a:lnTo>
                  <a:lnTo>
                    <a:pt x="1435938" y="838"/>
                  </a:lnTo>
                  <a:lnTo>
                    <a:pt x="1435938" y="123444"/>
                  </a:lnTo>
                  <a:lnTo>
                    <a:pt x="1452194" y="123444"/>
                  </a:lnTo>
                  <a:lnTo>
                    <a:pt x="1452194" y="77038"/>
                  </a:lnTo>
                  <a:lnTo>
                    <a:pt x="1455915" y="81788"/>
                  </a:lnTo>
                  <a:lnTo>
                    <a:pt x="1460461" y="85394"/>
                  </a:lnTo>
                  <a:lnTo>
                    <a:pt x="1471180" y="90373"/>
                  </a:lnTo>
                  <a:lnTo>
                    <a:pt x="1477086" y="91605"/>
                  </a:lnTo>
                  <a:lnTo>
                    <a:pt x="1492211" y="91605"/>
                  </a:lnTo>
                  <a:lnTo>
                    <a:pt x="1499997" y="89687"/>
                  </a:lnTo>
                  <a:lnTo>
                    <a:pt x="1513776" y="82016"/>
                  </a:lnTo>
                  <a:lnTo>
                    <a:pt x="1518412" y="77381"/>
                  </a:lnTo>
                  <a:lnTo>
                    <a:pt x="1519174" y="76619"/>
                  </a:lnTo>
                  <a:lnTo>
                    <a:pt x="1526959" y="62738"/>
                  </a:lnTo>
                  <a:lnTo>
                    <a:pt x="1528902" y="54749"/>
                  </a:lnTo>
                  <a:lnTo>
                    <a:pt x="1528902" y="36677"/>
                  </a:lnTo>
                  <a:close/>
                </a:path>
                <a:path w="1947545" h="123825">
                  <a:moveTo>
                    <a:pt x="1633562" y="39446"/>
                  </a:moveTo>
                  <a:lnTo>
                    <a:pt x="1633524" y="37033"/>
                  </a:lnTo>
                  <a:lnTo>
                    <a:pt x="1631657" y="29171"/>
                  </a:lnTo>
                  <a:lnTo>
                    <a:pt x="1624088" y="15176"/>
                  </a:lnTo>
                  <a:lnTo>
                    <a:pt x="1622679" y="13716"/>
                  </a:lnTo>
                  <a:lnTo>
                    <a:pt x="1618843" y="9728"/>
                  </a:lnTo>
                  <a:lnTo>
                    <a:pt x="1617980" y="9232"/>
                  </a:lnTo>
                  <a:lnTo>
                    <a:pt x="1617980" y="39446"/>
                  </a:lnTo>
                  <a:lnTo>
                    <a:pt x="1560398" y="39446"/>
                  </a:lnTo>
                  <a:lnTo>
                    <a:pt x="1561299" y="31762"/>
                  </a:lnTo>
                  <a:lnTo>
                    <a:pt x="1564373" y="25565"/>
                  </a:lnTo>
                  <a:lnTo>
                    <a:pt x="1574876" y="16078"/>
                  </a:lnTo>
                  <a:lnTo>
                    <a:pt x="1581404" y="13716"/>
                  </a:lnTo>
                  <a:lnTo>
                    <a:pt x="1596986" y="13716"/>
                  </a:lnTo>
                  <a:lnTo>
                    <a:pt x="1603489" y="16103"/>
                  </a:lnTo>
                  <a:lnTo>
                    <a:pt x="1614004" y="25704"/>
                  </a:lnTo>
                  <a:lnTo>
                    <a:pt x="1617078" y="31889"/>
                  </a:lnTo>
                  <a:lnTo>
                    <a:pt x="1617980" y="39446"/>
                  </a:lnTo>
                  <a:lnTo>
                    <a:pt x="1617980" y="9232"/>
                  </a:lnTo>
                  <a:lnTo>
                    <a:pt x="1605419" y="1943"/>
                  </a:lnTo>
                  <a:lnTo>
                    <a:pt x="1597761" y="0"/>
                  </a:lnTo>
                  <a:lnTo>
                    <a:pt x="1580616" y="0"/>
                  </a:lnTo>
                  <a:lnTo>
                    <a:pt x="1546098" y="29171"/>
                  </a:lnTo>
                  <a:lnTo>
                    <a:pt x="1544154" y="37033"/>
                  </a:lnTo>
                  <a:lnTo>
                    <a:pt x="1544154" y="54521"/>
                  </a:lnTo>
                  <a:lnTo>
                    <a:pt x="1567180" y="85763"/>
                  </a:lnTo>
                  <a:lnTo>
                    <a:pt x="1592402" y="91605"/>
                  </a:lnTo>
                  <a:lnTo>
                    <a:pt x="1599857" y="91605"/>
                  </a:lnTo>
                  <a:lnTo>
                    <a:pt x="1606600" y="90373"/>
                  </a:lnTo>
                  <a:lnTo>
                    <a:pt x="1618678" y="85394"/>
                  </a:lnTo>
                  <a:lnTo>
                    <a:pt x="1623733" y="81788"/>
                  </a:lnTo>
                  <a:lnTo>
                    <a:pt x="1627492" y="77381"/>
                  </a:lnTo>
                  <a:lnTo>
                    <a:pt x="1627797" y="77038"/>
                  </a:lnTo>
                  <a:lnTo>
                    <a:pt x="1618818" y="66548"/>
                  </a:lnTo>
                  <a:lnTo>
                    <a:pt x="1613509" y="71285"/>
                  </a:lnTo>
                  <a:lnTo>
                    <a:pt x="1607426" y="74676"/>
                  </a:lnTo>
                  <a:lnTo>
                    <a:pt x="1600555" y="76708"/>
                  </a:lnTo>
                  <a:lnTo>
                    <a:pt x="1592910" y="77381"/>
                  </a:lnTo>
                  <a:lnTo>
                    <a:pt x="1584109" y="77381"/>
                  </a:lnTo>
                  <a:lnTo>
                    <a:pt x="1576743" y="74980"/>
                  </a:lnTo>
                  <a:lnTo>
                    <a:pt x="1564881" y="65392"/>
                  </a:lnTo>
                  <a:lnTo>
                    <a:pt x="1561414" y="59042"/>
                  </a:lnTo>
                  <a:lnTo>
                    <a:pt x="1560398" y="51130"/>
                  </a:lnTo>
                  <a:lnTo>
                    <a:pt x="1633220" y="51130"/>
                  </a:lnTo>
                  <a:lnTo>
                    <a:pt x="1633448" y="49110"/>
                  </a:lnTo>
                  <a:lnTo>
                    <a:pt x="1633562" y="39446"/>
                  </a:lnTo>
                  <a:close/>
                </a:path>
                <a:path w="1947545" h="123825">
                  <a:moveTo>
                    <a:pt x="1742948" y="90589"/>
                  </a:moveTo>
                  <a:lnTo>
                    <a:pt x="1713293" y="52654"/>
                  </a:lnTo>
                  <a:lnTo>
                    <a:pt x="1706549" y="44018"/>
                  </a:lnTo>
                  <a:lnTo>
                    <a:pt x="1710677" y="38773"/>
                  </a:lnTo>
                  <a:lnTo>
                    <a:pt x="1740573" y="838"/>
                  </a:lnTo>
                  <a:lnTo>
                    <a:pt x="1723136" y="838"/>
                  </a:lnTo>
                  <a:lnTo>
                    <a:pt x="1694002" y="38773"/>
                  </a:lnTo>
                  <a:lnTo>
                    <a:pt x="1675041" y="38773"/>
                  </a:lnTo>
                  <a:lnTo>
                    <a:pt x="1675041" y="838"/>
                  </a:lnTo>
                  <a:lnTo>
                    <a:pt x="1658785" y="838"/>
                  </a:lnTo>
                  <a:lnTo>
                    <a:pt x="1658785" y="90589"/>
                  </a:lnTo>
                  <a:lnTo>
                    <a:pt x="1675041" y="90589"/>
                  </a:lnTo>
                  <a:lnTo>
                    <a:pt x="1675041" y="52654"/>
                  </a:lnTo>
                  <a:lnTo>
                    <a:pt x="1693672" y="52654"/>
                  </a:lnTo>
                  <a:lnTo>
                    <a:pt x="1723809" y="90589"/>
                  </a:lnTo>
                  <a:lnTo>
                    <a:pt x="1742948" y="90589"/>
                  </a:lnTo>
                  <a:close/>
                </a:path>
                <a:path w="1947545" h="123825">
                  <a:moveTo>
                    <a:pt x="1845056" y="36918"/>
                  </a:moveTo>
                  <a:lnTo>
                    <a:pt x="1843062" y="29044"/>
                  </a:lnTo>
                  <a:lnTo>
                    <a:pt x="1835048" y="15151"/>
                  </a:lnTo>
                  <a:lnTo>
                    <a:pt x="1834095" y="14224"/>
                  </a:lnTo>
                  <a:lnTo>
                    <a:pt x="1829498" y="9728"/>
                  </a:lnTo>
                  <a:lnTo>
                    <a:pt x="1828634" y="9258"/>
                  </a:lnTo>
                  <a:lnTo>
                    <a:pt x="1828634" y="39509"/>
                  </a:lnTo>
                  <a:lnTo>
                    <a:pt x="1828634" y="51917"/>
                  </a:lnTo>
                  <a:lnTo>
                    <a:pt x="1804250" y="77381"/>
                  </a:lnTo>
                  <a:lnTo>
                    <a:pt x="1792732" y="77381"/>
                  </a:lnTo>
                  <a:lnTo>
                    <a:pt x="1768182" y="51917"/>
                  </a:lnTo>
                  <a:lnTo>
                    <a:pt x="1768182" y="39509"/>
                  </a:lnTo>
                  <a:lnTo>
                    <a:pt x="1792732" y="14224"/>
                  </a:lnTo>
                  <a:lnTo>
                    <a:pt x="1804250" y="14224"/>
                  </a:lnTo>
                  <a:lnTo>
                    <a:pt x="1828634" y="39509"/>
                  </a:lnTo>
                  <a:lnTo>
                    <a:pt x="1828634" y="9258"/>
                  </a:lnTo>
                  <a:lnTo>
                    <a:pt x="1815401" y="1943"/>
                  </a:lnTo>
                  <a:lnTo>
                    <a:pt x="1807413" y="0"/>
                  </a:lnTo>
                  <a:lnTo>
                    <a:pt x="1789582" y="0"/>
                  </a:lnTo>
                  <a:lnTo>
                    <a:pt x="1753755" y="29044"/>
                  </a:lnTo>
                  <a:lnTo>
                    <a:pt x="1751749" y="36918"/>
                  </a:lnTo>
                  <a:lnTo>
                    <a:pt x="1751749" y="54521"/>
                  </a:lnTo>
                  <a:lnTo>
                    <a:pt x="1781556" y="89636"/>
                  </a:lnTo>
                  <a:lnTo>
                    <a:pt x="1789582" y="91605"/>
                  </a:lnTo>
                  <a:lnTo>
                    <a:pt x="1807413" y="91605"/>
                  </a:lnTo>
                  <a:lnTo>
                    <a:pt x="1815401" y="89636"/>
                  </a:lnTo>
                  <a:lnTo>
                    <a:pt x="1829498" y="81724"/>
                  </a:lnTo>
                  <a:lnTo>
                    <a:pt x="1833918" y="77381"/>
                  </a:lnTo>
                  <a:lnTo>
                    <a:pt x="1835048" y="76276"/>
                  </a:lnTo>
                  <a:lnTo>
                    <a:pt x="1843062" y="62395"/>
                  </a:lnTo>
                  <a:lnTo>
                    <a:pt x="1845056" y="54521"/>
                  </a:lnTo>
                  <a:lnTo>
                    <a:pt x="1845056" y="36918"/>
                  </a:lnTo>
                  <a:close/>
                </a:path>
                <a:path w="1947545" h="123825">
                  <a:moveTo>
                    <a:pt x="1947176" y="65862"/>
                  </a:moveTo>
                  <a:lnTo>
                    <a:pt x="1930920" y="44500"/>
                  </a:lnTo>
                  <a:lnTo>
                    <a:pt x="1930920" y="60223"/>
                  </a:lnTo>
                  <a:lnTo>
                    <a:pt x="1930920" y="69367"/>
                  </a:lnTo>
                  <a:lnTo>
                    <a:pt x="1929218" y="72694"/>
                  </a:lnTo>
                  <a:lnTo>
                    <a:pt x="1922449" y="76987"/>
                  </a:lnTo>
                  <a:lnTo>
                    <a:pt x="1917369" y="78054"/>
                  </a:lnTo>
                  <a:lnTo>
                    <a:pt x="1884514" y="78054"/>
                  </a:lnTo>
                  <a:lnTo>
                    <a:pt x="1884514" y="51130"/>
                  </a:lnTo>
                  <a:lnTo>
                    <a:pt x="1918271" y="51130"/>
                  </a:lnTo>
                  <a:lnTo>
                    <a:pt x="1923148" y="52273"/>
                  </a:lnTo>
                  <a:lnTo>
                    <a:pt x="1929371" y="56781"/>
                  </a:lnTo>
                  <a:lnTo>
                    <a:pt x="1930920" y="60223"/>
                  </a:lnTo>
                  <a:lnTo>
                    <a:pt x="1930920" y="44500"/>
                  </a:lnTo>
                  <a:lnTo>
                    <a:pt x="1929726" y="44018"/>
                  </a:lnTo>
                  <a:lnTo>
                    <a:pt x="1934235" y="42214"/>
                  </a:lnTo>
                  <a:lnTo>
                    <a:pt x="1937778" y="39598"/>
                  </a:lnTo>
                  <a:lnTo>
                    <a:pt x="1937880" y="39446"/>
                  </a:lnTo>
                  <a:lnTo>
                    <a:pt x="1942858" y="32715"/>
                  </a:lnTo>
                  <a:lnTo>
                    <a:pt x="1944128" y="28613"/>
                  </a:lnTo>
                  <a:lnTo>
                    <a:pt x="1944128" y="16535"/>
                  </a:lnTo>
                  <a:lnTo>
                    <a:pt x="1942452" y="13373"/>
                  </a:lnTo>
                  <a:lnTo>
                    <a:pt x="1941131" y="10858"/>
                  </a:lnTo>
                  <a:lnTo>
                    <a:pt x="1935149" y="6858"/>
                  </a:lnTo>
                  <a:lnTo>
                    <a:pt x="1930222" y="4216"/>
                  </a:lnTo>
                  <a:lnTo>
                    <a:pt x="1927860" y="3454"/>
                  </a:lnTo>
                  <a:lnTo>
                    <a:pt x="1927860" y="17665"/>
                  </a:lnTo>
                  <a:lnTo>
                    <a:pt x="1927860" y="30530"/>
                  </a:lnTo>
                  <a:lnTo>
                    <a:pt x="1926259" y="33807"/>
                  </a:lnTo>
                  <a:lnTo>
                    <a:pt x="1919833" y="38315"/>
                  </a:lnTo>
                  <a:lnTo>
                    <a:pt x="1915109" y="39446"/>
                  </a:lnTo>
                  <a:lnTo>
                    <a:pt x="1884514" y="39446"/>
                  </a:lnTo>
                  <a:lnTo>
                    <a:pt x="1884514" y="13373"/>
                  </a:lnTo>
                  <a:lnTo>
                    <a:pt x="1921535" y="13373"/>
                  </a:lnTo>
                  <a:lnTo>
                    <a:pt x="1927860" y="17665"/>
                  </a:lnTo>
                  <a:lnTo>
                    <a:pt x="1927860" y="3454"/>
                  </a:lnTo>
                  <a:lnTo>
                    <a:pt x="1924431" y="2336"/>
                  </a:lnTo>
                  <a:lnTo>
                    <a:pt x="1917776" y="1206"/>
                  </a:lnTo>
                  <a:lnTo>
                    <a:pt x="1910257" y="838"/>
                  </a:lnTo>
                  <a:lnTo>
                    <a:pt x="1868589" y="838"/>
                  </a:lnTo>
                  <a:lnTo>
                    <a:pt x="1868589" y="90589"/>
                  </a:lnTo>
                  <a:lnTo>
                    <a:pt x="1911781" y="90589"/>
                  </a:lnTo>
                  <a:lnTo>
                    <a:pt x="1945081" y="78054"/>
                  </a:lnTo>
                  <a:lnTo>
                    <a:pt x="1947176" y="73774"/>
                  </a:lnTo>
                  <a:lnTo>
                    <a:pt x="1947176" y="65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09879" y="5917879"/>
            <a:ext cx="2190750" cy="6921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74625" marR="213360" algn="ctr">
              <a:lnSpc>
                <a:spcPts val="1700"/>
              </a:lnSpc>
              <a:spcBef>
                <a:spcPts val="280"/>
              </a:spcBef>
            </a:pP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yчacтиe</a:t>
            </a:r>
            <a:r>
              <a:rPr sz="15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шкoл,  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вxoдящиx</a:t>
            </a:r>
            <a:r>
              <a:rPr sz="15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5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пpoeкт</a:t>
            </a:r>
            <a:endParaRPr sz="1550">
              <a:latin typeface="Verdana"/>
              <a:cs typeface="Verdana"/>
            </a:endParaRPr>
          </a:p>
          <a:p>
            <a:pPr algn="ctr">
              <a:lnSpc>
                <a:spcPts val="1670"/>
              </a:lnSpc>
            </a:pP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«Haвигaтopы</a:t>
            </a:r>
            <a:r>
              <a:rPr sz="155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Дeтcтвa»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7848" y="6046212"/>
            <a:ext cx="8737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75" dirty="0">
                <a:solidFill>
                  <a:srgbClr val="DFEAA5"/>
                </a:solidFill>
                <a:latin typeface="Tahoma"/>
                <a:cs typeface="Tahoma"/>
              </a:rPr>
              <a:t>100%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6616" y="5996364"/>
            <a:ext cx="4305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DFEAA5"/>
                </a:solidFill>
                <a:latin typeface="Tahoma"/>
                <a:cs typeface="Tahoma"/>
              </a:rPr>
              <a:t>85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1691" y="5996367"/>
            <a:ext cx="2260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" dirty="0">
                <a:solidFill>
                  <a:srgbClr val="DFEAA5"/>
                </a:solidFill>
                <a:latin typeface="Tahoma"/>
                <a:cs typeface="Tahoma"/>
              </a:rPr>
              <a:t>7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22093C9175DC4CB9A0C4992A99951A" ma:contentTypeVersion="4" ma:contentTypeDescription="Создание документа." ma:contentTypeScope="" ma:versionID="3575a43f4f025340c62a9d629ba3670c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8116b82483ffc1ba2f215630e5a71b20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Z7KFWENHHMJR-16-863</_dlc_DocId>
    <_dlc_DocIdUrl xmlns="134c83b0-daba-48ad-8a7d-75e8d548d543">
      <Url>http://edu-sps.koiro.local/Galich/_layouts/15/DocIdRedir.aspx?ID=Z7KFWENHHMJR-16-863</Url>
      <Description>Z7KFWENHHMJR-16-863</Description>
    </_dlc_DocIdUrl>
  </documentManagement>
</p:properties>
</file>

<file path=customXml/itemProps1.xml><?xml version="1.0" encoding="utf-8"?>
<ds:datastoreItem xmlns:ds="http://schemas.openxmlformats.org/officeDocument/2006/customXml" ds:itemID="{E6513F8F-C4F4-4D26-909F-4646FAB8F719}"/>
</file>

<file path=customXml/itemProps2.xml><?xml version="1.0" encoding="utf-8"?>
<ds:datastoreItem xmlns:ds="http://schemas.openxmlformats.org/officeDocument/2006/customXml" ds:itemID="{6F2A4B0A-6164-489F-B76E-F5A557DF84AA}"/>
</file>

<file path=customXml/itemProps3.xml><?xml version="1.0" encoding="utf-8"?>
<ds:datastoreItem xmlns:ds="http://schemas.openxmlformats.org/officeDocument/2006/customXml" ds:itemID="{FF13E7B9-3EB8-46B6-BE5A-3E8FF611CC53}"/>
</file>

<file path=customXml/itemProps4.xml><?xml version="1.0" encoding="utf-8"?>
<ds:datastoreItem xmlns:ds="http://schemas.openxmlformats.org/officeDocument/2006/customXml" ds:itemID="{45E55239-490D-459A-9E54-62486BA0E2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Произвольный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68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Безымянный-2</dc:title>
  <cp:lastModifiedBy>Неизвестный пользователь</cp:lastModifiedBy>
  <cp:revision>1</cp:revision>
  <dcterms:created xsi:type="dcterms:W3CDTF">2022-08-22T17:13:18Z</dcterms:created>
  <dcterms:modified xsi:type="dcterms:W3CDTF">2022-08-22T17:13:36Z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2022-08-12T00:00:00Z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2022-08-22T00:00:00Z</vt:filetime>
  </property>
  <property fmtid="{D5CDD505-2E9C-101B-9397-08002B2CF9AE}" pid="5" name="ContentTypeId">
    <vt:lpwstr>0x0101002A22093C9175DC4CB9A0C4992A99951A</vt:lpwstr>
  </property>
  <property fmtid="{D5CDD505-2E9C-101B-9397-08002B2CF9AE}" pid="6" name="_dlc_DocIdItemGuid">
    <vt:lpwstr>742687ff-6e5d-4bc8-b077-fc9536795a41</vt:lpwstr>
  </property>
</Properties>
</file>