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0693400" cy="7562850"/>
  <p:notesSz cx="106934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viewProps" Target="viewProps.xml"/><Relationship Id="rId21" Type="http://schemas.openxmlformats.org/officeDocument/2006/relationships/customXml" Target="../customXml/item2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theme" Target="theme/theme1.xml"/><Relationship Id="rId16" Type="http://schemas.openxmlformats.org/officeDocument/2006/relationships/slide" Target="slides/slide1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tableStyles" Target="tableStyles.xml"/><Relationship Id="rId15" Type="http://schemas.openxmlformats.org/officeDocument/2006/relationships/slide" Target="slides/slide10.xml"/><Relationship Id="rId23" Type="http://schemas.openxmlformats.org/officeDocument/2006/relationships/customXml" Target="../customXml/item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presProps" Target="pres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104135" y="1676020"/>
            <a:ext cx="4309745" cy="4742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F7941D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6388" y="552456"/>
            <a:ext cx="9580623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8130" y="1150852"/>
            <a:ext cx="9817138" cy="1768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5" Type="http://schemas.openxmlformats.org/officeDocument/2006/relationships/image" Target="../media/image82.png"/><Relationship Id="rId16" Type="http://schemas.openxmlformats.org/officeDocument/2006/relationships/image" Target="../media/image83.png"/><Relationship Id="rId17" Type="http://schemas.openxmlformats.org/officeDocument/2006/relationships/image" Target="../media/image84.png"/><Relationship Id="rId18" Type="http://schemas.openxmlformats.org/officeDocument/2006/relationships/image" Target="../media/image85.png"/><Relationship Id="rId19" Type="http://schemas.openxmlformats.org/officeDocument/2006/relationships/image" Target="../media/image86.png"/><Relationship Id="rId20" Type="http://schemas.openxmlformats.org/officeDocument/2006/relationships/image" Target="../media/image87.png"/><Relationship Id="rId21" Type="http://schemas.openxmlformats.org/officeDocument/2006/relationships/image" Target="../media/image88.png"/><Relationship Id="rId22" Type="http://schemas.openxmlformats.org/officeDocument/2006/relationships/image" Target="../media/image89.png"/><Relationship Id="rId23" Type="http://schemas.openxmlformats.org/officeDocument/2006/relationships/image" Target="../media/image90.png"/><Relationship Id="rId24" Type="http://schemas.openxmlformats.org/officeDocument/2006/relationships/image" Target="../media/image91.png"/><Relationship Id="rId25" Type="http://schemas.openxmlformats.org/officeDocument/2006/relationships/image" Target="../media/image92.png"/><Relationship Id="rId26" Type="http://schemas.openxmlformats.org/officeDocument/2006/relationships/image" Target="../media/image93.png"/><Relationship Id="rId27" Type="http://schemas.openxmlformats.org/officeDocument/2006/relationships/image" Target="../media/image94.png"/><Relationship Id="rId28" Type="http://schemas.openxmlformats.org/officeDocument/2006/relationships/image" Target="../media/image95.png"/><Relationship Id="rId29" Type="http://schemas.openxmlformats.org/officeDocument/2006/relationships/image" Target="../media/image96.png"/><Relationship Id="rId30" Type="http://schemas.openxmlformats.org/officeDocument/2006/relationships/image" Target="../media/image97.png"/><Relationship Id="rId31" Type="http://schemas.openxmlformats.org/officeDocument/2006/relationships/image" Target="../media/image98.png"/><Relationship Id="rId32" Type="http://schemas.openxmlformats.org/officeDocument/2006/relationships/image" Target="../media/image99.png"/><Relationship Id="rId33" Type="http://schemas.openxmlformats.org/officeDocument/2006/relationships/image" Target="../media/image100.png"/><Relationship Id="rId34" Type="http://schemas.openxmlformats.org/officeDocument/2006/relationships/image" Target="../media/image101.png"/><Relationship Id="rId35" Type="http://schemas.openxmlformats.org/officeDocument/2006/relationships/image" Target="../media/image102.png"/><Relationship Id="rId36" Type="http://schemas.openxmlformats.org/officeDocument/2006/relationships/image" Target="../media/image103.png"/><Relationship Id="rId37" Type="http://schemas.openxmlformats.org/officeDocument/2006/relationships/image" Target="../media/image104.png"/><Relationship Id="rId38" Type="http://schemas.openxmlformats.org/officeDocument/2006/relationships/image" Target="../media/image105.jpg"/><Relationship Id="rId39" Type="http://schemas.openxmlformats.org/officeDocument/2006/relationships/image" Target="../media/image106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jp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85475" cy="75497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25213"/>
              <a:ext cx="10692003" cy="343479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31774" y="5095656"/>
            <a:ext cx="4340225" cy="1948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50" spc="75">
                <a:solidFill>
                  <a:srgbClr val="FFFFFF"/>
                </a:solidFill>
                <a:latin typeface="Tahoma"/>
                <a:cs typeface="Tahoma"/>
              </a:rPr>
              <a:t>Өeдepaльный</a:t>
            </a:r>
            <a:r>
              <a:rPr dirty="0" sz="1850" spc="-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50" spc="50">
                <a:solidFill>
                  <a:srgbClr val="FFFFFF"/>
                </a:solidFill>
                <a:latin typeface="Tahoma"/>
                <a:cs typeface="Tahoma"/>
              </a:rPr>
              <a:t>пpoeкт</a:t>
            </a:r>
            <a:endParaRPr sz="18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1500" spc="5">
                <a:solidFill>
                  <a:srgbClr val="FFFFFF"/>
                </a:solidFill>
                <a:latin typeface="Verdana"/>
                <a:cs typeface="Verdana"/>
              </a:rPr>
              <a:t>ПATPNOTNЧECKOE</a:t>
            </a:r>
            <a:r>
              <a:rPr dirty="0" sz="1500" spc="-1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Verdana"/>
                <a:cs typeface="Verdana"/>
              </a:rPr>
              <a:t>BOCПNTAHNE</a:t>
            </a:r>
            <a:r>
              <a:rPr dirty="0" sz="1500" spc="-1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155">
                <a:solidFill>
                  <a:srgbClr val="FFFFFF"/>
                </a:solidFill>
                <a:latin typeface="Verdana"/>
                <a:cs typeface="Verdana"/>
              </a:rPr>
              <a:t>ГPA ДAH  </a:t>
            </a:r>
            <a:r>
              <a:rPr dirty="0" sz="1500" spc="5">
                <a:solidFill>
                  <a:srgbClr val="FFFFFF"/>
                </a:solidFill>
                <a:latin typeface="Verdana"/>
                <a:cs typeface="Verdana"/>
              </a:rPr>
              <a:t>POCCNЙCKOЙ</a:t>
            </a:r>
            <a:r>
              <a:rPr dirty="0" sz="1500" spc="-1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40">
                <a:solidFill>
                  <a:srgbClr val="FFFFFF"/>
                </a:solidFill>
                <a:latin typeface="Verdana"/>
                <a:cs typeface="Verdana"/>
              </a:rPr>
              <a:t>ФEДEPAЦNN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Verdana"/>
              <a:cs typeface="Verdana"/>
            </a:endParaRPr>
          </a:p>
          <a:p>
            <a:pPr marL="12700">
              <a:lnSpc>
                <a:spcPts val="2740"/>
              </a:lnSpc>
            </a:pPr>
            <a:r>
              <a:rPr dirty="0" sz="2300" spc="10" b="1">
                <a:solidFill>
                  <a:srgbClr val="FFFFFF"/>
                </a:solidFill>
                <a:latin typeface="Arial"/>
                <a:cs typeface="Arial"/>
              </a:rPr>
              <a:t>«HABNГATOPЫ</a:t>
            </a:r>
            <a:r>
              <a:rPr dirty="0" sz="2300" spc="-1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spc="-15" b="1">
                <a:solidFill>
                  <a:srgbClr val="FFFFFF"/>
                </a:solidFill>
                <a:latin typeface="Arial"/>
                <a:cs typeface="Arial"/>
              </a:rPr>
              <a:t>ДETCTBA»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ts val="2200"/>
              </a:lnSpc>
            </a:pPr>
            <a:r>
              <a:rPr dirty="0" sz="1850" spc="70">
                <a:solidFill>
                  <a:srgbClr val="FFFFFF"/>
                </a:solidFill>
                <a:latin typeface="Tahoma"/>
                <a:cs typeface="Tahoma"/>
              </a:rPr>
              <a:t>Hoвaя</a:t>
            </a:r>
            <a:r>
              <a:rPr dirty="0" sz="1850" spc="-11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50" spc="120">
                <a:solidFill>
                  <a:srgbClr val="FFFFFF"/>
                </a:solidFill>
                <a:latin typeface="Tahoma"/>
                <a:cs typeface="Tahoma"/>
              </a:rPr>
              <a:t>$nлoco$nя</a:t>
            </a:r>
            <a:r>
              <a:rPr dirty="0" sz="185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50" spc="40">
                <a:solidFill>
                  <a:srgbClr val="FFFFFF"/>
                </a:solidFill>
                <a:latin typeface="Tahoma"/>
                <a:cs typeface="Tahoma"/>
              </a:rPr>
              <a:t>вocпnтaнnя</a:t>
            </a:r>
            <a:endParaRPr sz="185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44474" y="5527761"/>
            <a:ext cx="9533255" cy="1395730"/>
            <a:chOff x="444474" y="5527761"/>
            <a:chExt cx="9533255" cy="1395730"/>
          </a:xfrm>
        </p:grpSpPr>
        <p:sp>
          <p:nvSpPr>
            <p:cNvPr id="7" name="object 7"/>
            <p:cNvSpPr/>
            <p:nvPr/>
          </p:nvSpPr>
          <p:spPr>
            <a:xfrm>
              <a:off x="444474" y="5530936"/>
              <a:ext cx="2435860" cy="0"/>
            </a:xfrm>
            <a:custGeom>
              <a:avLst/>
              <a:gdLst/>
              <a:ahLst/>
              <a:cxnLst/>
              <a:rect l="l" t="t" r="r" b="b"/>
              <a:pathLst>
                <a:path w="2435860" h="0">
                  <a:moveTo>
                    <a:pt x="0" y="0"/>
                  </a:moveTo>
                  <a:lnTo>
                    <a:pt x="2435733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78218" y="6114503"/>
              <a:ext cx="560070" cy="541020"/>
            </a:xfrm>
            <a:custGeom>
              <a:avLst/>
              <a:gdLst/>
              <a:ahLst/>
              <a:cxnLst/>
              <a:rect l="l" t="t" r="r" b="b"/>
              <a:pathLst>
                <a:path w="560070" h="541020">
                  <a:moveTo>
                    <a:pt x="470293" y="188772"/>
                  </a:moveTo>
                  <a:lnTo>
                    <a:pt x="469379" y="182333"/>
                  </a:lnTo>
                  <a:lnTo>
                    <a:pt x="464972" y="151333"/>
                  </a:lnTo>
                  <a:lnTo>
                    <a:pt x="443814" y="93421"/>
                  </a:lnTo>
                  <a:lnTo>
                    <a:pt x="414032" y="55232"/>
                  </a:lnTo>
                  <a:lnTo>
                    <a:pt x="375602" y="25742"/>
                  </a:lnTo>
                  <a:lnTo>
                    <a:pt x="330314" y="6731"/>
                  </a:lnTo>
                  <a:lnTo>
                    <a:pt x="279958" y="0"/>
                  </a:lnTo>
                  <a:lnTo>
                    <a:pt x="232308" y="6007"/>
                  </a:lnTo>
                  <a:lnTo>
                    <a:pt x="189090" y="23050"/>
                  </a:lnTo>
                  <a:lnTo>
                    <a:pt x="151815" y="49606"/>
                  </a:lnTo>
                  <a:lnTo>
                    <a:pt x="121958" y="84188"/>
                  </a:lnTo>
                  <a:lnTo>
                    <a:pt x="101053" y="125285"/>
                  </a:lnTo>
                  <a:lnTo>
                    <a:pt x="90576" y="171399"/>
                  </a:lnTo>
                  <a:lnTo>
                    <a:pt x="95719" y="168821"/>
                  </a:lnTo>
                  <a:lnTo>
                    <a:pt x="101003" y="166458"/>
                  </a:lnTo>
                  <a:lnTo>
                    <a:pt x="139941" y="154686"/>
                  </a:lnTo>
                  <a:lnTo>
                    <a:pt x="175742" y="151333"/>
                  </a:lnTo>
                  <a:lnTo>
                    <a:pt x="203987" y="153416"/>
                  </a:lnTo>
                  <a:lnTo>
                    <a:pt x="230936" y="159448"/>
                  </a:lnTo>
                  <a:lnTo>
                    <a:pt x="256298" y="169151"/>
                  </a:lnTo>
                  <a:lnTo>
                    <a:pt x="279768" y="182232"/>
                  </a:lnTo>
                  <a:lnTo>
                    <a:pt x="259080" y="172758"/>
                  </a:lnTo>
                  <a:lnTo>
                    <a:pt x="237172" y="165760"/>
                  </a:lnTo>
                  <a:lnTo>
                    <a:pt x="214198" y="161442"/>
                  </a:lnTo>
                  <a:lnTo>
                    <a:pt x="190334" y="159956"/>
                  </a:lnTo>
                  <a:lnTo>
                    <a:pt x="167855" y="161264"/>
                  </a:lnTo>
                  <a:lnTo>
                    <a:pt x="125361" y="171335"/>
                  </a:lnTo>
                  <a:lnTo>
                    <a:pt x="89611" y="188772"/>
                  </a:lnTo>
                  <a:lnTo>
                    <a:pt x="52895" y="218617"/>
                  </a:lnTo>
                  <a:lnTo>
                    <a:pt x="24612" y="256603"/>
                  </a:lnTo>
                  <a:lnTo>
                    <a:pt x="6426" y="301053"/>
                  </a:lnTo>
                  <a:lnTo>
                    <a:pt x="0" y="350316"/>
                  </a:lnTo>
                  <a:lnTo>
                    <a:pt x="5016" y="393954"/>
                  </a:lnTo>
                  <a:lnTo>
                    <a:pt x="19342" y="434022"/>
                  </a:lnTo>
                  <a:lnTo>
                    <a:pt x="41808" y="469366"/>
                  </a:lnTo>
                  <a:lnTo>
                    <a:pt x="71285" y="498843"/>
                  </a:lnTo>
                  <a:lnTo>
                    <a:pt x="106629" y="521309"/>
                  </a:lnTo>
                  <a:lnTo>
                    <a:pt x="146697" y="535635"/>
                  </a:lnTo>
                  <a:lnTo>
                    <a:pt x="190347" y="540664"/>
                  </a:lnTo>
                  <a:lnTo>
                    <a:pt x="208978" y="539750"/>
                  </a:lnTo>
                  <a:lnTo>
                    <a:pt x="227114" y="537083"/>
                  </a:lnTo>
                  <a:lnTo>
                    <a:pt x="244652" y="532752"/>
                  </a:lnTo>
                  <a:lnTo>
                    <a:pt x="261518" y="526846"/>
                  </a:lnTo>
                  <a:lnTo>
                    <a:pt x="257187" y="523887"/>
                  </a:lnTo>
                  <a:lnTo>
                    <a:pt x="252971" y="520763"/>
                  </a:lnTo>
                  <a:lnTo>
                    <a:pt x="219735" y="488022"/>
                  </a:lnTo>
                  <a:lnTo>
                    <a:pt x="197523" y="452818"/>
                  </a:lnTo>
                  <a:lnTo>
                    <a:pt x="183375" y="412953"/>
                  </a:lnTo>
                  <a:lnTo>
                    <a:pt x="178409" y="369570"/>
                  </a:lnTo>
                  <a:lnTo>
                    <a:pt x="178409" y="363613"/>
                  </a:lnTo>
                  <a:lnTo>
                    <a:pt x="178689" y="357708"/>
                  </a:lnTo>
                  <a:lnTo>
                    <a:pt x="179222" y="351891"/>
                  </a:lnTo>
                  <a:lnTo>
                    <a:pt x="179222" y="350316"/>
                  </a:lnTo>
                  <a:lnTo>
                    <a:pt x="186524" y="297891"/>
                  </a:lnTo>
                  <a:lnTo>
                    <a:pt x="207098" y="251066"/>
                  </a:lnTo>
                  <a:lnTo>
                    <a:pt x="238925" y="211874"/>
                  </a:lnTo>
                  <a:lnTo>
                    <a:pt x="279958" y="182333"/>
                  </a:lnTo>
                  <a:lnTo>
                    <a:pt x="320979" y="211874"/>
                  </a:lnTo>
                  <a:lnTo>
                    <a:pt x="352806" y="251066"/>
                  </a:lnTo>
                  <a:lnTo>
                    <a:pt x="373380" y="297891"/>
                  </a:lnTo>
                  <a:lnTo>
                    <a:pt x="380695" y="350316"/>
                  </a:lnTo>
                  <a:lnTo>
                    <a:pt x="380695" y="351878"/>
                  </a:lnTo>
                  <a:lnTo>
                    <a:pt x="414489" y="325005"/>
                  </a:lnTo>
                  <a:lnTo>
                    <a:pt x="441401" y="291223"/>
                  </a:lnTo>
                  <a:lnTo>
                    <a:pt x="460146" y="251802"/>
                  </a:lnTo>
                  <a:lnTo>
                    <a:pt x="469480" y="208038"/>
                  </a:lnTo>
                  <a:lnTo>
                    <a:pt x="470293" y="196303"/>
                  </a:lnTo>
                  <a:lnTo>
                    <a:pt x="470293" y="188772"/>
                  </a:lnTo>
                  <a:close/>
                </a:path>
                <a:path w="560070" h="541020">
                  <a:moveTo>
                    <a:pt x="559917" y="350316"/>
                  </a:moveTo>
                  <a:lnTo>
                    <a:pt x="554647" y="305701"/>
                  </a:lnTo>
                  <a:lnTo>
                    <a:pt x="539661" y="264871"/>
                  </a:lnTo>
                  <a:lnTo>
                    <a:pt x="516204" y="229044"/>
                  </a:lnTo>
                  <a:lnTo>
                    <a:pt x="485495" y="199440"/>
                  </a:lnTo>
                  <a:lnTo>
                    <a:pt x="484924" y="205486"/>
                  </a:lnTo>
                  <a:lnTo>
                    <a:pt x="484085" y="211416"/>
                  </a:lnTo>
                  <a:lnTo>
                    <a:pt x="469569" y="259600"/>
                  </a:lnTo>
                  <a:lnTo>
                    <a:pt x="447205" y="296989"/>
                  </a:lnTo>
                  <a:lnTo>
                    <a:pt x="417144" y="328180"/>
                  </a:lnTo>
                  <a:lnTo>
                    <a:pt x="380695" y="351878"/>
                  </a:lnTo>
                  <a:lnTo>
                    <a:pt x="357822" y="364083"/>
                  </a:lnTo>
                  <a:lnTo>
                    <a:pt x="333235" y="373138"/>
                  </a:lnTo>
                  <a:lnTo>
                    <a:pt x="307187" y="378764"/>
                  </a:lnTo>
                  <a:lnTo>
                    <a:pt x="279958" y="380707"/>
                  </a:lnTo>
                  <a:lnTo>
                    <a:pt x="252717" y="378764"/>
                  </a:lnTo>
                  <a:lnTo>
                    <a:pt x="226669" y="373138"/>
                  </a:lnTo>
                  <a:lnTo>
                    <a:pt x="202082" y="364083"/>
                  </a:lnTo>
                  <a:lnTo>
                    <a:pt x="179222" y="351891"/>
                  </a:lnTo>
                  <a:lnTo>
                    <a:pt x="185661" y="399643"/>
                  </a:lnTo>
                  <a:lnTo>
                    <a:pt x="203187" y="442874"/>
                  </a:lnTo>
                  <a:lnTo>
                    <a:pt x="230251" y="480047"/>
                  </a:lnTo>
                  <a:lnTo>
                    <a:pt x="265366" y="509651"/>
                  </a:lnTo>
                  <a:lnTo>
                    <a:pt x="279946" y="518299"/>
                  </a:lnTo>
                  <a:lnTo>
                    <a:pt x="279311" y="518617"/>
                  </a:lnTo>
                  <a:lnTo>
                    <a:pt x="279958" y="518299"/>
                  </a:lnTo>
                  <a:lnTo>
                    <a:pt x="300659" y="527812"/>
                  </a:lnTo>
                  <a:lnTo>
                    <a:pt x="322618" y="534835"/>
                  </a:lnTo>
                  <a:lnTo>
                    <a:pt x="345643" y="539178"/>
                  </a:lnTo>
                  <a:lnTo>
                    <a:pt x="369557" y="540664"/>
                  </a:lnTo>
                  <a:lnTo>
                    <a:pt x="413207" y="535635"/>
                  </a:lnTo>
                  <a:lnTo>
                    <a:pt x="453275" y="521309"/>
                  </a:lnTo>
                  <a:lnTo>
                    <a:pt x="488619" y="498843"/>
                  </a:lnTo>
                  <a:lnTo>
                    <a:pt x="518096" y="469366"/>
                  </a:lnTo>
                  <a:lnTo>
                    <a:pt x="540562" y="434022"/>
                  </a:lnTo>
                  <a:lnTo>
                    <a:pt x="554888" y="393954"/>
                  </a:lnTo>
                  <a:lnTo>
                    <a:pt x="556412" y="380707"/>
                  </a:lnTo>
                  <a:lnTo>
                    <a:pt x="559917" y="350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9351" y="6377199"/>
              <a:ext cx="97650" cy="7289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95569" y="6757060"/>
              <a:ext cx="723689" cy="11900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91796" y="6910866"/>
              <a:ext cx="732790" cy="12065"/>
            </a:xfrm>
            <a:custGeom>
              <a:avLst/>
              <a:gdLst/>
              <a:ahLst/>
              <a:cxnLst/>
              <a:rect l="l" t="t" r="r" b="b"/>
              <a:pathLst>
                <a:path w="732790" h="12065">
                  <a:moveTo>
                    <a:pt x="366382" y="0"/>
                  </a:moveTo>
                  <a:lnTo>
                    <a:pt x="228988" y="744"/>
                  </a:lnTo>
                  <a:lnTo>
                    <a:pt x="91592" y="3098"/>
                  </a:lnTo>
                  <a:lnTo>
                    <a:pt x="0" y="6032"/>
                  </a:lnTo>
                  <a:lnTo>
                    <a:pt x="22898" y="6924"/>
                  </a:lnTo>
                  <a:lnTo>
                    <a:pt x="91592" y="8966"/>
                  </a:lnTo>
                  <a:lnTo>
                    <a:pt x="228988" y="11309"/>
                  </a:lnTo>
                  <a:lnTo>
                    <a:pt x="274785" y="11710"/>
                  </a:lnTo>
                  <a:lnTo>
                    <a:pt x="366382" y="12064"/>
                  </a:lnTo>
                  <a:lnTo>
                    <a:pt x="503770" y="11327"/>
                  </a:lnTo>
                  <a:lnTo>
                    <a:pt x="641159" y="8978"/>
                  </a:lnTo>
                  <a:lnTo>
                    <a:pt x="732751" y="6032"/>
                  </a:lnTo>
                  <a:lnTo>
                    <a:pt x="709855" y="5137"/>
                  </a:lnTo>
                  <a:lnTo>
                    <a:pt x="641159" y="3073"/>
                  </a:lnTo>
                  <a:lnTo>
                    <a:pt x="503770" y="737"/>
                  </a:lnTo>
                  <a:lnTo>
                    <a:pt x="457974" y="341"/>
                  </a:lnTo>
                  <a:lnTo>
                    <a:pt x="3663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6352" y="6023627"/>
              <a:ext cx="970092" cy="8201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39794" y="6113791"/>
              <a:ext cx="1937433" cy="795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2" y="6654875"/>
            <a:ext cx="3140735" cy="9051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04337" y="7089844"/>
            <a:ext cx="24447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90">
                <a:solidFill>
                  <a:srgbClr val="414042"/>
                </a:solidFill>
                <a:latin typeface="Verdana"/>
                <a:cs typeface="Verdana"/>
              </a:rPr>
              <a:t>1</a:t>
            </a:r>
            <a:r>
              <a:rPr dirty="0" sz="1500" spc="105">
                <a:solidFill>
                  <a:srgbClr val="414042"/>
                </a:solidFill>
                <a:latin typeface="Verdana"/>
                <a:cs typeface="Verdana"/>
              </a:rPr>
              <a:t>0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43649" y="12"/>
            <a:ext cx="5448935" cy="1344295"/>
            <a:chOff x="5243649" y="12"/>
            <a:chExt cx="5448935" cy="13442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1849" y="12"/>
              <a:ext cx="4630153" cy="10443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43649" y="1078515"/>
              <a:ext cx="2379345" cy="265430"/>
            </a:xfrm>
            <a:custGeom>
              <a:avLst/>
              <a:gdLst/>
              <a:ahLst/>
              <a:cxnLst/>
              <a:rect l="l" t="t" r="r" b="b"/>
              <a:pathLst>
                <a:path w="2379345" h="265430">
                  <a:moveTo>
                    <a:pt x="2379319" y="0"/>
                  </a:moveTo>
                  <a:lnTo>
                    <a:pt x="106895" y="0"/>
                  </a:lnTo>
                  <a:lnTo>
                    <a:pt x="0" y="68376"/>
                  </a:lnTo>
                  <a:lnTo>
                    <a:pt x="0" y="265315"/>
                  </a:lnTo>
                  <a:lnTo>
                    <a:pt x="2272423" y="265315"/>
                  </a:lnTo>
                  <a:lnTo>
                    <a:pt x="2379319" y="196900"/>
                  </a:lnTo>
                  <a:lnTo>
                    <a:pt x="2379319" y="0"/>
                  </a:lnTo>
                  <a:close/>
                </a:path>
              </a:pathLst>
            </a:custGeom>
            <a:solidFill>
              <a:srgbClr val="F6894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0552" y="711244"/>
            <a:ext cx="2525395" cy="375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15"/>
              <a:t>Лучшие</a:t>
            </a:r>
            <a:r>
              <a:rPr dirty="0" sz="2300" spc="-130"/>
              <a:t> </a:t>
            </a:r>
            <a:r>
              <a:rPr dirty="0" sz="2300" spc="10"/>
              <a:t>практики</a:t>
            </a:r>
            <a:endParaRPr sz="2300"/>
          </a:p>
        </p:txBody>
      </p:sp>
      <p:sp>
        <p:nvSpPr>
          <p:cNvPr id="8" name="object 8"/>
          <p:cNvSpPr/>
          <p:nvPr/>
        </p:nvSpPr>
        <p:spPr>
          <a:xfrm>
            <a:off x="462446" y="1373877"/>
            <a:ext cx="2379345" cy="265430"/>
          </a:xfrm>
          <a:custGeom>
            <a:avLst/>
            <a:gdLst/>
            <a:ahLst/>
            <a:cxnLst/>
            <a:rect l="l" t="t" r="r" b="b"/>
            <a:pathLst>
              <a:path w="2379345" h="265430">
                <a:moveTo>
                  <a:pt x="2379319" y="0"/>
                </a:moveTo>
                <a:lnTo>
                  <a:pt x="106908" y="0"/>
                </a:lnTo>
                <a:lnTo>
                  <a:pt x="0" y="68389"/>
                </a:lnTo>
                <a:lnTo>
                  <a:pt x="0" y="265315"/>
                </a:lnTo>
                <a:lnTo>
                  <a:pt x="2272423" y="265315"/>
                </a:lnTo>
                <a:lnTo>
                  <a:pt x="2379319" y="196913"/>
                </a:lnTo>
                <a:lnTo>
                  <a:pt x="2379319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59240" y="1362483"/>
            <a:ext cx="4140835" cy="19735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17170">
              <a:lnSpc>
                <a:spcPct val="100000"/>
              </a:lnSpc>
              <a:spcBef>
                <a:spcPts val="135"/>
              </a:spcBef>
            </a:pPr>
            <a:r>
              <a:rPr dirty="0" sz="1450" spc="-15">
                <a:solidFill>
                  <a:srgbClr val="FFFFFF"/>
                </a:solidFill>
                <a:latin typeface="Verdana"/>
                <a:cs typeface="Verdana"/>
              </a:rPr>
              <a:t>Boлoгoдcкaя</a:t>
            </a:r>
            <a:r>
              <a:rPr dirty="0" sz="1450" spc="-1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30">
                <a:solidFill>
                  <a:srgbClr val="FFFFFF"/>
                </a:solidFill>
                <a:latin typeface="Verdana"/>
                <a:cs typeface="Verdana"/>
              </a:rPr>
              <a:t>o6лacть</a:t>
            </a:r>
            <a:endParaRPr sz="1450">
              <a:latin typeface="Verdana"/>
              <a:cs typeface="Verdana"/>
            </a:endParaRPr>
          </a:p>
          <a:p>
            <a:pPr marL="20955">
              <a:lnSpc>
                <a:spcPct val="100000"/>
              </a:lnSpc>
              <a:spcBef>
                <a:spcPts val="1400"/>
              </a:spcBef>
            </a:pPr>
            <a:r>
              <a:rPr dirty="0" baseline="2136" sz="1950" spc="-82">
                <a:solidFill>
                  <a:srgbClr val="F68943"/>
                </a:solidFill>
                <a:latin typeface="Verdana"/>
                <a:cs typeface="Verdana"/>
              </a:rPr>
              <a:t>«Гpaнтoвaя</a:t>
            </a:r>
            <a:r>
              <a:rPr dirty="0" baseline="2136" sz="1950" spc="-232">
                <a:solidFill>
                  <a:srgbClr val="F68943"/>
                </a:solidFill>
                <a:latin typeface="Verdana"/>
                <a:cs typeface="Verdana"/>
              </a:rPr>
              <a:t> </a:t>
            </a:r>
            <a:r>
              <a:rPr dirty="0" sz="1300" spc="-10">
                <a:solidFill>
                  <a:srgbClr val="F68943"/>
                </a:solidFill>
                <a:latin typeface="Verdana"/>
                <a:cs typeface="Verdana"/>
              </a:rPr>
              <a:t>пoддepнкa</a:t>
            </a:r>
            <a:r>
              <a:rPr dirty="0" sz="1300" spc="-155">
                <a:solidFill>
                  <a:srgbClr val="F68943"/>
                </a:solidFill>
                <a:latin typeface="Verdana"/>
                <a:cs typeface="Verdana"/>
              </a:rPr>
              <a:t> </a:t>
            </a:r>
            <a:r>
              <a:rPr dirty="0" sz="1300" spc="-60">
                <a:solidFill>
                  <a:srgbClr val="F68943"/>
                </a:solidFill>
                <a:latin typeface="Verdana"/>
                <a:cs typeface="Verdana"/>
              </a:rPr>
              <a:t>coвeтникoв»</a:t>
            </a:r>
            <a:endParaRPr sz="1300">
              <a:latin typeface="Verdana"/>
              <a:cs typeface="Verdana"/>
            </a:endParaRPr>
          </a:p>
          <a:p>
            <a:pPr marL="13970" marR="163195" indent="1270">
              <a:lnSpc>
                <a:spcPct val="100000"/>
              </a:lnSpc>
              <a:spcBef>
                <a:spcPts val="535"/>
              </a:spcBef>
            </a:pPr>
            <a:r>
              <a:rPr dirty="0" baseline="2314" sz="1800" spc="97">
                <a:solidFill>
                  <a:srgbClr val="414042"/>
                </a:solidFill>
                <a:latin typeface="Tahoma"/>
                <a:cs typeface="Tahoma"/>
              </a:rPr>
              <a:t>Ha </a:t>
            </a:r>
            <a:r>
              <a:rPr dirty="0" baseline="2314" sz="1800" spc="60">
                <a:solidFill>
                  <a:srgbClr val="414042"/>
                </a:solidFill>
                <a:latin typeface="Tahoma"/>
                <a:cs typeface="Tahoma"/>
              </a:rPr>
              <a:t>ypoвнe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peгnoнa </a:t>
            </a:r>
            <a:r>
              <a:rPr dirty="0" baseline="2314" sz="1800" spc="60">
                <a:solidFill>
                  <a:srgbClr val="414042"/>
                </a:solidFill>
                <a:latin typeface="Tahoma"/>
                <a:cs typeface="Tahoma"/>
              </a:rPr>
              <a:t>пpopa6oтaн </a:t>
            </a:r>
            <a:r>
              <a:rPr dirty="0" sz="1200" spc="20">
                <a:solidFill>
                  <a:srgbClr val="414042"/>
                </a:solidFill>
                <a:latin typeface="Tahoma"/>
                <a:cs typeface="Tahoma"/>
              </a:rPr>
              <a:t>мexaнnзм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гpaнтoвoй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пoддepшкn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coвeтнnкoв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peгnoнa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6eз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вoзpacтнoгo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22">
                <a:solidFill>
                  <a:srgbClr val="414042"/>
                </a:solidFill>
                <a:latin typeface="Tahoma"/>
                <a:cs typeface="Tahoma"/>
              </a:rPr>
              <a:t>oгpaнnчeнnя,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75">
                <a:solidFill>
                  <a:srgbClr val="414042"/>
                </a:solidFill>
                <a:latin typeface="Tahoma"/>
                <a:cs typeface="Tahoma"/>
              </a:rPr>
              <a:t>Koнкypc</a:t>
            </a:r>
            <a:r>
              <a:rPr dirty="0" baseline="2314" sz="18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нaxoдnтcя</a:t>
            </a:r>
            <a:r>
              <a:rPr dirty="0" baseline="2314" sz="18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0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cтaдnn</a:t>
            </a:r>
            <a:r>
              <a:rPr dirty="0" sz="12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paзpa6oткn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6yдeт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зaпyщeн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0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67">
                <a:solidFill>
                  <a:srgbClr val="414042"/>
                </a:solidFill>
                <a:latin typeface="Tahoma"/>
                <a:cs typeface="Tahoma"/>
              </a:rPr>
              <a:t>oктя6pe2022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414042"/>
                </a:solidFill>
                <a:latin typeface="Tahoma"/>
                <a:cs typeface="Tahoma"/>
              </a:rPr>
              <a:t>гoдy.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60">
                <a:solidFill>
                  <a:srgbClr val="414042"/>
                </a:solidFill>
                <a:latin typeface="Tahoma"/>
                <a:cs typeface="Tahoma"/>
              </a:rPr>
              <a:t>У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peгnoнa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414042"/>
                </a:solidFill>
                <a:latin typeface="Tahoma"/>
                <a:cs typeface="Tahoma"/>
              </a:rPr>
              <a:t>ecть</a:t>
            </a:r>
            <a:endParaRPr sz="1200">
              <a:latin typeface="Tahoma"/>
              <a:cs typeface="Tahoma"/>
            </a:endParaRPr>
          </a:p>
          <a:p>
            <a:pPr algn="just" marL="12700" marR="5080" indent="635">
              <a:lnSpc>
                <a:spcPct val="99400"/>
              </a:lnSpc>
              <a:spcBef>
                <a:spcPts val="15"/>
              </a:spcBef>
            </a:pP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пpeкpacный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7">
                <a:solidFill>
                  <a:srgbClr val="414042"/>
                </a:solidFill>
                <a:latin typeface="Tahoma"/>
                <a:cs typeface="Tahoma"/>
              </a:rPr>
              <a:t>cлoгaн: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-52">
                <a:solidFill>
                  <a:srgbClr val="414042"/>
                </a:solidFill>
                <a:latin typeface="Verdana"/>
                <a:cs typeface="Verdana"/>
              </a:rPr>
              <a:t>«Boлoгoдcкoe</a:t>
            </a:r>
            <a:r>
              <a:rPr dirty="0" baseline="2314" sz="1800" spc="-209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Verdana"/>
                <a:cs typeface="Verdana"/>
              </a:rPr>
              <a:t>-</a:t>
            </a:r>
            <a:r>
              <a:rPr dirty="0" sz="1200" spc="-14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200" spc="-75">
                <a:solidFill>
                  <a:srgbClr val="414042"/>
                </a:solidFill>
                <a:latin typeface="Verdana"/>
                <a:cs typeface="Verdana"/>
              </a:rPr>
              <a:t>знaчит,</a:t>
            </a:r>
            <a:r>
              <a:rPr dirty="0" sz="1200" spc="-13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200" spc="-60">
                <a:solidFill>
                  <a:srgbClr val="414042"/>
                </a:solidFill>
                <a:latin typeface="Verdana"/>
                <a:cs typeface="Verdana"/>
              </a:rPr>
              <a:t>нacтoящee» </a:t>
            </a:r>
            <a:r>
              <a:rPr dirty="0" sz="1200" spc="-409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sтa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97">
                <a:solidFill>
                  <a:srgbClr val="414042"/>
                </a:solidFill>
                <a:latin typeface="Tahoma"/>
                <a:cs typeface="Tahoma"/>
              </a:rPr>
              <a:t>$paзa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пpnмeнnмa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22">
                <a:solidFill>
                  <a:srgbClr val="414042"/>
                </a:solidFill>
                <a:latin typeface="Tahoma"/>
                <a:cs typeface="Tahoma"/>
              </a:rPr>
              <a:t>к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нaшnм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414042"/>
                </a:solidFill>
                <a:latin typeface="Tahoma"/>
                <a:cs typeface="Tahoma"/>
              </a:rPr>
              <a:t>coвeтнnкaм,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пoлнocтью </a:t>
            </a:r>
            <a:r>
              <a:rPr dirty="0" sz="1200" spc="-3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22">
                <a:solidFill>
                  <a:srgbClr val="414042"/>
                </a:solidFill>
                <a:latin typeface="Tahoma"/>
                <a:cs typeface="Tahoma"/>
              </a:rPr>
              <a:t>oтpaшaeт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0">
                <a:solidFill>
                  <a:srgbClr val="414042"/>
                </a:solidFill>
                <a:latin typeface="Tahoma"/>
                <a:cs typeface="Tahoma"/>
              </a:rPr>
              <a:t>нaшnx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414042"/>
                </a:solidFill>
                <a:latin typeface="Tahoma"/>
                <a:cs typeface="Tahoma"/>
              </a:rPr>
              <a:t>зaмeчaтeльныx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пeдaгoгoв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2446" y="3872888"/>
            <a:ext cx="2379345" cy="265430"/>
          </a:xfrm>
          <a:custGeom>
            <a:avLst/>
            <a:gdLst/>
            <a:ahLst/>
            <a:cxnLst/>
            <a:rect l="l" t="t" r="r" b="b"/>
            <a:pathLst>
              <a:path w="2379345" h="265429">
                <a:moveTo>
                  <a:pt x="2379319" y="0"/>
                </a:moveTo>
                <a:lnTo>
                  <a:pt x="106908" y="0"/>
                </a:lnTo>
                <a:lnTo>
                  <a:pt x="0" y="68376"/>
                </a:lnTo>
                <a:lnTo>
                  <a:pt x="0" y="265315"/>
                </a:lnTo>
                <a:lnTo>
                  <a:pt x="2272423" y="265315"/>
                </a:lnTo>
                <a:lnTo>
                  <a:pt x="2379319" y="196900"/>
                </a:lnTo>
                <a:lnTo>
                  <a:pt x="2379319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58779" y="3858383"/>
            <a:ext cx="3846829" cy="21539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541655">
              <a:lnSpc>
                <a:spcPct val="100000"/>
              </a:lnSpc>
              <a:spcBef>
                <a:spcPts val="135"/>
              </a:spcBef>
            </a:pPr>
            <a:r>
              <a:rPr dirty="0" sz="1450" spc="-35">
                <a:solidFill>
                  <a:srgbClr val="FFFFFF"/>
                </a:solidFill>
                <a:latin typeface="Verdana"/>
                <a:cs typeface="Verdana"/>
              </a:rPr>
              <a:t>Ceвacтoпoль</a:t>
            </a:r>
            <a:endParaRPr sz="1450">
              <a:latin typeface="Verdana"/>
              <a:cs typeface="Verdana"/>
            </a:endParaRPr>
          </a:p>
          <a:p>
            <a:pPr marL="20955">
              <a:lnSpc>
                <a:spcPct val="100000"/>
              </a:lnSpc>
              <a:spcBef>
                <a:spcPts val="1410"/>
              </a:spcBef>
            </a:pPr>
            <a:r>
              <a:rPr dirty="0" sz="1300" spc="-60">
                <a:solidFill>
                  <a:srgbClr val="F68943"/>
                </a:solidFill>
                <a:latin typeface="Verdana"/>
                <a:cs typeface="Verdana"/>
              </a:rPr>
              <a:t>«Teaтpaльныe</a:t>
            </a:r>
            <a:r>
              <a:rPr dirty="0" sz="1300" spc="-155">
                <a:solidFill>
                  <a:srgbClr val="F68943"/>
                </a:solidFill>
                <a:latin typeface="Verdana"/>
                <a:cs typeface="Verdana"/>
              </a:rPr>
              <a:t> </a:t>
            </a:r>
            <a:r>
              <a:rPr dirty="0" sz="1300" spc="-60">
                <a:solidFill>
                  <a:srgbClr val="F68943"/>
                </a:solidFill>
                <a:latin typeface="Verdana"/>
                <a:cs typeface="Verdana"/>
              </a:rPr>
              <a:t>cy66oты»</a:t>
            </a:r>
            <a:endParaRPr sz="1300">
              <a:latin typeface="Verdana"/>
              <a:cs typeface="Verdana"/>
            </a:endParaRPr>
          </a:p>
          <a:p>
            <a:pPr marL="12700" marR="5080" indent="3175">
              <a:lnSpc>
                <a:spcPct val="99400"/>
              </a:lnSpc>
              <a:spcBef>
                <a:spcPts val="555"/>
              </a:spcBef>
            </a:pP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Cтaлn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0">
                <a:solidFill>
                  <a:srgbClr val="414042"/>
                </a:solidFill>
                <a:latin typeface="Tahoma"/>
                <a:cs typeface="Tahoma"/>
              </a:rPr>
              <a:t>oтлnчным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67">
                <a:solidFill>
                  <a:srgbClr val="414042"/>
                </a:solidFill>
                <a:latin typeface="Tahoma"/>
                <a:cs typeface="Tahoma"/>
              </a:rPr>
              <a:t>cпoco6oм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0">
                <a:solidFill>
                  <a:srgbClr val="414042"/>
                </a:solidFill>
                <a:latin typeface="Tahoma"/>
                <a:cs typeface="Tahoma"/>
              </a:rPr>
              <a:t>нaлaшnвaнnя</a:t>
            </a:r>
            <a:r>
              <a:rPr dirty="0" sz="12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oтнoшeнnй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мeшдy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пapaллeлямn </a:t>
            </a:r>
            <a:r>
              <a:rPr dirty="0" sz="1200" spc="50">
                <a:solidFill>
                  <a:srgbClr val="414042"/>
                </a:solidFill>
                <a:latin typeface="Tahoma"/>
                <a:cs typeface="Tahoma"/>
              </a:rPr>
              <a:t>oднoгo </a:t>
            </a:r>
            <a:r>
              <a:rPr dirty="0" sz="1200" spc="10">
                <a:solidFill>
                  <a:srgbClr val="414042"/>
                </a:solidFill>
                <a:latin typeface="Tahoma"/>
                <a:cs typeface="Tahoma"/>
              </a:rPr>
              <a:t>клacca.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Kлaccы </a:t>
            </a:r>
            <a:r>
              <a:rPr dirty="0" sz="1200" spc="4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пoceщaют </a:t>
            </a:r>
            <a:r>
              <a:rPr dirty="0" baseline="2314" sz="1800" spc="30">
                <a:solidFill>
                  <a:srgbClr val="414042"/>
                </a:solidFill>
                <a:latin typeface="Tahoma"/>
                <a:cs typeface="Tahoma"/>
              </a:rPr>
              <a:t>тeaтpaльныe </a:t>
            </a:r>
            <a:r>
              <a:rPr dirty="0" baseline="2314" sz="1800" spc="15">
                <a:solidFill>
                  <a:srgbClr val="414042"/>
                </a:solidFill>
                <a:latin typeface="Tahoma"/>
                <a:cs typeface="Tahoma"/>
              </a:rPr>
              <a:t>cпeктaклn,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a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пocлe </a:t>
            </a:r>
            <a:r>
              <a:rPr dirty="0" sz="1200" spc="20">
                <a:solidFill>
                  <a:srgbClr val="414042"/>
                </a:solidFill>
                <a:latin typeface="Tahoma"/>
                <a:cs typeface="Tahoma"/>
              </a:rPr>
              <a:t>вмecтe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o6cyшдaют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пpocмoтpeннoe. </a:t>
            </a:r>
            <a:r>
              <a:rPr dirty="0" sz="1200" spc="60">
                <a:solidFill>
                  <a:srgbClr val="414042"/>
                </a:solidFill>
                <a:latin typeface="Tahoma"/>
                <a:cs typeface="Tahoma"/>
              </a:rPr>
              <a:t>У </a:t>
            </a:r>
            <a:r>
              <a:rPr dirty="0" sz="1200" spc="20">
                <a:solidFill>
                  <a:srgbClr val="414042"/>
                </a:solidFill>
                <a:latin typeface="Tahoma"/>
                <a:cs typeface="Tahoma"/>
              </a:rPr>
              <a:t>шкoльнnкoв,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ncпытывaющnx </a:t>
            </a:r>
            <a:r>
              <a:rPr dirty="0" baseline="2314" sz="1800" spc="30">
                <a:solidFill>
                  <a:srgbClr val="414042"/>
                </a:solidFill>
                <a:latin typeface="Tahoma"/>
                <a:cs typeface="Tahoma"/>
              </a:rPr>
              <a:t>нeгaтnвныe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sмoцnn </a:t>
            </a:r>
            <a:r>
              <a:rPr dirty="0" sz="1200" spc="55">
                <a:solidFill>
                  <a:srgbClr val="414042"/>
                </a:solidFill>
                <a:latin typeface="Tahoma"/>
                <a:cs typeface="Tahoma"/>
              </a:rPr>
              <a:t>дpyг </a:t>
            </a:r>
            <a:r>
              <a:rPr dirty="0" sz="1200" spc="15">
                <a:solidFill>
                  <a:srgbClr val="414042"/>
                </a:solidFill>
                <a:latin typeface="Tahoma"/>
                <a:cs typeface="Tahoma"/>
              </a:rPr>
              <a:t>к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дpyгy,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пoявnлcя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67">
                <a:solidFill>
                  <a:srgbClr val="414042"/>
                </a:solidFill>
                <a:latin typeface="Tahoma"/>
                <a:cs typeface="Tahoma"/>
              </a:rPr>
              <a:t>o6щnй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пpeдмeт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o6cyшдeнnя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coвмecтныe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22">
                <a:solidFill>
                  <a:srgbClr val="414042"/>
                </a:solidFill>
                <a:latin typeface="Tahoma"/>
                <a:cs typeface="Tahoma"/>
              </a:rPr>
              <a:t>тeмы </a:t>
            </a:r>
            <a:r>
              <a:rPr dirty="0" baseline="2314" sz="1800" spc="60">
                <a:solidFill>
                  <a:srgbClr val="414042"/>
                </a:solidFill>
                <a:latin typeface="Tahoma"/>
                <a:cs typeface="Tahoma"/>
              </a:rPr>
              <a:t>для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paзгoвopoв,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cнnзnлcя </a:t>
            </a:r>
            <a:r>
              <a:rPr dirty="0" sz="1200" spc="45">
                <a:solidFill>
                  <a:srgbClr val="414042"/>
                </a:solidFill>
                <a:latin typeface="Tahoma"/>
                <a:cs typeface="Tahoma"/>
              </a:rPr>
              <a:t>o6щnй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ypoвeнь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0">
                <a:solidFill>
                  <a:srgbClr val="414042"/>
                </a:solidFill>
                <a:latin typeface="Tahoma"/>
                <a:cs typeface="Tahoma"/>
              </a:rPr>
              <a:t>нaпpяшeннocтn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53359" y="3296885"/>
            <a:ext cx="2379345" cy="265430"/>
          </a:xfrm>
          <a:custGeom>
            <a:avLst/>
            <a:gdLst/>
            <a:ahLst/>
            <a:cxnLst/>
            <a:rect l="l" t="t" r="r" b="b"/>
            <a:pathLst>
              <a:path w="2379345" h="265429">
                <a:moveTo>
                  <a:pt x="2379319" y="0"/>
                </a:moveTo>
                <a:lnTo>
                  <a:pt x="106895" y="0"/>
                </a:lnTo>
                <a:lnTo>
                  <a:pt x="0" y="68376"/>
                </a:lnTo>
                <a:lnTo>
                  <a:pt x="0" y="265315"/>
                </a:lnTo>
                <a:lnTo>
                  <a:pt x="2272423" y="265315"/>
                </a:lnTo>
                <a:lnTo>
                  <a:pt x="2379319" y="196900"/>
                </a:lnTo>
                <a:lnTo>
                  <a:pt x="2379319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251986" y="3285054"/>
            <a:ext cx="4704080" cy="127254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50825">
              <a:lnSpc>
                <a:spcPct val="100000"/>
              </a:lnSpc>
              <a:spcBef>
                <a:spcPts val="135"/>
              </a:spcBef>
            </a:pPr>
            <a:r>
              <a:rPr dirty="0" sz="1450" spc="-30">
                <a:solidFill>
                  <a:srgbClr val="FFFFFF"/>
                </a:solidFill>
                <a:latin typeface="Verdana"/>
                <a:cs typeface="Verdana"/>
              </a:rPr>
              <a:t>Tюмeнcкaя</a:t>
            </a:r>
            <a:r>
              <a:rPr dirty="0" sz="1450" spc="-1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30">
                <a:solidFill>
                  <a:srgbClr val="FFFFFF"/>
                </a:solidFill>
                <a:latin typeface="Verdana"/>
                <a:cs typeface="Verdana"/>
              </a:rPr>
              <a:t>o6лacть</a:t>
            </a:r>
            <a:endParaRPr sz="14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350">
              <a:latin typeface="Verdana"/>
              <a:cs typeface="Verdana"/>
            </a:endParaRPr>
          </a:p>
          <a:p>
            <a:pPr marL="19050">
              <a:lnSpc>
                <a:spcPct val="100000"/>
              </a:lnSpc>
            </a:pPr>
            <a:r>
              <a:rPr dirty="0" baseline="2136" sz="1950" spc="-15">
                <a:solidFill>
                  <a:srgbClr val="F68943"/>
                </a:solidFill>
                <a:latin typeface="Verdana"/>
                <a:cs typeface="Verdana"/>
              </a:rPr>
              <a:t>Фopyм</a:t>
            </a:r>
            <a:r>
              <a:rPr dirty="0" baseline="2136" sz="1950" spc="-232">
                <a:solidFill>
                  <a:srgbClr val="F68943"/>
                </a:solidFill>
                <a:latin typeface="Verdana"/>
                <a:cs typeface="Verdana"/>
              </a:rPr>
              <a:t> </a:t>
            </a:r>
            <a:r>
              <a:rPr dirty="0" baseline="2136" sz="1950" spc="-75">
                <a:solidFill>
                  <a:srgbClr val="F68943"/>
                </a:solidFill>
                <a:latin typeface="Verdana"/>
                <a:cs typeface="Verdana"/>
              </a:rPr>
              <a:t>«Пoдpocтки.</a:t>
            </a:r>
            <a:r>
              <a:rPr dirty="0" baseline="2136" sz="1950" spc="-232">
                <a:solidFill>
                  <a:srgbClr val="F68943"/>
                </a:solidFill>
                <a:latin typeface="Verdana"/>
                <a:cs typeface="Verdana"/>
              </a:rPr>
              <a:t> </a:t>
            </a:r>
            <a:r>
              <a:rPr dirty="0" sz="1300" spc="-40">
                <a:solidFill>
                  <a:srgbClr val="F68943"/>
                </a:solidFill>
                <a:latin typeface="Verdana"/>
                <a:cs typeface="Verdana"/>
              </a:rPr>
              <a:t>Poдитeли.</a:t>
            </a:r>
            <a:r>
              <a:rPr dirty="0" sz="1300" spc="-155">
                <a:solidFill>
                  <a:srgbClr val="F68943"/>
                </a:solidFill>
                <a:latin typeface="Verdana"/>
                <a:cs typeface="Verdana"/>
              </a:rPr>
              <a:t> </a:t>
            </a:r>
            <a:r>
              <a:rPr dirty="0" sz="1300" spc="-25">
                <a:solidFill>
                  <a:srgbClr val="F68943"/>
                </a:solidFill>
                <a:latin typeface="Verdana"/>
                <a:cs typeface="Verdana"/>
              </a:rPr>
              <a:t>Poк-н-poлл»</a:t>
            </a:r>
            <a:endParaRPr sz="1300">
              <a:latin typeface="Verdana"/>
              <a:cs typeface="Verdana"/>
            </a:endParaRPr>
          </a:p>
          <a:p>
            <a:pPr marL="12700" marR="5080" indent="635">
              <a:lnSpc>
                <a:spcPct val="97600"/>
              </a:lnSpc>
              <a:spcBef>
                <a:spcPts val="565"/>
              </a:spcBef>
            </a:pP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Дaннaя </a:t>
            </a:r>
            <a:r>
              <a:rPr dirty="0" baseline="2314" sz="1800" spc="60">
                <a:solidFill>
                  <a:srgbClr val="414042"/>
                </a:solidFill>
                <a:latin typeface="Tahoma"/>
                <a:cs typeface="Tahoma"/>
              </a:rPr>
              <a:t>плoщaдкa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пpnзвaнa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пoмoчь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poдnтeлям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пpeoдoлeть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67">
                <a:solidFill>
                  <a:srgbClr val="414042"/>
                </a:solidFill>
                <a:latin typeface="Tahoma"/>
                <a:cs typeface="Tahoma"/>
              </a:rPr>
              <a:t>6apьep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60">
                <a:solidFill>
                  <a:srgbClr val="414042"/>
                </a:solidFill>
                <a:latin typeface="Tahoma"/>
                <a:cs typeface="Tahoma"/>
              </a:rPr>
              <a:t>o6pecтn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yмeнne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гoвopnть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60">
                <a:solidFill>
                  <a:srgbClr val="414042"/>
                </a:solidFill>
                <a:latin typeface="Tahoma"/>
                <a:cs typeface="Tahoma"/>
              </a:rPr>
              <a:t>o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-5">
                <a:solidFill>
                  <a:srgbClr val="414042"/>
                </a:solidFill>
                <a:latin typeface="Tahoma"/>
                <a:cs typeface="Tahoma"/>
              </a:rPr>
              <a:t>тoм,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5">
                <a:solidFill>
                  <a:srgbClr val="414042"/>
                </a:solidFill>
                <a:latin typeface="Tahoma"/>
                <a:cs typeface="Tahoma"/>
              </a:rPr>
              <a:t>чтo</a:t>
            </a:r>
            <a:r>
              <a:rPr dirty="0" sz="12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0">
                <a:solidFill>
                  <a:srgbClr val="414042"/>
                </a:solidFill>
                <a:latin typeface="Tahoma"/>
                <a:cs typeface="Tahoma"/>
              </a:rPr>
              <a:t>nx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пo-нacтoящeмy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вoлнyeт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53359" y="4891591"/>
            <a:ext cx="2379345" cy="265430"/>
          </a:xfrm>
          <a:custGeom>
            <a:avLst/>
            <a:gdLst/>
            <a:ahLst/>
            <a:cxnLst/>
            <a:rect l="l" t="t" r="r" b="b"/>
            <a:pathLst>
              <a:path w="2379345" h="265429">
                <a:moveTo>
                  <a:pt x="2379319" y="0"/>
                </a:moveTo>
                <a:lnTo>
                  <a:pt x="106895" y="0"/>
                </a:lnTo>
                <a:lnTo>
                  <a:pt x="0" y="68389"/>
                </a:lnTo>
                <a:lnTo>
                  <a:pt x="0" y="265315"/>
                </a:lnTo>
                <a:lnTo>
                  <a:pt x="2272423" y="265315"/>
                </a:lnTo>
                <a:lnTo>
                  <a:pt x="2379319" y="196900"/>
                </a:lnTo>
                <a:lnTo>
                  <a:pt x="2379319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251071" y="4880140"/>
            <a:ext cx="4909820" cy="163766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52095">
              <a:lnSpc>
                <a:spcPct val="100000"/>
              </a:lnSpc>
              <a:spcBef>
                <a:spcPts val="135"/>
              </a:spcBef>
            </a:pPr>
            <a:r>
              <a:rPr dirty="0" sz="1450" spc="-50">
                <a:solidFill>
                  <a:srgbClr val="FFFFFF"/>
                </a:solidFill>
                <a:latin typeface="Verdana"/>
                <a:cs typeface="Verdana"/>
              </a:rPr>
              <a:t>Caxaлинcкaя</a:t>
            </a:r>
            <a:r>
              <a:rPr dirty="0" sz="1450" spc="-1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30">
                <a:solidFill>
                  <a:srgbClr val="FFFFFF"/>
                </a:solidFill>
                <a:latin typeface="Verdana"/>
                <a:cs typeface="Verdana"/>
              </a:rPr>
              <a:t>o6лacть</a:t>
            </a:r>
            <a:endParaRPr sz="14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Verdana"/>
              <a:cs typeface="Verdana"/>
            </a:endParaRPr>
          </a:p>
          <a:p>
            <a:pPr marL="19685">
              <a:lnSpc>
                <a:spcPct val="100000"/>
              </a:lnSpc>
            </a:pPr>
            <a:r>
              <a:rPr dirty="0" baseline="4273" sz="1950" spc="-60">
                <a:solidFill>
                  <a:srgbClr val="F68943"/>
                </a:solidFill>
                <a:latin typeface="Verdana"/>
                <a:cs typeface="Verdana"/>
              </a:rPr>
              <a:t>Koнкypc</a:t>
            </a:r>
            <a:r>
              <a:rPr dirty="0" baseline="4273" sz="1950" spc="-232">
                <a:solidFill>
                  <a:srgbClr val="F68943"/>
                </a:solidFill>
                <a:latin typeface="Verdana"/>
                <a:cs typeface="Verdana"/>
              </a:rPr>
              <a:t> </a:t>
            </a:r>
            <a:r>
              <a:rPr dirty="0" baseline="2136" sz="1950" spc="-75">
                <a:solidFill>
                  <a:srgbClr val="F68943"/>
                </a:solidFill>
                <a:latin typeface="Verdana"/>
                <a:cs typeface="Verdana"/>
              </a:rPr>
              <a:t>pиcyнкoв</a:t>
            </a:r>
            <a:r>
              <a:rPr dirty="0" baseline="2136" sz="1950" spc="-232">
                <a:solidFill>
                  <a:srgbClr val="F68943"/>
                </a:solidFill>
                <a:latin typeface="Verdana"/>
                <a:cs typeface="Verdana"/>
              </a:rPr>
              <a:t> </a:t>
            </a:r>
            <a:r>
              <a:rPr dirty="0" baseline="2136" sz="1950" spc="-82">
                <a:solidFill>
                  <a:srgbClr val="F68943"/>
                </a:solidFill>
                <a:latin typeface="Verdana"/>
                <a:cs typeface="Verdana"/>
              </a:rPr>
              <a:t>«Бyдyщee</a:t>
            </a:r>
            <a:r>
              <a:rPr dirty="0" baseline="2136" sz="1950" spc="-225">
                <a:solidFill>
                  <a:srgbClr val="F68943"/>
                </a:solidFill>
                <a:latin typeface="Verdana"/>
                <a:cs typeface="Verdana"/>
              </a:rPr>
              <a:t> </a:t>
            </a:r>
            <a:r>
              <a:rPr dirty="0" baseline="2136" sz="1950" spc="-97">
                <a:solidFill>
                  <a:srgbClr val="F68943"/>
                </a:solidFill>
                <a:latin typeface="Verdana"/>
                <a:cs typeface="Verdana"/>
              </a:rPr>
              <a:t>Caxaлинa</a:t>
            </a:r>
            <a:r>
              <a:rPr dirty="0" baseline="2136" sz="1950" spc="-232">
                <a:solidFill>
                  <a:srgbClr val="F68943"/>
                </a:solidFill>
                <a:latin typeface="Verdana"/>
                <a:cs typeface="Verdana"/>
              </a:rPr>
              <a:t> </a:t>
            </a:r>
            <a:r>
              <a:rPr dirty="0" sz="1300" spc="-50">
                <a:solidFill>
                  <a:srgbClr val="F68943"/>
                </a:solidFill>
                <a:latin typeface="Verdana"/>
                <a:cs typeface="Verdana"/>
              </a:rPr>
              <a:t>глaзaми</a:t>
            </a:r>
            <a:r>
              <a:rPr dirty="0" sz="1300" spc="-150">
                <a:solidFill>
                  <a:srgbClr val="F68943"/>
                </a:solidFill>
                <a:latin typeface="Verdana"/>
                <a:cs typeface="Verdana"/>
              </a:rPr>
              <a:t> </a:t>
            </a:r>
            <a:r>
              <a:rPr dirty="0" sz="1300" spc="-60">
                <a:solidFill>
                  <a:srgbClr val="F68943"/>
                </a:solidFill>
                <a:latin typeface="Verdana"/>
                <a:cs typeface="Verdana"/>
              </a:rPr>
              <a:t>дeтeй»</a:t>
            </a:r>
            <a:endParaRPr sz="1300">
              <a:latin typeface="Verdana"/>
              <a:cs typeface="Verdana"/>
            </a:endParaRPr>
          </a:p>
          <a:p>
            <a:pPr marL="12700" marR="5080" indent="1270">
              <a:lnSpc>
                <a:spcPct val="98600"/>
              </a:lnSpc>
              <a:spcBef>
                <a:spcPts val="535"/>
              </a:spcBef>
            </a:pPr>
            <a:r>
              <a:rPr dirty="0" baseline="4629" sz="1800" spc="89">
                <a:solidFill>
                  <a:srgbClr val="414042"/>
                </a:solidFill>
                <a:latin typeface="Tahoma"/>
                <a:cs typeface="Tahoma"/>
              </a:rPr>
              <a:t>Oднnм</a:t>
            </a:r>
            <a:r>
              <a:rPr dirty="0" baseline="4629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nз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0">
                <a:solidFill>
                  <a:srgbClr val="414042"/>
                </a:solidFill>
                <a:latin typeface="Tahoma"/>
                <a:cs typeface="Tahoma"/>
              </a:rPr>
              <a:t>caмыx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яpкnx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мepoпpnятnй,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cпoco6cтвyющnx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вxoшдeнnю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coвeтнnкoв </a:t>
            </a:r>
            <a:r>
              <a:rPr dirty="0" baseline="2314" sz="1800" spc="30">
                <a:solidFill>
                  <a:srgbClr val="414042"/>
                </a:solidFill>
                <a:latin typeface="Tahoma"/>
                <a:cs typeface="Tahoma"/>
              </a:rPr>
              <a:t>в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o6paзoвaтeльныe </a:t>
            </a:r>
            <a:r>
              <a:rPr dirty="0" baseline="2314" sz="1800" spc="30">
                <a:solidFill>
                  <a:srgbClr val="414042"/>
                </a:solidFill>
                <a:latin typeface="Tahoma"/>
                <a:cs typeface="Tahoma"/>
              </a:rPr>
              <a:t>opгaнnзaцnn,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cтaл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peгnoнaльный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4629" sz="1800" spc="30">
                <a:solidFill>
                  <a:srgbClr val="414042"/>
                </a:solidFill>
                <a:latin typeface="Tahoma"/>
                <a:cs typeface="Tahoma"/>
              </a:rPr>
              <a:t>кoнкypc,</a:t>
            </a:r>
            <a:r>
              <a:rPr dirty="0" baseline="4629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60">
                <a:solidFill>
                  <a:srgbClr val="414042"/>
                </a:solidFill>
                <a:latin typeface="Tahoma"/>
                <a:cs typeface="Tahoma"/>
              </a:rPr>
              <a:t>6лaгoдapя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60">
                <a:solidFill>
                  <a:srgbClr val="414042"/>
                </a:solidFill>
                <a:latin typeface="Tahoma"/>
                <a:cs typeface="Tahoma"/>
              </a:rPr>
              <a:t>кoтopoмy</a:t>
            </a:r>
            <a:r>
              <a:rPr dirty="0" baseline="2314" sz="18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-232">
                <a:solidFill>
                  <a:srgbClr val="414042"/>
                </a:solidFill>
                <a:latin typeface="Tahoma"/>
                <a:cs typeface="Tahoma"/>
              </a:rPr>
              <a:t>11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aвтo6ycoв,yкpaшeнныx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pncyнкaмn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0">
                <a:solidFill>
                  <a:srgbClr val="414042"/>
                </a:solidFill>
                <a:latin typeface="Tahoma"/>
                <a:cs typeface="Tahoma"/>
              </a:rPr>
              <a:t>пo6eдnтeлeй,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кoнкypca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oтпpaвnлncь </a:t>
            </a:r>
            <a:r>
              <a:rPr dirty="0" sz="1200" spc="20">
                <a:solidFill>
                  <a:srgbClr val="414042"/>
                </a:solidFill>
                <a:latin typeface="Tahoma"/>
                <a:cs typeface="Tahoma"/>
              </a:rPr>
              <a:t>в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o6paзoвaтeльныe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 opгaнnзaцnn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39975" y="1067911"/>
            <a:ext cx="4138295" cy="190182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17170">
              <a:lnSpc>
                <a:spcPct val="100000"/>
              </a:lnSpc>
              <a:spcBef>
                <a:spcPts val="135"/>
              </a:spcBef>
            </a:pPr>
            <a:r>
              <a:rPr dirty="0" baseline="1915" sz="2175" spc="-52">
                <a:solidFill>
                  <a:srgbClr val="FFFFFF"/>
                </a:solidFill>
                <a:latin typeface="Verdana"/>
                <a:cs typeface="Verdana"/>
              </a:rPr>
              <a:t>Cтaвpoпoльcкий</a:t>
            </a:r>
            <a:r>
              <a:rPr dirty="0" baseline="1915" sz="2175" spc="-247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35">
                <a:solidFill>
                  <a:srgbClr val="FFFFFF"/>
                </a:solidFill>
                <a:latin typeface="Verdana"/>
                <a:cs typeface="Verdana"/>
              </a:rPr>
              <a:t>кpaй</a:t>
            </a:r>
            <a:endParaRPr sz="1450">
              <a:latin typeface="Verdana"/>
              <a:cs typeface="Verdana"/>
            </a:endParaRPr>
          </a:p>
          <a:p>
            <a:pPr marL="14604" marR="5080" indent="635">
              <a:lnSpc>
                <a:spcPct val="100000"/>
              </a:lnSpc>
              <a:spcBef>
                <a:spcPts val="1500"/>
              </a:spcBef>
            </a:pP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Aктnвнaя</a:t>
            </a:r>
            <a:r>
              <a:rPr dirty="0" baseline="2314" sz="1800" spc="15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67">
                <a:solidFill>
                  <a:srgbClr val="414042"/>
                </a:solidFill>
                <a:latin typeface="Tahoma"/>
                <a:cs typeface="Tahoma"/>
              </a:rPr>
              <a:t>nн$opмaцnoннo-мeдnйнaя</a:t>
            </a:r>
            <a:r>
              <a:rPr dirty="0" baseline="2314" sz="1800" spc="15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pa6oтa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coвeтнnкoв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7">
                <a:solidFill>
                  <a:srgbClr val="414042"/>
                </a:solidFill>
                <a:latin typeface="Tahoma"/>
                <a:cs typeface="Tahoma"/>
              </a:rPr>
              <a:t>(вышлo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-89">
                <a:solidFill>
                  <a:srgbClr val="414042"/>
                </a:solidFill>
                <a:latin typeface="Tahoma"/>
                <a:cs typeface="Tahoma"/>
              </a:rPr>
              <a:t>15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выпycкoв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414042"/>
                </a:solidFill>
                <a:latin typeface="Tahoma"/>
                <a:cs typeface="Tahoma"/>
              </a:rPr>
              <a:t>тeлe-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414042"/>
                </a:solidFill>
                <a:latin typeface="Tahoma"/>
                <a:cs typeface="Tahoma"/>
              </a:rPr>
              <a:t>paдnoпpoгpaмм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89">
                <a:solidFill>
                  <a:srgbClr val="414042"/>
                </a:solidFill>
                <a:latin typeface="Tahoma"/>
                <a:cs typeface="Tahoma"/>
              </a:rPr>
              <a:t>o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пpoeктe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60">
                <a:solidFill>
                  <a:srgbClr val="414042"/>
                </a:solidFill>
                <a:latin typeface="Tahoma"/>
                <a:cs typeface="Tahoma"/>
              </a:rPr>
              <a:t>6oлee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157">
                <a:solidFill>
                  <a:srgbClr val="414042"/>
                </a:solidFill>
                <a:latin typeface="Tahoma"/>
                <a:cs typeface="Tahoma"/>
              </a:rPr>
              <a:t>20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0">
                <a:solidFill>
                  <a:srgbClr val="414042"/>
                </a:solidFill>
                <a:latin typeface="Tahoma"/>
                <a:cs typeface="Tahoma"/>
              </a:rPr>
              <a:t>тeлeвnзnoнныx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0">
                <a:solidFill>
                  <a:srgbClr val="414042"/>
                </a:solidFill>
                <a:latin typeface="Tahoma"/>
                <a:cs typeface="Tahoma"/>
              </a:rPr>
              <a:t>cюшeтoв</a:t>
            </a:r>
            <a:endParaRPr sz="1200">
              <a:latin typeface="Tahoma"/>
              <a:cs typeface="Tahoma"/>
            </a:endParaRPr>
          </a:p>
          <a:p>
            <a:pPr marL="12700" marR="238125" indent="1270">
              <a:lnSpc>
                <a:spcPct val="99500"/>
              </a:lnSpc>
              <a:spcBef>
                <a:spcPts val="10"/>
              </a:spcBef>
            </a:pPr>
            <a:r>
              <a:rPr dirty="0" baseline="2314" sz="1800" spc="30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baseline="2314" sz="18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peгnoнaльныx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82">
                <a:solidFill>
                  <a:srgbClr val="414042"/>
                </a:solidFill>
                <a:latin typeface="Tahoma"/>
                <a:cs typeface="Tahoma"/>
              </a:rPr>
              <a:t>CMИ,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0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coцnaльныx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0">
                <a:solidFill>
                  <a:srgbClr val="414042"/>
                </a:solidFill>
                <a:latin typeface="Tahoma"/>
                <a:cs typeface="Tahoma"/>
              </a:rPr>
              <a:t>ceтяx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пpoвeдeнo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60">
                <a:solidFill>
                  <a:srgbClr val="414042"/>
                </a:solidFill>
                <a:latin typeface="Tahoma"/>
                <a:cs typeface="Tahoma"/>
              </a:rPr>
              <a:t>6oлee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55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пpямыx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112">
                <a:solidFill>
                  <a:srgbClr val="414042"/>
                </a:solidFill>
                <a:latin typeface="Tahoma"/>
                <a:cs typeface="Tahoma"/>
              </a:rPr>
              <a:t>s$npoв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c</a:t>
            </a:r>
            <a:r>
              <a:rPr dirty="0" sz="12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пy6лnчнoй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пpeзeнтaцneй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22">
                <a:solidFill>
                  <a:srgbClr val="414042"/>
                </a:solidFill>
                <a:latin typeface="Tahoma"/>
                <a:cs typeface="Tahoma"/>
              </a:rPr>
              <a:t>oтчeтoв </a:t>
            </a:r>
            <a:r>
              <a:rPr dirty="0" baseline="2314" sz="1800" spc="89">
                <a:solidFill>
                  <a:srgbClr val="414042"/>
                </a:solidFill>
                <a:latin typeface="Tahoma"/>
                <a:cs typeface="Tahoma"/>
              </a:rPr>
              <a:t>o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дeятeльнocтn </a:t>
            </a:r>
            <a:r>
              <a:rPr dirty="0" baseline="2314" sz="1800" spc="60">
                <a:solidFill>
                  <a:srgbClr val="414042"/>
                </a:solidFill>
                <a:latin typeface="Tahoma"/>
                <a:cs typeface="Tahoma"/>
              </a:rPr>
              <a:t>c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oxвaтoм </a:t>
            </a:r>
            <a:r>
              <a:rPr dirty="0" sz="1200" spc="75">
                <a:solidFill>
                  <a:srgbClr val="414042"/>
                </a:solidFill>
                <a:latin typeface="Tahoma"/>
                <a:cs typeface="Tahoma"/>
              </a:rPr>
              <a:t>100 </a:t>
            </a:r>
            <a:r>
              <a:rPr dirty="0" sz="1200" spc="-15">
                <a:solidFill>
                  <a:srgbClr val="414042"/>
                </a:solidFill>
                <a:latin typeface="Tahoma"/>
                <a:cs typeface="Tahoma"/>
              </a:rPr>
              <a:t>тыc. </a:t>
            </a:r>
            <a:r>
              <a:rPr dirty="0" sz="1200" spc="5">
                <a:solidFill>
                  <a:srgbClr val="414042"/>
                </a:solidFill>
                <a:latin typeface="Tahoma"/>
                <a:cs typeface="Tahoma"/>
              </a:rPr>
              <a:t>чeлoвeк,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кoлnчecтвo </a:t>
            </a: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pa6oтaющnx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шкoльныx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мeдna-цeнтpoв </a:t>
            </a:r>
            <a:r>
              <a:rPr dirty="0" sz="1200" spc="4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67">
                <a:solidFill>
                  <a:srgbClr val="414042"/>
                </a:solidFill>
                <a:latin typeface="Tahoma"/>
                <a:cs typeface="Tahoma"/>
              </a:rPr>
              <a:t>вoзpocлo</a:t>
            </a:r>
            <a:r>
              <a:rPr dirty="0" baseline="2314" sz="1800" spc="-1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c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80">
                <a:solidFill>
                  <a:srgbClr val="414042"/>
                </a:solidFill>
                <a:latin typeface="Tahoma"/>
                <a:cs typeface="Tahoma"/>
              </a:rPr>
              <a:t>38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414042"/>
                </a:solidFill>
                <a:latin typeface="Tahoma"/>
                <a:cs typeface="Tahoma"/>
              </a:rPr>
              <a:t>дo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75">
                <a:solidFill>
                  <a:srgbClr val="414042"/>
                </a:solidFill>
                <a:latin typeface="Tahoma"/>
                <a:cs typeface="Tahoma"/>
              </a:rPr>
              <a:t>85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-40">
                <a:solidFill>
                  <a:srgbClr val="414042"/>
                </a:solidFill>
                <a:latin typeface="Tahoma"/>
                <a:cs typeface="Tahoma"/>
              </a:rPr>
              <a:t>eд.)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88971" y="1702146"/>
            <a:ext cx="0" cy="4469765"/>
          </a:xfrm>
          <a:custGeom>
            <a:avLst/>
            <a:gdLst/>
            <a:ahLst/>
            <a:cxnLst/>
            <a:rect l="l" t="t" r="r" b="b"/>
            <a:pathLst>
              <a:path w="0" h="4469765">
                <a:moveTo>
                  <a:pt x="0" y="0"/>
                </a:moveTo>
                <a:lnTo>
                  <a:pt x="0" y="4469599"/>
                </a:lnTo>
              </a:path>
            </a:pathLst>
          </a:custGeom>
          <a:ln w="9525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36551" y="7131037"/>
            <a:ext cx="166370" cy="129539"/>
            <a:chOff x="10236551" y="7131037"/>
            <a:chExt cx="166370" cy="12953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36551" y="7131037"/>
              <a:ext cx="70485" cy="1295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2434" y="7131037"/>
              <a:ext cx="70485" cy="12953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645223"/>
            <a:ext cx="3150882" cy="9147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6650" y="0"/>
            <a:ext cx="4625352" cy="104120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2260" y="630481"/>
            <a:ext cx="3442970" cy="726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300" spc="-30"/>
              <a:t>Обучение</a:t>
            </a:r>
            <a:r>
              <a:rPr dirty="0" sz="2300" spc="-130"/>
              <a:t> </a:t>
            </a:r>
            <a:r>
              <a:rPr dirty="0" sz="2300" spc="-60"/>
              <a:t>специалистов  </a:t>
            </a:r>
            <a:r>
              <a:rPr dirty="0" sz="2300" spc="-155"/>
              <a:t>в</a:t>
            </a:r>
            <a:r>
              <a:rPr dirty="0" sz="2300" spc="-130"/>
              <a:t> </a:t>
            </a:r>
            <a:r>
              <a:rPr dirty="0" sz="2300" spc="-95"/>
              <a:t>сфере</a:t>
            </a:r>
            <a:r>
              <a:rPr dirty="0" sz="2300" spc="-130"/>
              <a:t> </a:t>
            </a:r>
            <a:r>
              <a:rPr dirty="0" sz="2300" spc="-60"/>
              <a:t>воспитания</a:t>
            </a:r>
            <a:endParaRPr sz="2300"/>
          </a:p>
        </p:txBody>
      </p:sp>
      <p:sp>
        <p:nvSpPr>
          <p:cNvPr id="8" name="object 8"/>
          <p:cNvSpPr txBox="1"/>
          <p:nvPr/>
        </p:nvSpPr>
        <p:spPr>
          <a:xfrm>
            <a:off x="570470" y="4787982"/>
            <a:ext cx="3950970" cy="94043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128905">
              <a:lnSpc>
                <a:spcPts val="1300"/>
              </a:lnSpc>
              <a:spcBef>
                <a:spcPts val="160"/>
              </a:spcBef>
            </a:pPr>
            <a:r>
              <a:rPr dirty="0" sz="1100" spc="-40">
                <a:solidFill>
                  <a:srgbClr val="F7941D"/>
                </a:solidFill>
                <a:latin typeface="Verdana"/>
                <a:cs typeface="Verdana"/>
              </a:rPr>
              <a:t>Дoпoлнитeльныe</a:t>
            </a:r>
            <a:r>
              <a:rPr dirty="0" sz="1100" spc="-12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100" spc="-30">
                <a:solidFill>
                  <a:srgbClr val="F7941D"/>
                </a:solidFill>
                <a:latin typeface="Verdana"/>
                <a:cs typeface="Verdana"/>
              </a:rPr>
              <a:t>пpoгpaммы</a:t>
            </a:r>
            <a:r>
              <a:rPr dirty="0" sz="1100" spc="-12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100" spc="-50">
                <a:solidFill>
                  <a:srgbClr val="F7941D"/>
                </a:solidFill>
                <a:latin typeface="Verdana"/>
                <a:cs typeface="Verdana"/>
              </a:rPr>
              <a:t>пoвышeния</a:t>
            </a:r>
            <a:r>
              <a:rPr dirty="0" sz="1100" spc="-12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100" spc="-40">
                <a:solidFill>
                  <a:srgbClr val="F7941D"/>
                </a:solidFill>
                <a:latin typeface="Verdana"/>
                <a:cs typeface="Verdana"/>
              </a:rPr>
              <a:t>квaли$икaции </a:t>
            </a:r>
            <a:r>
              <a:rPr dirty="0" sz="1100" spc="-37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100" spc="-25">
                <a:solidFill>
                  <a:srgbClr val="F7941D"/>
                </a:solidFill>
                <a:latin typeface="Verdana"/>
                <a:cs typeface="Verdana"/>
              </a:rPr>
              <a:t>для</a:t>
            </a:r>
            <a:r>
              <a:rPr dirty="0" sz="1100" spc="-13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100" spc="-60">
                <a:solidFill>
                  <a:srgbClr val="F7941D"/>
                </a:solidFill>
                <a:latin typeface="Verdana"/>
                <a:cs typeface="Verdana"/>
              </a:rPr>
              <a:t>coвeтникoв:</a:t>
            </a:r>
            <a:endParaRPr sz="1100">
              <a:latin typeface="Verdana"/>
              <a:cs typeface="Verdana"/>
            </a:endParaRPr>
          </a:p>
          <a:p>
            <a:pPr marL="20955" marR="5080">
              <a:lnSpc>
                <a:spcPct val="118200"/>
              </a:lnSpc>
              <a:spcBef>
                <a:spcPts val="280"/>
              </a:spcBef>
            </a:pP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«Ocнoвы</a:t>
            </a:r>
            <a:r>
              <a:rPr dirty="0" sz="1000" spc="-10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5">
                <a:solidFill>
                  <a:srgbClr val="414042"/>
                </a:solidFill>
                <a:latin typeface="Verdana"/>
                <a:cs typeface="Verdana"/>
              </a:rPr>
              <a:t>личнoй</a:t>
            </a:r>
            <a:r>
              <a:rPr dirty="0" sz="1000" spc="-10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6eзoпacнocти</a:t>
            </a:r>
            <a:r>
              <a:rPr dirty="0" sz="1000" spc="-10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30">
                <a:solidFill>
                  <a:srgbClr val="414042"/>
                </a:solidFill>
                <a:latin typeface="Verdana"/>
                <a:cs typeface="Verdana"/>
              </a:rPr>
              <a:t>yчaщиxcя</a:t>
            </a:r>
            <a:r>
              <a:rPr dirty="0" sz="1000" spc="-10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30">
                <a:solidFill>
                  <a:srgbClr val="414042"/>
                </a:solidFill>
                <a:latin typeface="Verdana"/>
                <a:cs typeface="Verdana"/>
              </a:rPr>
              <a:t>млaдшиx,</a:t>
            </a:r>
            <a:r>
              <a:rPr dirty="0" sz="1000" spc="-10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cpeдниx</a:t>
            </a:r>
            <a:r>
              <a:rPr dirty="0" sz="1000" spc="-10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30">
                <a:solidFill>
                  <a:srgbClr val="414042"/>
                </a:solidFill>
                <a:latin typeface="Verdana"/>
                <a:cs typeface="Verdana"/>
              </a:rPr>
              <a:t>и </a:t>
            </a:r>
            <a:r>
              <a:rPr dirty="0" sz="1000" spc="-33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cтapшиx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35">
                <a:solidFill>
                  <a:srgbClr val="414042"/>
                </a:solidFill>
                <a:latin typeface="Verdana"/>
                <a:cs typeface="Verdana"/>
              </a:rPr>
              <a:t>клaccoв»,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0">
                <a:solidFill>
                  <a:srgbClr val="414042"/>
                </a:solidFill>
                <a:latin typeface="Verdana"/>
                <a:cs typeface="Verdana"/>
              </a:rPr>
              <a:t>c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00">
                <a:solidFill>
                  <a:srgbClr val="414042"/>
                </a:solidFill>
                <a:latin typeface="Verdana"/>
                <a:cs typeface="Verdana"/>
              </a:rPr>
              <a:t>13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0">
                <a:solidFill>
                  <a:srgbClr val="414042"/>
                </a:solidFill>
                <a:latin typeface="Verdana"/>
                <a:cs typeface="Verdana"/>
              </a:rPr>
              <a:t>пo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70">
                <a:solidFill>
                  <a:srgbClr val="414042"/>
                </a:solidFill>
                <a:latin typeface="Verdana"/>
                <a:cs typeface="Verdana"/>
              </a:rPr>
              <a:t>18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июня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(peaлизaтop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45">
                <a:solidFill>
                  <a:srgbClr val="414042"/>
                </a:solidFill>
                <a:latin typeface="Verdana"/>
                <a:cs typeface="Verdana"/>
              </a:rPr>
              <a:t>-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60">
                <a:solidFill>
                  <a:srgbClr val="414042"/>
                </a:solidFill>
                <a:latin typeface="Verdana"/>
                <a:cs typeface="Verdana"/>
              </a:rPr>
              <a:t>BOMO</a:t>
            </a:r>
            <a:endParaRPr sz="1000">
              <a:latin typeface="Verdana"/>
              <a:cs typeface="Verdana"/>
            </a:endParaRPr>
          </a:p>
          <a:p>
            <a:pPr marL="20955">
              <a:lnSpc>
                <a:spcPct val="100000"/>
              </a:lnSpc>
              <a:spcBef>
                <a:spcPts val="219"/>
              </a:spcBef>
            </a:pP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«Bcepoccийcкий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cтyдeнчecкий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0">
                <a:solidFill>
                  <a:srgbClr val="414042"/>
                </a:solidFill>
                <a:latin typeface="Verdana"/>
                <a:cs typeface="Verdana"/>
              </a:rPr>
              <a:t>кopпyc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5">
                <a:solidFill>
                  <a:srgbClr val="414042"/>
                </a:solidFill>
                <a:latin typeface="Verdana"/>
                <a:cs typeface="Verdana"/>
              </a:rPr>
              <a:t>cпacaтeлeй»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45">
                <a:solidFill>
                  <a:srgbClr val="414042"/>
                </a:solidFill>
                <a:latin typeface="Verdana"/>
                <a:cs typeface="Verdana"/>
              </a:rPr>
              <a:t>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35570" y="2339314"/>
            <a:ext cx="64135" cy="97790"/>
          </a:xfrm>
          <a:custGeom>
            <a:avLst/>
            <a:gdLst/>
            <a:ahLst/>
            <a:cxnLst/>
            <a:rect l="l" t="t" r="r" b="b"/>
            <a:pathLst>
              <a:path w="64134" h="97789">
                <a:moveTo>
                  <a:pt x="63715" y="0"/>
                </a:moveTo>
                <a:lnTo>
                  <a:pt x="0" y="0"/>
                </a:lnTo>
                <a:lnTo>
                  <a:pt x="0" y="7620"/>
                </a:lnTo>
                <a:lnTo>
                  <a:pt x="0" y="97790"/>
                </a:lnTo>
                <a:lnTo>
                  <a:pt x="8242" y="97790"/>
                </a:lnTo>
                <a:lnTo>
                  <a:pt x="8242" y="7620"/>
                </a:lnTo>
                <a:lnTo>
                  <a:pt x="63715" y="7620"/>
                </a:lnTo>
                <a:lnTo>
                  <a:pt x="63715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63827" y="2491707"/>
            <a:ext cx="79921" cy="9780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105108" y="3367228"/>
            <a:ext cx="682625" cy="34607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dirty="0" sz="1100" spc="-10">
                <a:solidFill>
                  <a:srgbClr val="F7941D"/>
                </a:solidFill>
                <a:latin typeface="Verdana"/>
                <a:cs typeface="Verdana"/>
              </a:rPr>
              <a:t>Moдyль</a:t>
            </a:r>
            <a:r>
              <a:rPr dirty="0" sz="1100" spc="-13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100" spc="-150">
                <a:solidFill>
                  <a:srgbClr val="F7941D"/>
                </a:solidFill>
                <a:latin typeface="Verdana"/>
                <a:cs typeface="Verdana"/>
              </a:rPr>
              <a:t>1  </a:t>
            </a:r>
            <a:r>
              <a:rPr dirty="0" sz="1100" spc="-80">
                <a:solidFill>
                  <a:srgbClr val="F7941D"/>
                </a:solidFill>
                <a:latin typeface="Verdana"/>
                <a:cs typeface="Verdana"/>
              </a:rPr>
              <a:t>(зaoчный)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4773" y="4022929"/>
            <a:ext cx="66738" cy="6634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74042" y="2284693"/>
            <a:ext cx="4991100" cy="202247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22225" marR="2153285">
              <a:lnSpc>
                <a:spcPts val="1200"/>
              </a:lnSpc>
              <a:spcBef>
                <a:spcPts val="240"/>
              </a:spcBef>
            </a:pPr>
            <a:r>
              <a:rPr dirty="0" sz="1100" spc="60">
                <a:solidFill>
                  <a:srgbClr val="F7941D"/>
                </a:solidFill>
                <a:latin typeface="Tahoma"/>
                <a:cs typeface="Tahoma"/>
              </a:rPr>
              <a:t>Moдyль </a:t>
            </a:r>
            <a:r>
              <a:rPr dirty="0" sz="1100" spc="-125">
                <a:solidFill>
                  <a:srgbClr val="F7941D"/>
                </a:solidFill>
                <a:latin typeface="Tahoma"/>
                <a:cs typeface="Tahoma"/>
              </a:rPr>
              <a:t>«</a:t>
            </a:r>
            <a:r>
              <a:rPr dirty="0" sz="1100" spc="-12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F7941D"/>
                </a:solidFill>
                <a:latin typeface="Tahoma"/>
                <a:cs typeface="Tahoma"/>
              </a:rPr>
              <a:t>ocyдapcтвeннaя </a:t>
            </a:r>
            <a:r>
              <a:rPr dirty="0" sz="1100" spc="25">
                <a:solidFill>
                  <a:srgbClr val="F7941D"/>
                </a:solidFill>
                <a:latin typeface="Tahoma"/>
                <a:cs typeface="Tahoma"/>
              </a:rPr>
              <a:t>пoлnтnкa </a:t>
            </a:r>
            <a:r>
              <a:rPr dirty="0" sz="1100" spc="20">
                <a:solidFill>
                  <a:srgbClr val="F7941D"/>
                </a:solidFill>
                <a:latin typeface="Tahoma"/>
                <a:cs typeface="Tahoma"/>
              </a:rPr>
              <a:t>в </a:t>
            </a:r>
            <a:r>
              <a:rPr dirty="0" sz="1100" spc="2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F7941D"/>
                </a:solidFill>
                <a:latin typeface="Tahoma"/>
                <a:cs typeface="Tahoma"/>
              </a:rPr>
              <a:t>c$epe</a:t>
            </a:r>
            <a:r>
              <a:rPr dirty="0" sz="1100" spc="-7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F7941D"/>
                </a:solidFill>
                <a:latin typeface="Tahoma"/>
                <a:cs typeface="Tahoma"/>
              </a:rPr>
              <a:t>вocпnтaнnя»</a:t>
            </a:r>
            <a:r>
              <a:rPr dirty="0" sz="1100" spc="-7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100" spc="-125">
                <a:solidFill>
                  <a:srgbClr val="F7941D"/>
                </a:solidFill>
                <a:latin typeface="Tahoma"/>
                <a:cs typeface="Tahoma"/>
              </a:rPr>
              <a:t>(</a:t>
            </a:r>
            <a:r>
              <a:rPr dirty="0" sz="1100" spc="5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100" spc="15">
                <a:solidFill>
                  <a:srgbClr val="F7941D"/>
                </a:solidFill>
                <a:latin typeface="Tahoma"/>
                <a:cs typeface="Tahoma"/>
              </a:rPr>
              <a:t>нcтnтyт</a:t>
            </a:r>
            <a:r>
              <a:rPr dirty="0" sz="1100" spc="-7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F7941D"/>
                </a:solidFill>
                <a:latin typeface="Tahoma"/>
                <a:cs typeface="Tahoma"/>
              </a:rPr>
              <a:t>вocпnтaнnя)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dirty="0" sz="1100" spc="90">
                <a:solidFill>
                  <a:srgbClr val="414042"/>
                </a:solidFill>
                <a:latin typeface="Tahoma"/>
                <a:cs typeface="Tahoma"/>
              </a:rPr>
              <a:t>OЧHЫЙ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414042"/>
                </a:solidFill>
                <a:latin typeface="Tahoma"/>
                <a:cs typeface="Tahoma"/>
              </a:rPr>
              <a:t>MOДУЛb:</a:t>
            </a:r>
            <a:endParaRPr sz="1100">
              <a:latin typeface="Tahoma"/>
              <a:cs typeface="Tahoma"/>
            </a:endParaRPr>
          </a:p>
          <a:p>
            <a:pPr marL="144145" indent="-90170">
              <a:lnSpc>
                <a:spcPct val="100000"/>
              </a:lnSpc>
              <a:spcBef>
                <a:spcPts val="1065"/>
              </a:spcBef>
              <a:buAutoNum type="arabicPlain"/>
              <a:tabLst>
                <a:tab pos="144780" algn="l"/>
              </a:tabLst>
            </a:pP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гpyппa</a:t>
            </a:r>
            <a:endParaRPr sz="1000">
              <a:latin typeface="Verdana"/>
              <a:cs typeface="Verdana"/>
            </a:endParaRPr>
          </a:p>
          <a:p>
            <a:pPr marL="54610">
              <a:lnSpc>
                <a:spcPct val="100000"/>
              </a:lnSpc>
              <a:spcBef>
                <a:spcPts val="219"/>
              </a:spcBef>
            </a:pPr>
            <a:r>
              <a:rPr dirty="0" sz="1000" spc="50">
                <a:solidFill>
                  <a:srgbClr val="414042"/>
                </a:solidFill>
                <a:latin typeface="Tahoma"/>
                <a:cs typeface="Tahoma"/>
              </a:rPr>
              <a:t>peгnoнaльныe</a:t>
            </a:r>
            <a:r>
              <a:rPr dirty="0" sz="1000" spc="-5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50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000" spc="-5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414042"/>
                </a:solidFill>
                <a:latin typeface="Tahoma"/>
                <a:cs typeface="Tahoma"/>
              </a:rPr>
              <a:t>мyнnцnпaльныe</a:t>
            </a:r>
            <a:r>
              <a:rPr dirty="0" sz="1000" spc="-5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60">
                <a:solidFill>
                  <a:srgbClr val="414042"/>
                </a:solidFill>
                <a:latin typeface="Tahoma"/>
                <a:cs typeface="Tahoma"/>
              </a:rPr>
              <a:t>кoopдnнaтopы</a:t>
            </a:r>
            <a:r>
              <a:rPr dirty="0" sz="1000" spc="-5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414042"/>
                </a:solidFill>
                <a:latin typeface="Tahoma"/>
                <a:cs typeface="Tahoma"/>
              </a:rPr>
              <a:t>–</a:t>
            </a:r>
            <a:r>
              <a:rPr dirty="0" sz="1000" spc="-5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Verdana"/>
                <a:cs typeface="Verdana"/>
              </a:rPr>
              <a:t>дo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5">
                <a:solidFill>
                  <a:srgbClr val="414042"/>
                </a:solidFill>
                <a:latin typeface="Verdana"/>
                <a:cs typeface="Verdana"/>
              </a:rPr>
              <a:t>100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55">
                <a:solidFill>
                  <a:srgbClr val="414042"/>
                </a:solidFill>
                <a:latin typeface="Verdana"/>
                <a:cs typeface="Verdana"/>
              </a:rPr>
              <a:t>чeл.</a:t>
            </a:r>
            <a:endParaRPr sz="1000">
              <a:latin typeface="Verdana"/>
              <a:cs typeface="Verdana"/>
            </a:endParaRPr>
          </a:p>
          <a:p>
            <a:pPr marL="162560" indent="-108585">
              <a:lnSpc>
                <a:spcPct val="100000"/>
              </a:lnSpc>
              <a:spcBef>
                <a:spcPts val="615"/>
              </a:spcBef>
              <a:buAutoNum type="arabicPlain" startAt="2"/>
              <a:tabLst>
                <a:tab pos="163195" algn="l"/>
              </a:tabLst>
            </a:pP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гpyппa</a:t>
            </a:r>
            <a:endParaRPr sz="1000">
              <a:latin typeface="Verdana"/>
              <a:cs typeface="Verdana"/>
            </a:endParaRPr>
          </a:p>
          <a:p>
            <a:pPr marL="54610" marR="5080">
              <a:lnSpc>
                <a:spcPct val="118200"/>
              </a:lnSpc>
            </a:pPr>
            <a:r>
              <a:rPr dirty="0" sz="1000" spc="45">
                <a:solidFill>
                  <a:srgbClr val="414042"/>
                </a:solidFill>
                <a:latin typeface="Tahoma"/>
                <a:cs typeface="Tahoma"/>
              </a:rPr>
              <a:t>Упpaвлeнчecкne </a:t>
            </a:r>
            <a:r>
              <a:rPr dirty="0" sz="1000" spc="50">
                <a:solidFill>
                  <a:srgbClr val="414042"/>
                </a:solidFill>
                <a:latin typeface="Tahoma"/>
                <a:cs typeface="Tahoma"/>
              </a:rPr>
              <a:t>кoмaнды </a:t>
            </a:r>
            <a:r>
              <a:rPr dirty="0" sz="1000" spc="55">
                <a:solidFill>
                  <a:srgbClr val="414042"/>
                </a:solidFill>
                <a:latin typeface="Tahoma"/>
                <a:cs typeface="Tahoma"/>
              </a:rPr>
              <a:t>peгnoнoв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(мnнncтp,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зaм.мnнncтp, </a:t>
            </a:r>
            <a:r>
              <a:rPr dirty="0" sz="1000" spc="55">
                <a:solidFill>
                  <a:srgbClr val="414042"/>
                </a:solidFill>
                <a:latin typeface="Tahoma"/>
                <a:cs typeface="Tahoma"/>
              </a:rPr>
              <a:t>pyкoвoдnтeль </a:t>
            </a:r>
            <a:r>
              <a:rPr dirty="0" sz="1000" spc="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80">
                <a:solidFill>
                  <a:srgbClr val="414042"/>
                </a:solidFill>
                <a:latin typeface="Tahoma"/>
                <a:cs typeface="Tahoma"/>
              </a:rPr>
              <a:t>ИPO,</a:t>
            </a:r>
            <a:r>
              <a:rPr dirty="0" sz="1000" spc="-5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55">
                <a:solidFill>
                  <a:srgbClr val="414042"/>
                </a:solidFill>
                <a:latin typeface="Tahoma"/>
                <a:cs typeface="Tahoma"/>
              </a:rPr>
              <a:t>pyкoвoдnтeль</a:t>
            </a:r>
            <a:r>
              <a:rPr dirty="0" sz="1000" spc="-5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50">
                <a:solidFill>
                  <a:srgbClr val="414042"/>
                </a:solidFill>
                <a:latin typeface="Tahoma"/>
                <a:cs typeface="Tahoma"/>
              </a:rPr>
              <a:t>мyнnцnпaльнoгo</a:t>
            </a:r>
            <a:r>
              <a:rPr dirty="0" sz="1000" spc="-5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50">
                <a:solidFill>
                  <a:srgbClr val="414042"/>
                </a:solidFill>
                <a:latin typeface="Tahoma"/>
                <a:cs typeface="Tahoma"/>
              </a:rPr>
              <a:t>yпpaвлeнnя</a:t>
            </a:r>
            <a:r>
              <a:rPr dirty="0" sz="1000" spc="-5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414042"/>
                </a:solidFill>
                <a:latin typeface="Tahoma"/>
                <a:cs typeface="Tahoma"/>
              </a:rPr>
              <a:t>o6paзoвaнnя,</a:t>
            </a:r>
            <a:r>
              <a:rPr dirty="0" sz="1000" spc="-5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55">
                <a:solidFill>
                  <a:srgbClr val="414042"/>
                </a:solidFill>
                <a:latin typeface="Tahoma"/>
                <a:cs typeface="Tahoma"/>
              </a:rPr>
              <a:t>pyкoвoдnтeль</a:t>
            </a:r>
            <a:endParaRPr sz="1000">
              <a:latin typeface="Tahoma"/>
              <a:cs typeface="Tahoma"/>
            </a:endParaRPr>
          </a:p>
          <a:p>
            <a:pPr marL="54610" marR="718820" indent="78105">
              <a:lnSpc>
                <a:spcPct val="118200"/>
              </a:lnSpc>
            </a:pPr>
            <a:r>
              <a:rPr dirty="0" sz="1000" spc="50">
                <a:solidFill>
                  <a:srgbClr val="414042"/>
                </a:solidFill>
                <a:latin typeface="Tahoma"/>
                <a:cs typeface="Tahoma"/>
              </a:rPr>
              <a:t>pгaнnзaцnoннo-мeтoдnчecкoгo</a:t>
            </a:r>
            <a:r>
              <a:rPr dirty="0" sz="1000" spc="-3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414042"/>
                </a:solidFill>
                <a:latin typeface="Tahoma"/>
                <a:cs typeface="Tahoma"/>
              </a:rPr>
              <a:t>цeнтpa</a:t>
            </a:r>
            <a:r>
              <a:rPr dirty="0" sz="1000" spc="-3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55">
                <a:solidFill>
                  <a:srgbClr val="414042"/>
                </a:solidFill>
                <a:latin typeface="Tahoma"/>
                <a:cs typeface="Tahoma"/>
              </a:rPr>
              <a:t>пo</a:t>
            </a:r>
            <a:r>
              <a:rPr dirty="0" sz="1000" spc="-3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55">
                <a:solidFill>
                  <a:srgbClr val="414042"/>
                </a:solidFill>
                <a:latin typeface="Tahoma"/>
                <a:cs typeface="Tahoma"/>
              </a:rPr>
              <a:t>yпpaвлeнnю</a:t>
            </a:r>
            <a:r>
              <a:rPr dirty="0" sz="1000" spc="-3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пpoeктoм, </a:t>
            </a:r>
            <a:r>
              <a:rPr dirty="0" sz="1000" spc="-2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50">
                <a:solidFill>
                  <a:srgbClr val="414042"/>
                </a:solidFill>
                <a:latin typeface="Tahoma"/>
                <a:cs typeface="Tahoma"/>
              </a:rPr>
              <a:t>peгnoнaльный</a:t>
            </a:r>
            <a:r>
              <a:rPr dirty="0" sz="1000" spc="-5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414042"/>
                </a:solidFill>
                <a:latin typeface="Tahoma"/>
                <a:cs typeface="Tahoma"/>
              </a:rPr>
              <a:t>кoopдnнaтop)</a:t>
            </a:r>
            <a:r>
              <a:rPr dirty="0" sz="1000" spc="-5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414042"/>
                </a:solidFill>
                <a:latin typeface="Tahoma"/>
                <a:cs typeface="Tahoma"/>
              </a:rPr>
              <a:t>–</a:t>
            </a:r>
            <a:r>
              <a:rPr dirty="0" sz="1000" spc="-5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Verdana"/>
                <a:cs typeface="Verdana"/>
              </a:rPr>
              <a:t>дo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10">
                <a:solidFill>
                  <a:srgbClr val="414042"/>
                </a:solidFill>
                <a:latin typeface="Verdana"/>
                <a:cs typeface="Verdana"/>
              </a:rPr>
              <a:t>250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55">
                <a:solidFill>
                  <a:srgbClr val="414042"/>
                </a:solidFill>
                <a:latin typeface="Verdana"/>
                <a:cs typeface="Verdana"/>
              </a:rPr>
              <a:t>чeл.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8253" y="1930412"/>
            <a:ext cx="2811145" cy="243204"/>
          </a:xfrm>
          <a:prstGeom prst="rect">
            <a:avLst/>
          </a:prstGeom>
          <a:solidFill>
            <a:srgbClr val="F7941D"/>
          </a:solidFill>
        </p:spPr>
        <p:txBody>
          <a:bodyPr wrap="square" lIns="0" tIns="20955" rIns="0" bIns="0" rtlCol="0" vert="horz">
            <a:spAutoFit/>
          </a:bodyPr>
          <a:lstStyle/>
          <a:p>
            <a:pPr marL="109220">
              <a:lnSpc>
                <a:spcPct val="100000"/>
              </a:lnSpc>
              <a:spcBef>
                <a:spcPts val="165"/>
              </a:spcBef>
            </a:pPr>
            <a:r>
              <a:rPr dirty="0" baseline="2415" sz="1725" spc="30">
                <a:solidFill>
                  <a:srgbClr val="FFFFFF"/>
                </a:solidFill>
                <a:latin typeface="Verdana"/>
                <a:cs typeface="Verdana"/>
              </a:rPr>
              <a:t>OБУЧEHNE</a:t>
            </a:r>
            <a:r>
              <a:rPr dirty="0" baseline="2415" sz="1725" spc="-20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150" spc="30">
                <a:solidFill>
                  <a:srgbClr val="FFFFFF"/>
                </a:solidFill>
                <a:latin typeface="Verdana"/>
                <a:cs typeface="Verdana"/>
              </a:rPr>
              <a:t>ГPУППOBЫX</a:t>
            </a:r>
            <a:r>
              <a:rPr dirty="0" sz="1150" spc="-1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150" spc="50">
                <a:solidFill>
                  <a:srgbClr val="FFFFFF"/>
                </a:solidFill>
                <a:latin typeface="Verdana"/>
                <a:cs typeface="Verdana"/>
              </a:rPr>
              <a:t>KOMAHД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68007" y="1318602"/>
            <a:ext cx="2811145" cy="243204"/>
          </a:xfrm>
          <a:prstGeom prst="rect">
            <a:avLst/>
          </a:prstGeom>
          <a:solidFill>
            <a:srgbClr val="F7941D"/>
          </a:solidFill>
        </p:spPr>
        <p:txBody>
          <a:bodyPr wrap="square" lIns="0" tIns="171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1150" spc="-10">
                <a:solidFill>
                  <a:srgbClr val="FFFFFF"/>
                </a:solidFill>
                <a:latin typeface="Verdana"/>
                <a:cs typeface="Verdana"/>
              </a:rPr>
              <a:t>2022</a:t>
            </a:r>
            <a:r>
              <a:rPr dirty="0" sz="1150" spc="-1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150" spc="5">
                <a:solidFill>
                  <a:srgbClr val="FFFFFF"/>
                </a:solidFill>
                <a:latin typeface="Verdana"/>
                <a:cs typeface="Verdana"/>
              </a:rPr>
              <a:t>гoд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67015" y="1337630"/>
            <a:ext cx="0" cy="5507990"/>
          </a:xfrm>
          <a:custGeom>
            <a:avLst/>
            <a:gdLst/>
            <a:ahLst/>
            <a:cxnLst/>
            <a:rect l="l" t="t" r="r" b="b"/>
            <a:pathLst>
              <a:path w="0" h="5507990">
                <a:moveTo>
                  <a:pt x="0" y="0"/>
                </a:moveTo>
                <a:lnTo>
                  <a:pt x="0" y="5507583"/>
                </a:lnTo>
              </a:path>
            </a:pathLst>
          </a:custGeom>
          <a:ln w="12700">
            <a:solidFill>
              <a:srgbClr val="FBB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58485" y="3089215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90" h="33655">
                <a:moveTo>
                  <a:pt x="26123" y="0"/>
                </a:moveTo>
                <a:lnTo>
                  <a:pt x="7531" y="0"/>
                </a:lnTo>
                <a:lnTo>
                  <a:pt x="0" y="7543"/>
                </a:lnTo>
                <a:lnTo>
                  <a:pt x="0" y="26111"/>
                </a:lnTo>
                <a:lnTo>
                  <a:pt x="7531" y="33655"/>
                </a:lnTo>
                <a:lnTo>
                  <a:pt x="26123" y="33655"/>
                </a:lnTo>
                <a:lnTo>
                  <a:pt x="33667" y="26111"/>
                </a:lnTo>
                <a:lnTo>
                  <a:pt x="33667" y="16840"/>
                </a:lnTo>
                <a:lnTo>
                  <a:pt x="33667" y="7543"/>
                </a:lnTo>
                <a:lnTo>
                  <a:pt x="2612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584781" y="2492241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90" h="33655">
                <a:moveTo>
                  <a:pt x="26123" y="0"/>
                </a:moveTo>
                <a:lnTo>
                  <a:pt x="7531" y="0"/>
                </a:lnTo>
                <a:lnTo>
                  <a:pt x="0" y="7543"/>
                </a:lnTo>
                <a:lnTo>
                  <a:pt x="0" y="26111"/>
                </a:lnTo>
                <a:lnTo>
                  <a:pt x="7531" y="33654"/>
                </a:lnTo>
                <a:lnTo>
                  <a:pt x="26123" y="33654"/>
                </a:lnTo>
                <a:lnTo>
                  <a:pt x="33667" y="26111"/>
                </a:lnTo>
                <a:lnTo>
                  <a:pt x="33667" y="16827"/>
                </a:lnTo>
                <a:lnTo>
                  <a:pt x="33667" y="7543"/>
                </a:lnTo>
                <a:lnTo>
                  <a:pt x="2612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584781" y="2693482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90" h="33655">
                <a:moveTo>
                  <a:pt x="26123" y="0"/>
                </a:moveTo>
                <a:lnTo>
                  <a:pt x="7531" y="0"/>
                </a:lnTo>
                <a:lnTo>
                  <a:pt x="0" y="7543"/>
                </a:lnTo>
                <a:lnTo>
                  <a:pt x="0" y="26111"/>
                </a:lnTo>
                <a:lnTo>
                  <a:pt x="7531" y="33654"/>
                </a:lnTo>
                <a:lnTo>
                  <a:pt x="26123" y="33654"/>
                </a:lnTo>
                <a:lnTo>
                  <a:pt x="33667" y="26111"/>
                </a:lnTo>
                <a:lnTo>
                  <a:pt x="33667" y="16827"/>
                </a:lnTo>
                <a:lnTo>
                  <a:pt x="33667" y="7543"/>
                </a:lnTo>
                <a:lnTo>
                  <a:pt x="2612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58485" y="349658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26123" y="0"/>
                </a:moveTo>
                <a:lnTo>
                  <a:pt x="7531" y="0"/>
                </a:lnTo>
                <a:lnTo>
                  <a:pt x="0" y="7543"/>
                </a:lnTo>
                <a:lnTo>
                  <a:pt x="0" y="26111"/>
                </a:lnTo>
                <a:lnTo>
                  <a:pt x="7531" y="33667"/>
                </a:lnTo>
                <a:lnTo>
                  <a:pt x="26123" y="33667"/>
                </a:lnTo>
                <a:lnTo>
                  <a:pt x="33667" y="26111"/>
                </a:lnTo>
                <a:lnTo>
                  <a:pt x="33667" y="16827"/>
                </a:lnTo>
                <a:lnTo>
                  <a:pt x="33667" y="7543"/>
                </a:lnTo>
                <a:lnTo>
                  <a:pt x="2612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35381" y="4581339"/>
            <a:ext cx="4514850" cy="0"/>
          </a:xfrm>
          <a:custGeom>
            <a:avLst/>
            <a:gdLst/>
            <a:ahLst/>
            <a:cxnLst/>
            <a:rect l="l" t="t" r="r" b="b"/>
            <a:pathLst>
              <a:path w="4514850" h="0">
                <a:moveTo>
                  <a:pt x="0" y="0"/>
                </a:moveTo>
                <a:lnTo>
                  <a:pt x="4514227" y="0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914368" y="3274541"/>
            <a:ext cx="0" cy="586105"/>
          </a:xfrm>
          <a:custGeom>
            <a:avLst/>
            <a:gdLst/>
            <a:ahLst/>
            <a:cxnLst/>
            <a:rect l="l" t="t" r="r" b="b"/>
            <a:pathLst>
              <a:path w="0" h="586104">
                <a:moveTo>
                  <a:pt x="0" y="0"/>
                </a:moveTo>
                <a:lnTo>
                  <a:pt x="0" y="586054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35763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Aпpeль</a:t>
            </a:r>
            <a:r>
              <a:rPr dirty="0" spc="-85"/>
              <a:t> </a:t>
            </a:r>
            <a:r>
              <a:rPr dirty="0" spc="25"/>
              <a:t>–</a:t>
            </a:r>
            <a:r>
              <a:rPr dirty="0" spc="-80"/>
              <a:t> </a:t>
            </a:r>
            <a:r>
              <a:rPr dirty="0" spc="25"/>
              <a:t>ceнтя6pь</a:t>
            </a: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«Дeятeльнocть</a:t>
            </a:r>
            <a:r>
              <a:rPr dirty="0" sz="1000" spc="-10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coвeтникa</a:t>
            </a:r>
            <a:r>
              <a:rPr dirty="0" sz="1000" spc="-10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14042"/>
                </a:solidFill>
                <a:latin typeface="Verdana"/>
                <a:cs typeface="Verdana"/>
              </a:rPr>
              <a:t>диpeктopa</a:t>
            </a:r>
            <a:r>
              <a:rPr dirty="0" sz="1000" spc="-10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шкoлы</a:t>
            </a:r>
            <a:r>
              <a:rPr dirty="0" sz="1000" spc="-10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0">
                <a:solidFill>
                  <a:srgbClr val="414042"/>
                </a:solidFill>
                <a:latin typeface="Verdana"/>
                <a:cs typeface="Verdana"/>
              </a:rPr>
              <a:t>пo</a:t>
            </a:r>
            <a:r>
              <a:rPr dirty="0" sz="1000" spc="-10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вocпитaнию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 spc="-30">
                <a:solidFill>
                  <a:srgbClr val="414042"/>
                </a:solidFill>
                <a:latin typeface="Verdana"/>
                <a:cs typeface="Verdana"/>
              </a:rPr>
              <a:t>и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0">
                <a:solidFill>
                  <a:srgbClr val="414042"/>
                </a:solidFill>
                <a:latin typeface="Verdana"/>
                <a:cs typeface="Verdana"/>
              </a:rPr>
              <a:t>пo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0">
                <a:solidFill>
                  <a:srgbClr val="414042"/>
                </a:solidFill>
                <a:latin typeface="Verdana"/>
                <a:cs typeface="Verdana"/>
              </a:rPr>
              <a:t>взaимoдeйcтвию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0">
                <a:solidFill>
                  <a:srgbClr val="414042"/>
                </a:solidFill>
                <a:latin typeface="Verdana"/>
                <a:cs typeface="Verdana"/>
              </a:rPr>
              <a:t>c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0">
                <a:solidFill>
                  <a:srgbClr val="414042"/>
                </a:solidFill>
                <a:latin typeface="Verdana"/>
                <a:cs typeface="Verdana"/>
              </a:rPr>
              <a:t>дeтcкими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o6щecтвeнными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5">
                <a:solidFill>
                  <a:srgbClr val="414042"/>
                </a:solidFill>
                <a:latin typeface="Verdana"/>
                <a:cs typeface="Verdana"/>
              </a:rPr>
              <a:t>o6ъeдинeниями»</a:t>
            </a:r>
            <a:endParaRPr sz="1000">
              <a:latin typeface="Verdana"/>
              <a:cs typeface="Verdana"/>
            </a:endParaRPr>
          </a:p>
          <a:p>
            <a:pPr marL="598805">
              <a:lnSpc>
                <a:spcPct val="100000"/>
              </a:lnSpc>
              <a:spcBef>
                <a:spcPts val="955"/>
              </a:spcBef>
            </a:pPr>
            <a:r>
              <a:rPr dirty="0" sz="1000" spc="60">
                <a:solidFill>
                  <a:srgbClr val="414042"/>
                </a:solidFill>
              </a:rPr>
              <a:t>78</a:t>
            </a:r>
            <a:r>
              <a:rPr dirty="0" sz="1000" spc="-50">
                <a:solidFill>
                  <a:srgbClr val="414042"/>
                </a:solidFill>
              </a:rPr>
              <a:t> </a:t>
            </a:r>
            <a:r>
              <a:rPr dirty="0" sz="1000" spc="40">
                <a:solidFill>
                  <a:srgbClr val="414042"/>
                </a:solidFill>
              </a:rPr>
              <a:t>чacoв</a:t>
            </a:r>
            <a:endParaRPr sz="1000"/>
          </a:p>
          <a:p>
            <a:pPr marL="598805">
              <a:lnSpc>
                <a:spcPct val="100000"/>
              </a:lnSpc>
              <a:spcBef>
                <a:spcPts val="400"/>
              </a:spcBef>
            </a:pPr>
            <a:r>
              <a:rPr dirty="0" sz="1000" spc="40">
                <a:solidFill>
                  <a:srgbClr val="414042"/>
                </a:solidFill>
              </a:rPr>
              <a:t>2</a:t>
            </a:r>
            <a:r>
              <a:rPr dirty="0" sz="1000" spc="-55">
                <a:solidFill>
                  <a:srgbClr val="414042"/>
                </a:solidFill>
              </a:rPr>
              <a:t> </a:t>
            </a:r>
            <a:r>
              <a:rPr dirty="0" sz="1000" spc="140">
                <a:solidFill>
                  <a:srgbClr val="414042"/>
                </a:solidFill>
              </a:rPr>
              <a:t>500</a:t>
            </a:r>
            <a:r>
              <a:rPr dirty="0" sz="1000" spc="-55">
                <a:solidFill>
                  <a:srgbClr val="414042"/>
                </a:solidFill>
              </a:rPr>
              <a:t> </a:t>
            </a:r>
            <a:r>
              <a:rPr dirty="0" sz="1000" spc="45">
                <a:solidFill>
                  <a:srgbClr val="414042"/>
                </a:solidFill>
              </a:rPr>
              <a:t>coвeтнnкoв</a:t>
            </a:r>
            <a:r>
              <a:rPr dirty="0" sz="1000" spc="-55">
                <a:solidFill>
                  <a:srgbClr val="414042"/>
                </a:solidFill>
              </a:rPr>
              <a:t> </a:t>
            </a:r>
            <a:r>
              <a:rPr dirty="0" sz="1000" spc="55">
                <a:solidFill>
                  <a:srgbClr val="414042"/>
                </a:solidFill>
              </a:rPr>
              <a:t>дnpeктopa</a:t>
            </a:r>
            <a:r>
              <a:rPr dirty="0" sz="1000" spc="-50">
                <a:solidFill>
                  <a:srgbClr val="414042"/>
                </a:solidFill>
              </a:rPr>
              <a:t> </a:t>
            </a:r>
            <a:r>
              <a:rPr dirty="0" sz="1000" spc="55">
                <a:solidFill>
                  <a:srgbClr val="414042"/>
                </a:solidFill>
              </a:rPr>
              <a:t>пo</a:t>
            </a:r>
            <a:r>
              <a:rPr dirty="0" sz="1000" spc="-55">
                <a:solidFill>
                  <a:srgbClr val="414042"/>
                </a:solidFill>
              </a:rPr>
              <a:t> </a:t>
            </a:r>
            <a:r>
              <a:rPr dirty="0" sz="1000" spc="50">
                <a:solidFill>
                  <a:srgbClr val="414042"/>
                </a:solidFill>
              </a:rPr>
              <a:t>вocпnтaнnю</a:t>
            </a:r>
            <a:endParaRPr sz="1000"/>
          </a:p>
          <a:p>
            <a:pPr marL="421640">
              <a:lnSpc>
                <a:spcPct val="100000"/>
              </a:lnSpc>
              <a:spcBef>
                <a:spcPts val="1065"/>
              </a:spcBef>
            </a:pPr>
            <a:r>
              <a:rPr dirty="0" spc="60"/>
              <a:t>Moдyлn</a:t>
            </a:r>
            <a:r>
              <a:rPr dirty="0" spc="-60"/>
              <a:t> </a:t>
            </a:r>
            <a:r>
              <a:rPr dirty="0" spc="35"/>
              <a:t>пpoгpaммы</a:t>
            </a:r>
            <a:r>
              <a:rPr dirty="0" spc="-55"/>
              <a:t> </a:t>
            </a:r>
            <a:r>
              <a:rPr dirty="0" spc="25"/>
              <a:t>пoвышeнnя</a:t>
            </a:r>
            <a:r>
              <a:rPr dirty="0" spc="-55"/>
              <a:t> </a:t>
            </a:r>
            <a:r>
              <a:rPr dirty="0" spc="35"/>
              <a:t>квaлn$nкaцnn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/>
          </a:p>
          <a:p>
            <a:pPr marL="979805" marR="241300">
              <a:lnSpc>
                <a:spcPct val="100000"/>
              </a:lnSpc>
            </a:pPr>
            <a:r>
              <a:rPr dirty="0" spc="30">
                <a:solidFill>
                  <a:srgbClr val="414042"/>
                </a:solidFill>
              </a:rPr>
              <a:t>Упpaвлeнne</a:t>
            </a:r>
            <a:r>
              <a:rPr dirty="0" spc="-80">
                <a:solidFill>
                  <a:srgbClr val="414042"/>
                </a:solidFill>
              </a:rPr>
              <a:t> </a:t>
            </a:r>
            <a:r>
              <a:rPr dirty="0" spc="25">
                <a:solidFill>
                  <a:srgbClr val="414042"/>
                </a:solidFill>
              </a:rPr>
              <a:t>вocпnтaтeльнoй</a:t>
            </a:r>
            <a:r>
              <a:rPr dirty="0" spc="-75">
                <a:solidFill>
                  <a:srgbClr val="414042"/>
                </a:solidFill>
              </a:rPr>
              <a:t> </a:t>
            </a:r>
            <a:r>
              <a:rPr dirty="0" spc="25">
                <a:solidFill>
                  <a:srgbClr val="414042"/>
                </a:solidFill>
              </a:rPr>
              <a:t>дeятeльнocтью</a:t>
            </a:r>
            <a:r>
              <a:rPr dirty="0" spc="-75">
                <a:solidFill>
                  <a:srgbClr val="414042"/>
                </a:solidFill>
              </a:rPr>
              <a:t> </a:t>
            </a:r>
            <a:r>
              <a:rPr dirty="0" spc="20">
                <a:solidFill>
                  <a:srgbClr val="414042"/>
                </a:solidFill>
              </a:rPr>
              <a:t>в </a:t>
            </a:r>
            <a:r>
              <a:rPr dirty="0" spc="-325">
                <a:solidFill>
                  <a:srgbClr val="414042"/>
                </a:solidFill>
              </a:rPr>
              <a:t> </a:t>
            </a:r>
            <a:r>
              <a:rPr dirty="0" spc="30">
                <a:solidFill>
                  <a:srgbClr val="414042"/>
                </a:solidFill>
              </a:rPr>
              <a:t>o6paзoвaтeльнoй </a:t>
            </a:r>
            <a:r>
              <a:rPr dirty="0" spc="20">
                <a:solidFill>
                  <a:srgbClr val="414042"/>
                </a:solidFill>
              </a:rPr>
              <a:t>opгaнnзaцnn. </a:t>
            </a:r>
            <a:r>
              <a:rPr dirty="0" spc="40">
                <a:solidFill>
                  <a:srgbClr val="414042"/>
                </a:solidFill>
              </a:rPr>
              <a:t>Poccnйcкoe </a:t>
            </a:r>
            <a:r>
              <a:rPr dirty="0" spc="45">
                <a:solidFill>
                  <a:srgbClr val="414042"/>
                </a:solidFill>
              </a:rPr>
              <a:t> </a:t>
            </a:r>
            <a:r>
              <a:rPr dirty="0" spc="20">
                <a:solidFill>
                  <a:srgbClr val="414042"/>
                </a:solidFill>
              </a:rPr>
              <a:t>двnшeнne</a:t>
            </a:r>
            <a:r>
              <a:rPr dirty="0" spc="-70">
                <a:solidFill>
                  <a:srgbClr val="414042"/>
                </a:solidFill>
              </a:rPr>
              <a:t> </a:t>
            </a:r>
            <a:r>
              <a:rPr dirty="0" spc="30">
                <a:solidFill>
                  <a:srgbClr val="414042"/>
                </a:solidFill>
              </a:rPr>
              <a:t>шкoльнnкoв</a:t>
            </a:r>
          </a:p>
          <a:p>
            <a:pPr marL="979805">
              <a:lnSpc>
                <a:spcPct val="100000"/>
              </a:lnSpc>
            </a:pPr>
            <a:r>
              <a:rPr dirty="0" spc="-40">
                <a:solidFill>
                  <a:srgbClr val="414042"/>
                </a:solidFill>
                <a:latin typeface="Verdana"/>
                <a:cs typeface="Verdana"/>
              </a:rPr>
              <a:t>O6paзoвaтeльныe</a:t>
            </a:r>
            <a:r>
              <a:rPr dirty="0" spc="-13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pc="-85">
                <a:solidFill>
                  <a:srgbClr val="414042"/>
                </a:solidFill>
                <a:latin typeface="Verdana"/>
                <a:cs typeface="Verdana"/>
              </a:rPr>
              <a:t>чacы:</a:t>
            </a:r>
            <a:r>
              <a:rPr dirty="0" spc="-13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pc="-25">
                <a:solidFill>
                  <a:srgbClr val="414042"/>
                </a:solidFill>
                <a:latin typeface="Verdana"/>
                <a:cs typeface="Verdana"/>
              </a:rPr>
              <a:t>42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Verdana"/>
              <a:cs typeface="Verdana"/>
            </a:endParaRPr>
          </a:p>
          <a:p>
            <a:pPr marL="979805" marR="243840">
              <a:lnSpc>
                <a:spcPct val="100000"/>
              </a:lnSpc>
            </a:pPr>
            <a:r>
              <a:rPr dirty="0" spc="25">
                <a:solidFill>
                  <a:srgbClr val="414042"/>
                </a:solidFill>
              </a:rPr>
              <a:t>Meнeдшмeнт</a:t>
            </a:r>
            <a:r>
              <a:rPr dirty="0" spc="-60">
                <a:solidFill>
                  <a:srgbClr val="414042"/>
                </a:solidFill>
              </a:rPr>
              <a:t> </a:t>
            </a:r>
            <a:r>
              <a:rPr dirty="0" spc="20">
                <a:solidFill>
                  <a:srgbClr val="414042"/>
                </a:solidFill>
              </a:rPr>
              <a:t>в</a:t>
            </a:r>
            <a:r>
              <a:rPr dirty="0" spc="-60">
                <a:solidFill>
                  <a:srgbClr val="414042"/>
                </a:solidFill>
              </a:rPr>
              <a:t> </a:t>
            </a:r>
            <a:r>
              <a:rPr dirty="0" spc="30">
                <a:solidFill>
                  <a:srgbClr val="414042"/>
                </a:solidFill>
              </a:rPr>
              <a:t>o6paзoвaтeльнoй</a:t>
            </a:r>
            <a:r>
              <a:rPr dirty="0" spc="-60">
                <a:solidFill>
                  <a:srgbClr val="414042"/>
                </a:solidFill>
              </a:rPr>
              <a:t> </a:t>
            </a:r>
            <a:r>
              <a:rPr dirty="0" spc="30">
                <a:solidFill>
                  <a:srgbClr val="414042"/>
                </a:solidFill>
              </a:rPr>
              <a:t>opгaнnзaцnn </a:t>
            </a:r>
            <a:r>
              <a:rPr dirty="0" spc="-330">
                <a:solidFill>
                  <a:srgbClr val="414042"/>
                </a:solidFill>
              </a:rPr>
              <a:t> </a:t>
            </a:r>
            <a:r>
              <a:rPr dirty="0" spc="95">
                <a:solidFill>
                  <a:srgbClr val="414042"/>
                </a:solidFill>
              </a:rPr>
              <a:t>ӨГБOУ</a:t>
            </a:r>
            <a:r>
              <a:rPr dirty="0" spc="-70">
                <a:solidFill>
                  <a:srgbClr val="414042"/>
                </a:solidFill>
              </a:rPr>
              <a:t> </a:t>
            </a:r>
            <a:r>
              <a:rPr dirty="0" spc="50">
                <a:solidFill>
                  <a:srgbClr val="414042"/>
                </a:solidFill>
              </a:rPr>
              <a:t>«MДЦ</a:t>
            </a:r>
            <a:r>
              <a:rPr dirty="0" spc="-65">
                <a:solidFill>
                  <a:srgbClr val="414042"/>
                </a:solidFill>
              </a:rPr>
              <a:t> </a:t>
            </a:r>
            <a:r>
              <a:rPr dirty="0" spc="-5">
                <a:solidFill>
                  <a:srgbClr val="414042"/>
                </a:solidFill>
              </a:rPr>
              <a:t>«Apтeк»</a:t>
            </a:r>
          </a:p>
          <a:p>
            <a:pPr marL="979805">
              <a:lnSpc>
                <a:spcPct val="100000"/>
              </a:lnSpc>
              <a:spcBef>
                <a:spcPts val="15"/>
              </a:spcBef>
            </a:pPr>
            <a:r>
              <a:rPr dirty="0" spc="-40">
                <a:solidFill>
                  <a:srgbClr val="414042"/>
                </a:solidFill>
                <a:latin typeface="Verdana"/>
                <a:cs typeface="Verdana"/>
              </a:rPr>
              <a:t>O6paзoвaтeльныe</a:t>
            </a:r>
            <a:r>
              <a:rPr dirty="0" spc="-13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pc="-85">
                <a:solidFill>
                  <a:srgbClr val="414042"/>
                </a:solidFill>
                <a:latin typeface="Verdana"/>
                <a:cs typeface="Verdana"/>
              </a:rPr>
              <a:t>чacы:</a:t>
            </a:r>
            <a:r>
              <a:rPr dirty="0" spc="-13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pc="-30">
                <a:solidFill>
                  <a:srgbClr val="414042"/>
                </a:solidFill>
                <a:latin typeface="Verdana"/>
                <a:cs typeface="Verdana"/>
              </a:rPr>
              <a:t>36</a:t>
            </a: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 marL="565785">
              <a:lnSpc>
                <a:spcPct val="100000"/>
              </a:lnSpc>
            </a:pPr>
            <a:r>
              <a:rPr dirty="0" spc="30"/>
              <a:t>Пepcпeктnвы</a:t>
            </a:r>
            <a:r>
              <a:rPr dirty="0" spc="-75"/>
              <a:t> </a:t>
            </a:r>
            <a:r>
              <a:rPr dirty="0" spc="10"/>
              <a:t>o6yчeнnя,</a:t>
            </a:r>
            <a:r>
              <a:rPr dirty="0" spc="-70"/>
              <a:t> </a:t>
            </a:r>
            <a:r>
              <a:rPr dirty="0" spc="25"/>
              <a:t>нoвыe</a:t>
            </a:r>
            <a:r>
              <a:rPr dirty="0" spc="-75"/>
              <a:t> </a:t>
            </a:r>
            <a:r>
              <a:rPr dirty="0" spc="15"/>
              <a:t>плoщaдкn:</a:t>
            </a:r>
          </a:p>
          <a:p>
            <a:pPr>
              <a:lnSpc>
                <a:spcPct val="100000"/>
              </a:lnSpc>
            </a:pPr>
            <a:endParaRPr sz="1300"/>
          </a:p>
          <a:p>
            <a:pPr marL="1987550" indent="-104775">
              <a:lnSpc>
                <a:spcPct val="100000"/>
              </a:lnSpc>
              <a:spcBef>
                <a:spcPts val="819"/>
              </a:spcBef>
              <a:buChar char="-"/>
              <a:tabLst>
                <a:tab pos="1988185" algn="l"/>
              </a:tabLst>
            </a:pPr>
            <a:r>
              <a:rPr dirty="0" spc="95">
                <a:solidFill>
                  <a:srgbClr val="414042"/>
                </a:solidFill>
              </a:rPr>
              <a:t>BДЦ</a:t>
            </a:r>
            <a:r>
              <a:rPr dirty="0" spc="-65">
                <a:solidFill>
                  <a:srgbClr val="414042"/>
                </a:solidFill>
              </a:rPr>
              <a:t> </a:t>
            </a:r>
            <a:r>
              <a:rPr dirty="0" spc="10">
                <a:solidFill>
                  <a:srgbClr val="414042"/>
                </a:solidFill>
              </a:rPr>
              <a:t>«Opлeнoк»</a:t>
            </a:r>
          </a:p>
          <a:p>
            <a:pPr marL="1987550" indent="-104775">
              <a:lnSpc>
                <a:spcPct val="100000"/>
              </a:lnSpc>
              <a:spcBef>
                <a:spcPts val="80"/>
              </a:spcBef>
              <a:buChar char="-"/>
              <a:tabLst>
                <a:tab pos="1988185" algn="l"/>
              </a:tabLst>
            </a:pPr>
            <a:r>
              <a:rPr dirty="0" spc="95">
                <a:solidFill>
                  <a:srgbClr val="414042"/>
                </a:solidFill>
              </a:rPr>
              <a:t>BДЦ</a:t>
            </a:r>
            <a:r>
              <a:rPr dirty="0" spc="-65">
                <a:solidFill>
                  <a:srgbClr val="414042"/>
                </a:solidFill>
              </a:rPr>
              <a:t> </a:t>
            </a:r>
            <a:r>
              <a:rPr dirty="0" spc="-10">
                <a:solidFill>
                  <a:srgbClr val="414042"/>
                </a:solidFill>
              </a:rPr>
              <a:t>«Oкeaн»</a:t>
            </a:r>
          </a:p>
          <a:p>
            <a:pPr marL="1987550" indent="-104775">
              <a:lnSpc>
                <a:spcPct val="100000"/>
              </a:lnSpc>
              <a:spcBef>
                <a:spcPts val="80"/>
              </a:spcBef>
              <a:buChar char="-"/>
              <a:tabLst>
                <a:tab pos="1988185" algn="l"/>
              </a:tabLst>
            </a:pPr>
            <a:r>
              <a:rPr dirty="0" spc="95">
                <a:solidFill>
                  <a:srgbClr val="414042"/>
                </a:solidFill>
              </a:rPr>
              <a:t>BДЦ</a:t>
            </a:r>
            <a:r>
              <a:rPr dirty="0" spc="-65">
                <a:solidFill>
                  <a:srgbClr val="414042"/>
                </a:solidFill>
              </a:rPr>
              <a:t> </a:t>
            </a:r>
            <a:r>
              <a:rPr dirty="0" spc="-15">
                <a:solidFill>
                  <a:srgbClr val="414042"/>
                </a:solidFill>
              </a:rPr>
              <a:t>«Cмeнa»</a:t>
            </a:r>
          </a:p>
          <a:p>
            <a:pPr marL="1987550" indent="-104775">
              <a:lnSpc>
                <a:spcPct val="100000"/>
              </a:lnSpc>
              <a:spcBef>
                <a:spcPts val="80"/>
              </a:spcBef>
              <a:buChar char="-"/>
              <a:tabLst>
                <a:tab pos="1988185" algn="l"/>
              </a:tabLst>
            </a:pPr>
            <a:r>
              <a:rPr dirty="0" spc="25">
                <a:solidFill>
                  <a:srgbClr val="414042"/>
                </a:solidFill>
              </a:rPr>
              <a:t>пeдaгoгnчecкne</a:t>
            </a:r>
            <a:r>
              <a:rPr dirty="0" spc="-90">
                <a:solidFill>
                  <a:srgbClr val="414042"/>
                </a:solidFill>
              </a:rPr>
              <a:t> </a:t>
            </a:r>
            <a:r>
              <a:rPr dirty="0" spc="20">
                <a:solidFill>
                  <a:srgbClr val="414042"/>
                </a:solidFill>
              </a:rPr>
              <a:t>вyзы</a:t>
            </a:r>
          </a:p>
          <a:p>
            <a:pPr marL="1883410" marR="648335">
              <a:lnSpc>
                <a:spcPct val="106100"/>
              </a:lnSpc>
              <a:buChar char="-"/>
              <a:tabLst>
                <a:tab pos="1988185" algn="l"/>
              </a:tabLst>
            </a:pPr>
            <a:r>
              <a:rPr dirty="0" spc="35">
                <a:solidFill>
                  <a:srgbClr val="414042"/>
                </a:solidFill>
              </a:rPr>
              <a:t>плoщaдкn</a:t>
            </a:r>
            <a:r>
              <a:rPr dirty="0" spc="-65">
                <a:solidFill>
                  <a:srgbClr val="414042"/>
                </a:solidFill>
              </a:rPr>
              <a:t> </a:t>
            </a:r>
            <a:r>
              <a:rPr dirty="0" spc="25">
                <a:solidFill>
                  <a:srgbClr val="414042"/>
                </a:solidFill>
              </a:rPr>
              <a:t>peгnoнaльныx  </a:t>
            </a:r>
            <a:r>
              <a:rPr dirty="0" spc="30">
                <a:solidFill>
                  <a:srgbClr val="414042"/>
                </a:solidFill>
              </a:rPr>
              <a:t>кpyглoгoдnчныx</a:t>
            </a:r>
            <a:r>
              <a:rPr dirty="0" spc="-80">
                <a:solidFill>
                  <a:srgbClr val="414042"/>
                </a:solidFill>
              </a:rPr>
              <a:t> </a:t>
            </a:r>
            <a:r>
              <a:rPr dirty="0" spc="30">
                <a:solidFill>
                  <a:srgbClr val="414042"/>
                </a:solidFill>
              </a:rPr>
              <a:t>лaгepeй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105083" y="4187893"/>
            <a:ext cx="673100" cy="34607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dirty="0" sz="1100" spc="-10">
                <a:solidFill>
                  <a:srgbClr val="F7941D"/>
                </a:solidFill>
                <a:latin typeface="Verdana"/>
                <a:cs typeface="Verdana"/>
              </a:rPr>
              <a:t>Moдyль</a:t>
            </a:r>
            <a:r>
              <a:rPr dirty="0" sz="1100" spc="-13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100" spc="-40">
                <a:solidFill>
                  <a:srgbClr val="F7941D"/>
                </a:solidFill>
                <a:latin typeface="Verdana"/>
                <a:cs typeface="Verdana"/>
              </a:rPr>
              <a:t>2  </a:t>
            </a:r>
            <a:r>
              <a:rPr dirty="0" sz="1100" spc="-85">
                <a:solidFill>
                  <a:srgbClr val="F7941D"/>
                </a:solidFill>
                <a:latin typeface="Verdana"/>
                <a:cs typeface="Verdana"/>
              </a:rPr>
              <a:t>(oчный)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914368" y="4094930"/>
            <a:ext cx="0" cy="586105"/>
          </a:xfrm>
          <a:custGeom>
            <a:avLst/>
            <a:gdLst/>
            <a:ahLst/>
            <a:cxnLst/>
            <a:rect l="l" t="t" r="r" b="b"/>
            <a:pathLst>
              <a:path w="0" h="586104">
                <a:moveTo>
                  <a:pt x="0" y="0"/>
                </a:moveTo>
                <a:lnTo>
                  <a:pt x="0" y="586054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73329" y="5266677"/>
            <a:ext cx="1296606" cy="129659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09001" y="7070311"/>
            <a:ext cx="22161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85">
                <a:solidFill>
                  <a:srgbClr val="414042"/>
                </a:solidFill>
                <a:latin typeface="Verdana"/>
                <a:cs typeface="Verdana"/>
              </a:rPr>
              <a:t>12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45402"/>
            <a:ext cx="3150006" cy="9146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3912" y="0"/>
            <a:ext cx="4638090" cy="105388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614310" y="1985949"/>
            <a:ext cx="1284605" cy="283845"/>
          </a:xfrm>
          <a:custGeom>
            <a:avLst/>
            <a:gdLst/>
            <a:ahLst/>
            <a:cxnLst/>
            <a:rect l="l" t="t" r="r" b="b"/>
            <a:pathLst>
              <a:path w="1284604" h="283844">
                <a:moveTo>
                  <a:pt x="1284287" y="0"/>
                </a:moveTo>
                <a:lnTo>
                  <a:pt x="57696" y="0"/>
                </a:lnTo>
                <a:lnTo>
                  <a:pt x="0" y="73101"/>
                </a:lnTo>
                <a:lnTo>
                  <a:pt x="0" y="283667"/>
                </a:lnTo>
                <a:lnTo>
                  <a:pt x="1226604" y="283667"/>
                </a:lnTo>
                <a:lnTo>
                  <a:pt x="1284287" y="210540"/>
                </a:lnTo>
                <a:lnTo>
                  <a:pt x="1284287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649376" y="1842420"/>
            <a:ext cx="2051050" cy="1495425"/>
          </a:xfrm>
          <a:prstGeom prst="rect">
            <a:avLst/>
          </a:prstGeom>
        </p:spPr>
        <p:txBody>
          <a:bodyPr wrap="square" lIns="0" tIns="14605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150"/>
              </a:spcBef>
            </a:pPr>
            <a:r>
              <a:rPr dirty="0" sz="1500" spc="-40" b="1">
                <a:solidFill>
                  <a:srgbClr val="FFFFFF"/>
                </a:solidFill>
                <a:latin typeface="Arial"/>
                <a:cs typeface="Arial"/>
              </a:rPr>
              <a:t>Создаются:</a:t>
            </a:r>
            <a:endParaRPr sz="1500">
              <a:latin typeface="Arial"/>
              <a:cs typeface="Arial"/>
            </a:endParaRPr>
          </a:p>
          <a:p>
            <a:pPr marL="12700" marR="449580">
              <a:lnSpc>
                <a:spcPct val="117200"/>
              </a:lnSpc>
              <a:spcBef>
                <a:spcPts val="755"/>
              </a:spcBef>
            </a:pPr>
            <a:r>
              <a:rPr dirty="0" sz="1450" spc="45">
                <a:solidFill>
                  <a:srgbClr val="414042"/>
                </a:solidFill>
                <a:latin typeface="Tahoma"/>
                <a:cs typeface="Tahoma"/>
              </a:rPr>
              <a:t>шкoльныe</a:t>
            </a:r>
            <a:r>
              <a:rPr dirty="0" sz="14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30">
                <a:solidFill>
                  <a:srgbClr val="414042"/>
                </a:solidFill>
                <a:latin typeface="Tahoma"/>
                <a:cs typeface="Tahoma"/>
              </a:rPr>
              <a:t>тeaтpы  </a:t>
            </a:r>
            <a:r>
              <a:rPr dirty="0" sz="1450" spc="50">
                <a:solidFill>
                  <a:srgbClr val="414042"/>
                </a:solidFill>
                <a:latin typeface="Tahoma"/>
                <a:cs typeface="Tahoma"/>
              </a:rPr>
              <a:t>мeдnaцeнтpы</a:t>
            </a:r>
            <a:endParaRPr sz="1450">
              <a:latin typeface="Tahoma"/>
              <a:cs typeface="Tahoma"/>
            </a:endParaRPr>
          </a:p>
          <a:p>
            <a:pPr marL="12700" marR="5080">
              <a:lnSpc>
                <a:spcPts val="1470"/>
              </a:lnSpc>
              <a:spcBef>
                <a:spcPts val="944"/>
              </a:spcBef>
            </a:pPr>
            <a:r>
              <a:rPr dirty="0" sz="1450" spc="45">
                <a:solidFill>
                  <a:srgbClr val="414042"/>
                </a:solidFill>
                <a:latin typeface="Tahoma"/>
                <a:cs typeface="Tahoma"/>
              </a:rPr>
              <a:t>шкoльныe</a:t>
            </a:r>
            <a:r>
              <a:rPr dirty="0" sz="14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45">
                <a:solidFill>
                  <a:srgbClr val="414042"/>
                </a:solidFill>
                <a:latin typeface="Tahoma"/>
                <a:cs typeface="Tahoma"/>
              </a:rPr>
              <a:t>cпopтnвныe  </a:t>
            </a:r>
            <a:r>
              <a:rPr dirty="0" sz="1450" spc="50">
                <a:solidFill>
                  <a:srgbClr val="414042"/>
                </a:solidFill>
                <a:latin typeface="Tahoma"/>
                <a:cs typeface="Tahoma"/>
              </a:rPr>
              <a:t>клy6ы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9900" y="822902"/>
            <a:ext cx="5959475" cy="375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110">
                <a:latin typeface="Tahoma"/>
                <a:cs typeface="Tahoma"/>
              </a:rPr>
              <a:t>Beктopl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-90">
                <a:latin typeface="Tahoma"/>
                <a:cs typeface="Tahoma"/>
              </a:rPr>
              <a:t>pasвития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-105">
                <a:latin typeface="Tahoma"/>
                <a:cs typeface="Tahoma"/>
              </a:rPr>
              <a:t>вocпитaтeльнoи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195">
                <a:latin typeface="Tahoma"/>
                <a:cs typeface="Tahoma"/>
              </a:rPr>
              <a:t>cpeдl</a:t>
            </a:r>
            <a:endParaRPr sz="23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300" y="1601939"/>
            <a:ext cx="1930400" cy="19304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544229" y="2461935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3990" y="0"/>
                </a:moveTo>
                <a:lnTo>
                  <a:pt x="14653" y="1885"/>
                </a:lnTo>
                <a:lnTo>
                  <a:pt x="7027" y="7027"/>
                </a:lnTo>
                <a:lnTo>
                  <a:pt x="1885" y="14653"/>
                </a:lnTo>
                <a:lnTo>
                  <a:pt x="0" y="23990"/>
                </a:lnTo>
                <a:lnTo>
                  <a:pt x="1885" y="33326"/>
                </a:lnTo>
                <a:lnTo>
                  <a:pt x="7027" y="40952"/>
                </a:lnTo>
                <a:lnTo>
                  <a:pt x="14653" y="46094"/>
                </a:lnTo>
                <a:lnTo>
                  <a:pt x="23990" y="47980"/>
                </a:lnTo>
                <a:lnTo>
                  <a:pt x="33326" y="46094"/>
                </a:lnTo>
                <a:lnTo>
                  <a:pt x="40952" y="40952"/>
                </a:lnTo>
                <a:lnTo>
                  <a:pt x="46094" y="33326"/>
                </a:lnTo>
                <a:lnTo>
                  <a:pt x="47980" y="23990"/>
                </a:lnTo>
                <a:lnTo>
                  <a:pt x="46094" y="14653"/>
                </a:lnTo>
                <a:lnTo>
                  <a:pt x="40952" y="7027"/>
                </a:lnTo>
                <a:lnTo>
                  <a:pt x="33326" y="1885"/>
                </a:lnTo>
                <a:lnTo>
                  <a:pt x="23990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44229" y="2717634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3990" y="0"/>
                </a:moveTo>
                <a:lnTo>
                  <a:pt x="14653" y="1885"/>
                </a:lnTo>
                <a:lnTo>
                  <a:pt x="7027" y="7029"/>
                </a:lnTo>
                <a:lnTo>
                  <a:pt x="1885" y="14658"/>
                </a:lnTo>
                <a:lnTo>
                  <a:pt x="0" y="24002"/>
                </a:lnTo>
                <a:lnTo>
                  <a:pt x="1885" y="33339"/>
                </a:lnTo>
                <a:lnTo>
                  <a:pt x="7027" y="40965"/>
                </a:lnTo>
                <a:lnTo>
                  <a:pt x="14653" y="46107"/>
                </a:lnTo>
                <a:lnTo>
                  <a:pt x="23990" y="47993"/>
                </a:lnTo>
                <a:lnTo>
                  <a:pt x="33326" y="46107"/>
                </a:lnTo>
                <a:lnTo>
                  <a:pt x="40952" y="40965"/>
                </a:lnTo>
                <a:lnTo>
                  <a:pt x="46094" y="33339"/>
                </a:lnTo>
                <a:lnTo>
                  <a:pt x="47980" y="24002"/>
                </a:lnTo>
                <a:lnTo>
                  <a:pt x="46094" y="14658"/>
                </a:lnTo>
                <a:lnTo>
                  <a:pt x="40952" y="7029"/>
                </a:lnTo>
                <a:lnTo>
                  <a:pt x="33326" y="1885"/>
                </a:lnTo>
                <a:lnTo>
                  <a:pt x="23990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544229" y="3038372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3990" y="0"/>
                </a:moveTo>
                <a:lnTo>
                  <a:pt x="14653" y="1885"/>
                </a:lnTo>
                <a:lnTo>
                  <a:pt x="7027" y="7027"/>
                </a:lnTo>
                <a:lnTo>
                  <a:pt x="1885" y="14653"/>
                </a:lnTo>
                <a:lnTo>
                  <a:pt x="0" y="23990"/>
                </a:lnTo>
                <a:lnTo>
                  <a:pt x="1885" y="33334"/>
                </a:lnTo>
                <a:lnTo>
                  <a:pt x="7027" y="40963"/>
                </a:lnTo>
                <a:lnTo>
                  <a:pt x="14653" y="46107"/>
                </a:lnTo>
                <a:lnTo>
                  <a:pt x="23990" y="47993"/>
                </a:lnTo>
                <a:lnTo>
                  <a:pt x="33326" y="46107"/>
                </a:lnTo>
                <a:lnTo>
                  <a:pt x="40952" y="40963"/>
                </a:lnTo>
                <a:lnTo>
                  <a:pt x="46094" y="33334"/>
                </a:lnTo>
                <a:lnTo>
                  <a:pt x="47980" y="23990"/>
                </a:lnTo>
                <a:lnTo>
                  <a:pt x="46094" y="14653"/>
                </a:lnTo>
                <a:lnTo>
                  <a:pt x="40952" y="7027"/>
                </a:lnTo>
                <a:lnTo>
                  <a:pt x="33326" y="1885"/>
                </a:lnTo>
                <a:lnTo>
                  <a:pt x="23990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05394" y="2092671"/>
            <a:ext cx="907415" cy="1185545"/>
          </a:xfrm>
          <a:custGeom>
            <a:avLst/>
            <a:gdLst/>
            <a:ahLst/>
            <a:cxnLst/>
            <a:rect l="l" t="t" r="r" b="b"/>
            <a:pathLst>
              <a:path w="907414" h="1185545">
                <a:moveTo>
                  <a:pt x="0" y="0"/>
                </a:moveTo>
                <a:lnTo>
                  <a:pt x="756462" y="0"/>
                </a:lnTo>
                <a:lnTo>
                  <a:pt x="796447" y="6921"/>
                </a:lnTo>
                <a:lnTo>
                  <a:pt x="832377" y="26455"/>
                </a:lnTo>
                <a:lnTo>
                  <a:pt x="862817" y="56753"/>
                </a:lnTo>
                <a:lnTo>
                  <a:pt x="886334" y="95968"/>
                </a:lnTo>
                <a:lnTo>
                  <a:pt x="901496" y="142254"/>
                </a:lnTo>
                <a:lnTo>
                  <a:pt x="906868" y="193763"/>
                </a:lnTo>
                <a:lnTo>
                  <a:pt x="906868" y="1185341"/>
                </a:lnTo>
              </a:path>
            </a:pathLst>
          </a:custGeom>
          <a:ln w="12700">
            <a:solidFill>
              <a:srgbClr val="F689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614310" y="4530476"/>
            <a:ext cx="1284605" cy="283845"/>
          </a:xfrm>
          <a:custGeom>
            <a:avLst/>
            <a:gdLst/>
            <a:ahLst/>
            <a:cxnLst/>
            <a:rect l="l" t="t" r="r" b="b"/>
            <a:pathLst>
              <a:path w="1284604" h="283845">
                <a:moveTo>
                  <a:pt x="1284287" y="0"/>
                </a:moveTo>
                <a:lnTo>
                  <a:pt x="57696" y="0"/>
                </a:lnTo>
                <a:lnTo>
                  <a:pt x="0" y="73101"/>
                </a:lnTo>
                <a:lnTo>
                  <a:pt x="0" y="283667"/>
                </a:lnTo>
                <a:lnTo>
                  <a:pt x="1226604" y="283667"/>
                </a:lnTo>
                <a:lnTo>
                  <a:pt x="1284287" y="210540"/>
                </a:lnTo>
                <a:lnTo>
                  <a:pt x="1284287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649376" y="4386959"/>
            <a:ext cx="2184400" cy="1416050"/>
          </a:xfrm>
          <a:prstGeom prst="rect">
            <a:avLst/>
          </a:prstGeom>
        </p:spPr>
        <p:txBody>
          <a:bodyPr wrap="square" lIns="0" tIns="14605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150"/>
              </a:spcBef>
            </a:pPr>
            <a:r>
              <a:rPr dirty="0" sz="1500" spc="-5" b="1">
                <a:solidFill>
                  <a:srgbClr val="FFFFFF"/>
                </a:solidFill>
                <a:latin typeface="Arial"/>
                <a:cs typeface="Arial"/>
              </a:rPr>
              <a:t>Запущена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dirty="0" sz="1450" spc="60">
                <a:solidFill>
                  <a:srgbClr val="414042"/>
                </a:solidFill>
                <a:latin typeface="Tahoma"/>
                <a:cs typeface="Tahoma"/>
              </a:rPr>
              <a:t>пpoгpaммa</a:t>
            </a:r>
            <a:endParaRPr sz="1450">
              <a:latin typeface="Tahoma"/>
              <a:cs typeface="Tahoma"/>
            </a:endParaRPr>
          </a:p>
          <a:p>
            <a:pPr marL="12700" marR="5080">
              <a:lnSpc>
                <a:spcPct val="101499"/>
              </a:lnSpc>
            </a:pPr>
            <a:r>
              <a:rPr dirty="0" sz="1450" spc="55">
                <a:solidFill>
                  <a:srgbClr val="414042"/>
                </a:solidFill>
                <a:latin typeface="Tahoma"/>
                <a:cs typeface="Tahoma"/>
              </a:rPr>
              <a:t>coцnaльнoй</a:t>
            </a:r>
            <a:r>
              <a:rPr dirty="0" sz="14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35">
                <a:solidFill>
                  <a:srgbClr val="414042"/>
                </a:solidFill>
                <a:latin typeface="Tahoma"/>
                <a:cs typeface="Tahoma"/>
              </a:rPr>
              <a:t>aктnвнocтn  </a:t>
            </a:r>
            <a:r>
              <a:rPr dirty="0" sz="1450" spc="45">
                <a:solidFill>
                  <a:srgbClr val="414042"/>
                </a:solidFill>
                <a:latin typeface="Tahoma"/>
                <a:cs typeface="Tahoma"/>
              </a:rPr>
              <a:t>дeтeй</a:t>
            </a:r>
            <a:r>
              <a:rPr dirty="0" sz="14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40">
                <a:solidFill>
                  <a:srgbClr val="414042"/>
                </a:solidFill>
                <a:latin typeface="Tahoma"/>
                <a:cs typeface="Tahoma"/>
              </a:rPr>
              <a:t>нaчaльнoй</a:t>
            </a:r>
            <a:r>
              <a:rPr dirty="0" sz="14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55">
                <a:solidFill>
                  <a:srgbClr val="414042"/>
                </a:solidFill>
                <a:latin typeface="Tahoma"/>
                <a:cs typeface="Tahoma"/>
              </a:rPr>
              <a:t>шкoлы</a:t>
            </a:r>
            <a:endParaRPr sz="1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450" spc="-40">
                <a:solidFill>
                  <a:srgbClr val="414042"/>
                </a:solidFill>
                <a:latin typeface="Verdana"/>
                <a:cs typeface="Verdana"/>
              </a:rPr>
              <a:t>«Opлятa</a:t>
            </a:r>
            <a:r>
              <a:rPr dirty="0" sz="145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50" spc="-35">
                <a:solidFill>
                  <a:srgbClr val="414042"/>
                </a:solidFill>
                <a:latin typeface="Verdana"/>
                <a:cs typeface="Verdana"/>
              </a:rPr>
              <a:t>Poccии»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05394" y="4637199"/>
            <a:ext cx="907415" cy="1158240"/>
          </a:xfrm>
          <a:custGeom>
            <a:avLst/>
            <a:gdLst/>
            <a:ahLst/>
            <a:cxnLst/>
            <a:rect l="l" t="t" r="r" b="b"/>
            <a:pathLst>
              <a:path w="907414" h="1158239">
                <a:moveTo>
                  <a:pt x="0" y="0"/>
                </a:moveTo>
                <a:lnTo>
                  <a:pt x="756462" y="0"/>
                </a:lnTo>
                <a:lnTo>
                  <a:pt x="796447" y="6763"/>
                </a:lnTo>
                <a:lnTo>
                  <a:pt x="832377" y="25850"/>
                </a:lnTo>
                <a:lnTo>
                  <a:pt x="862817" y="55456"/>
                </a:lnTo>
                <a:lnTo>
                  <a:pt x="886334" y="93774"/>
                </a:lnTo>
                <a:lnTo>
                  <a:pt x="901496" y="139001"/>
                </a:lnTo>
                <a:lnTo>
                  <a:pt x="906868" y="189331"/>
                </a:lnTo>
                <a:lnTo>
                  <a:pt x="906868" y="1158227"/>
                </a:lnTo>
              </a:path>
            </a:pathLst>
          </a:custGeom>
          <a:ln w="12700">
            <a:solidFill>
              <a:srgbClr val="F689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526961" y="2092671"/>
            <a:ext cx="907415" cy="1185545"/>
          </a:xfrm>
          <a:custGeom>
            <a:avLst/>
            <a:gdLst/>
            <a:ahLst/>
            <a:cxnLst/>
            <a:rect l="l" t="t" r="r" b="b"/>
            <a:pathLst>
              <a:path w="907415" h="1185545">
                <a:moveTo>
                  <a:pt x="0" y="0"/>
                </a:moveTo>
                <a:lnTo>
                  <a:pt x="756462" y="0"/>
                </a:lnTo>
                <a:lnTo>
                  <a:pt x="796448" y="6921"/>
                </a:lnTo>
                <a:lnTo>
                  <a:pt x="832380" y="26455"/>
                </a:lnTo>
                <a:lnTo>
                  <a:pt x="862823" y="56753"/>
                </a:lnTo>
                <a:lnTo>
                  <a:pt x="886344" y="95968"/>
                </a:lnTo>
                <a:lnTo>
                  <a:pt x="901508" y="142254"/>
                </a:lnTo>
                <a:lnTo>
                  <a:pt x="906881" y="193763"/>
                </a:lnTo>
                <a:lnTo>
                  <a:pt x="906881" y="1185341"/>
                </a:lnTo>
              </a:path>
            </a:pathLst>
          </a:custGeom>
          <a:ln w="12699">
            <a:solidFill>
              <a:srgbClr val="F689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526961" y="4637199"/>
            <a:ext cx="907415" cy="1158240"/>
          </a:xfrm>
          <a:custGeom>
            <a:avLst/>
            <a:gdLst/>
            <a:ahLst/>
            <a:cxnLst/>
            <a:rect l="l" t="t" r="r" b="b"/>
            <a:pathLst>
              <a:path w="907415" h="1158239">
                <a:moveTo>
                  <a:pt x="0" y="0"/>
                </a:moveTo>
                <a:lnTo>
                  <a:pt x="756462" y="0"/>
                </a:lnTo>
                <a:lnTo>
                  <a:pt x="796448" y="6763"/>
                </a:lnTo>
                <a:lnTo>
                  <a:pt x="832380" y="25850"/>
                </a:lnTo>
                <a:lnTo>
                  <a:pt x="862823" y="55456"/>
                </a:lnTo>
                <a:lnTo>
                  <a:pt x="886344" y="93774"/>
                </a:lnTo>
                <a:lnTo>
                  <a:pt x="901508" y="139001"/>
                </a:lnTo>
                <a:lnTo>
                  <a:pt x="906881" y="189331"/>
                </a:lnTo>
                <a:lnTo>
                  <a:pt x="906881" y="1158227"/>
                </a:lnTo>
              </a:path>
            </a:pathLst>
          </a:custGeom>
          <a:ln w="12700">
            <a:solidFill>
              <a:srgbClr val="F68943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5300" y="4148696"/>
            <a:ext cx="1930400" cy="1930400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7606707" y="1985949"/>
            <a:ext cx="1284605" cy="283845"/>
          </a:xfrm>
          <a:custGeom>
            <a:avLst/>
            <a:gdLst/>
            <a:ahLst/>
            <a:cxnLst/>
            <a:rect l="l" t="t" r="r" b="b"/>
            <a:pathLst>
              <a:path w="1284604" h="283844">
                <a:moveTo>
                  <a:pt x="1284287" y="0"/>
                </a:moveTo>
                <a:lnTo>
                  <a:pt x="57708" y="0"/>
                </a:lnTo>
                <a:lnTo>
                  <a:pt x="0" y="73101"/>
                </a:lnTo>
                <a:lnTo>
                  <a:pt x="0" y="283667"/>
                </a:lnTo>
                <a:lnTo>
                  <a:pt x="1226604" y="283667"/>
                </a:lnTo>
                <a:lnTo>
                  <a:pt x="1284287" y="210540"/>
                </a:lnTo>
                <a:lnTo>
                  <a:pt x="1284287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7616377" y="1842420"/>
            <a:ext cx="2696845" cy="1640205"/>
          </a:xfrm>
          <a:prstGeom prst="rect">
            <a:avLst/>
          </a:prstGeom>
        </p:spPr>
        <p:txBody>
          <a:bodyPr wrap="square" lIns="0" tIns="146050" rIns="0" bIns="0" rtlCol="0" vert="horz">
            <a:spAutoFit/>
          </a:bodyPr>
          <a:lstStyle/>
          <a:p>
            <a:pPr marL="116839">
              <a:lnSpc>
                <a:spcPct val="100000"/>
              </a:lnSpc>
              <a:spcBef>
                <a:spcPts val="1150"/>
              </a:spcBef>
            </a:pP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Проведен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dirty="0" sz="1450" spc="65">
                <a:solidFill>
                  <a:srgbClr val="414042"/>
                </a:solidFill>
                <a:latin typeface="Tahoma"/>
                <a:cs typeface="Tahoma"/>
              </a:rPr>
              <a:t>Bcepoccnйcкnй</a:t>
            </a:r>
            <a:r>
              <a:rPr dirty="0" sz="1450" spc="-11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60">
                <a:solidFill>
                  <a:srgbClr val="414042"/>
                </a:solidFill>
                <a:latin typeface="Tahoma"/>
                <a:cs typeface="Tahoma"/>
              </a:rPr>
              <a:t>кoнкypc</a:t>
            </a:r>
            <a:endParaRPr sz="1450">
              <a:latin typeface="Tahoma"/>
              <a:cs typeface="Tahoma"/>
            </a:endParaRPr>
          </a:p>
          <a:p>
            <a:pPr marL="12700" marR="5080">
              <a:lnSpc>
                <a:spcPct val="101499"/>
              </a:lnSpc>
            </a:pPr>
            <a:r>
              <a:rPr dirty="0" sz="1450" spc="-50">
                <a:solidFill>
                  <a:srgbClr val="414042"/>
                </a:solidFill>
                <a:latin typeface="Verdana"/>
                <a:cs typeface="Verdana"/>
              </a:rPr>
              <a:t>«Kлaccнoe</a:t>
            </a:r>
            <a:r>
              <a:rPr dirty="0" sz="145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50" spc="-40">
                <a:solidFill>
                  <a:srgbClr val="414042"/>
                </a:solidFill>
                <a:latin typeface="Verdana"/>
                <a:cs typeface="Verdana"/>
              </a:rPr>
              <a:t>пpocтpaнcтвo»  </a:t>
            </a:r>
            <a:r>
              <a:rPr dirty="0" sz="1450" spc="65">
                <a:solidFill>
                  <a:srgbClr val="414042"/>
                </a:solidFill>
                <a:latin typeface="Tahoma"/>
                <a:cs typeface="Tahoma"/>
              </a:rPr>
              <a:t>для</a:t>
            </a:r>
            <a:r>
              <a:rPr dirty="0" sz="1450" spc="-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55">
                <a:solidFill>
                  <a:srgbClr val="414042"/>
                </a:solidFill>
                <a:latin typeface="Tahoma"/>
                <a:cs typeface="Tahoma"/>
              </a:rPr>
              <a:t>paзpa6oткn</a:t>
            </a:r>
            <a:r>
              <a:rPr dirty="0" sz="1450" spc="-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70">
                <a:solidFill>
                  <a:srgbClr val="414042"/>
                </a:solidFill>
                <a:latin typeface="Tahoma"/>
                <a:cs typeface="Tahoma"/>
              </a:rPr>
              <a:t>o$nцnaльнoй </a:t>
            </a:r>
            <a:r>
              <a:rPr dirty="0" sz="1450" spc="-44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45">
                <a:solidFill>
                  <a:srgbClr val="414042"/>
                </a:solidFill>
                <a:latin typeface="Tahoma"/>
                <a:cs typeface="Tahoma"/>
              </a:rPr>
              <a:t>кoнцeпцnn </a:t>
            </a:r>
            <a:r>
              <a:rPr dirty="0" sz="1450" spc="60">
                <a:solidFill>
                  <a:srgbClr val="414042"/>
                </a:solidFill>
                <a:latin typeface="Tahoma"/>
                <a:cs typeface="Tahoma"/>
              </a:rPr>
              <a:t>пo </a:t>
            </a:r>
            <a:r>
              <a:rPr dirty="0" sz="1450" spc="85">
                <a:solidFill>
                  <a:srgbClr val="414042"/>
                </a:solidFill>
                <a:latin typeface="Tahoma"/>
                <a:cs typeface="Tahoma"/>
              </a:rPr>
              <a:t>o$opмлeнnю </a:t>
            </a:r>
            <a:r>
              <a:rPr dirty="0" sz="1450" spc="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40">
                <a:solidFill>
                  <a:srgbClr val="414042"/>
                </a:solidFill>
                <a:latin typeface="Tahoma"/>
                <a:cs typeface="Tahoma"/>
              </a:rPr>
              <a:t>шкoльныx</a:t>
            </a:r>
            <a:r>
              <a:rPr dirty="0" sz="14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50">
                <a:solidFill>
                  <a:srgbClr val="414042"/>
                </a:solidFill>
                <a:latin typeface="Tahoma"/>
                <a:cs typeface="Tahoma"/>
              </a:rPr>
              <a:t>пpocтpaнcтв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606707" y="4530476"/>
            <a:ext cx="1284605" cy="283845"/>
          </a:xfrm>
          <a:custGeom>
            <a:avLst/>
            <a:gdLst/>
            <a:ahLst/>
            <a:cxnLst/>
            <a:rect l="l" t="t" r="r" b="b"/>
            <a:pathLst>
              <a:path w="1284604" h="283845">
                <a:moveTo>
                  <a:pt x="1284287" y="0"/>
                </a:moveTo>
                <a:lnTo>
                  <a:pt x="57708" y="0"/>
                </a:lnTo>
                <a:lnTo>
                  <a:pt x="0" y="73101"/>
                </a:lnTo>
                <a:lnTo>
                  <a:pt x="0" y="283667"/>
                </a:lnTo>
                <a:lnTo>
                  <a:pt x="1226604" y="283667"/>
                </a:lnTo>
                <a:lnTo>
                  <a:pt x="1284287" y="210540"/>
                </a:lnTo>
                <a:lnTo>
                  <a:pt x="1284287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641777" y="4386959"/>
            <a:ext cx="2383155" cy="1191895"/>
          </a:xfrm>
          <a:prstGeom prst="rect">
            <a:avLst/>
          </a:prstGeom>
        </p:spPr>
        <p:txBody>
          <a:bodyPr wrap="square" lIns="0" tIns="14605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150"/>
              </a:spcBef>
            </a:pPr>
            <a:r>
              <a:rPr dirty="0" sz="1500" spc="10" b="1">
                <a:solidFill>
                  <a:srgbClr val="FFFFFF"/>
                </a:solidFill>
                <a:latin typeface="Arial"/>
                <a:cs typeface="Arial"/>
              </a:rPr>
              <a:t>Учреждена</a:t>
            </a: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1030"/>
              </a:spcBef>
            </a:pPr>
            <a:r>
              <a:rPr dirty="0" sz="1450" spc="40">
                <a:solidFill>
                  <a:srgbClr val="414042"/>
                </a:solidFill>
                <a:latin typeface="Tahoma"/>
                <a:cs typeface="Tahoma"/>
              </a:rPr>
              <a:t>eшeгoднaя</a:t>
            </a:r>
            <a:r>
              <a:rPr dirty="0" sz="14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60">
                <a:solidFill>
                  <a:srgbClr val="414042"/>
                </a:solidFill>
                <a:latin typeface="Tahoma"/>
                <a:cs typeface="Tahoma"/>
              </a:rPr>
              <a:t>Bcepoccnйcкaя  </a:t>
            </a:r>
            <a:r>
              <a:rPr dirty="0" sz="1450" spc="40">
                <a:solidFill>
                  <a:srgbClr val="414042"/>
                </a:solidFill>
                <a:latin typeface="Tahoma"/>
                <a:cs typeface="Tahoma"/>
              </a:rPr>
              <a:t>дeтcкaя</a:t>
            </a:r>
            <a:r>
              <a:rPr dirty="0" sz="14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50">
                <a:solidFill>
                  <a:srgbClr val="414042"/>
                </a:solidFill>
                <a:latin typeface="Tahoma"/>
                <a:cs typeface="Tahoma"/>
              </a:rPr>
              <a:t>пpeмnя</a:t>
            </a:r>
            <a:r>
              <a:rPr dirty="0" sz="14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50" spc="-55">
                <a:solidFill>
                  <a:srgbClr val="414042"/>
                </a:solidFill>
                <a:latin typeface="Verdana"/>
                <a:cs typeface="Verdana"/>
              </a:rPr>
              <a:t>«Hoвaя</a:t>
            </a:r>
            <a:endParaRPr sz="1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450" spc="5">
                <a:solidFill>
                  <a:srgbClr val="414042"/>
                </a:solidFill>
                <a:latin typeface="Verdana"/>
                <a:cs typeface="Verdana"/>
              </a:rPr>
              <a:t>$илoco$ия</a:t>
            </a:r>
            <a:r>
              <a:rPr dirty="0" sz="145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50" spc="-60">
                <a:solidFill>
                  <a:srgbClr val="414042"/>
                </a:solidFill>
                <a:latin typeface="Verdana"/>
                <a:cs typeface="Verdana"/>
              </a:rPr>
              <a:t>вocпитaния»</a:t>
            </a:r>
            <a:endParaRPr sz="1450">
              <a:latin typeface="Verdana"/>
              <a:cs typeface="Verdan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04179" y="1613048"/>
            <a:ext cx="1930412" cy="191929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04179" y="4148696"/>
            <a:ext cx="1930412" cy="1930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13949" y="7061567"/>
            <a:ext cx="2228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90">
                <a:solidFill>
                  <a:srgbClr val="414042"/>
                </a:solidFill>
                <a:latin typeface="Verdana"/>
                <a:cs typeface="Verdana"/>
              </a:rPr>
              <a:t>1</a:t>
            </a:r>
            <a:r>
              <a:rPr dirty="0" sz="1500" spc="-70">
                <a:solidFill>
                  <a:srgbClr val="414042"/>
                </a:solidFill>
                <a:latin typeface="Verdana"/>
                <a:cs typeface="Verdana"/>
              </a:rPr>
              <a:t>3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45223"/>
            <a:ext cx="3150882" cy="9147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6650" y="0"/>
            <a:ext cx="4625352" cy="10412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738509" y="2223528"/>
            <a:ext cx="1971675" cy="1705610"/>
          </a:xfrm>
          <a:prstGeom prst="rect">
            <a:avLst/>
          </a:prstGeom>
          <a:ln w="12700">
            <a:solidFill>
              <a:srgbClr val="F7941D"/>
            </a:solidFill>
          </a:ln>
        </p:spPr>
        <p:txBody>
          <a:bodyPr wrap="square" lIns="0" tIns="113664" rIns="0" bIns="0" rtlCol="0" vert="horz">
            <a:spAutoFit/>
          </a:bodyPr>
          <a:lstStyle/>
          <a:p>
            <a:pPr marL="510540">
              <a:lnSpc>
                <a:spcPct val="100000"/>
              </a:lnSpc>
              <a:spcBef>
                <a:spcPts val="894"/>
              </a:spcBef>
            </a:pPr>
            <a:r>
              <a:rPr dirty="0" sz="1400" spc="-90">
                <a:solidFill>
                  <a:srgbClr val="414042"/>
                </a:solidFill>
                <a:latin typeface="Verdana"/>
                <a:cs typeface="Verdana"/>
              </a:rPr>
              <a:t>Tpeки:</a:t>
            </a:r>
            <a:endParaRPr sz="1400">
              <a:latin typeface="Verdana"/>
              <a:cs typeface="Verdana"/>
            </a:endParaRPr>
          </a:p>
          <a:p>
            <a:pPr marL="339090" marR="137160">
              <a:lnSpc>
                <a:spcPts val="1300"/>
              </a:lnSpc>
              <a:spcBef>
                <a:spcPts val="380"/>
              </a:spcBef>
            </a:pPr>
            <a:r>
              <a:rPr dirty="0" sz="1100" spc="50">
                <a:solidFill>
                  <a:srgbClr val="343738"/>
                </a:solidFill>
                <a:latin typeface="Tahoma"/>
                <a:cs typeface="Tahoma"/>
              </a:rPr>
              <a:t>Opлeнoк-spyдnт </a:t>
            </a:r>
            <a:r>
              <a:rPr dirty="0" sz="1100" spc="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40">
                <a:solidFill>
                  <a:srgbClr val="343738"/>
                </a:solidFill>
                <a:latin typeface="Tahoma"/>
                <a:cs typeface="Tahoma"/>
              </a:rPr>
              <a:t>Opлeнoк-xpaнnтeль </a:t>
            </a:r>
            <a:r>
              <a:rPr dirty="0" sz="1100" spc="45">
                <a:solidFill>
                  <a:srgbClr val="343738"/>
                </a:solidFill>
                <a:latin typeface="Tahoma"/>
                <a:cs typeface="Tahoma"/>
              </a:rPr>
              <a:t> Opлeнoк-мacтep </a:t>
            </a:r>
            <a:r>
              <a:rPr dirty="0" sz="1100" spc="5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343738"/>
                </a:solidFill>
                <a:latin typeface="Tahoma"/>
                <a:cs typeface="Tahoma"/>
              </a:rPr>
              <a:t>Opлeнoк-лnдep </a:t>
            </a:r>
            <a:r>
              <a:rPr dirty="0" sz="1100" spc="6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45">
                <a:solidFill>
                  <a:srgbClr val="343738"/>
                </a:solidFill>
                <a:latin typeface="Tahoma"/>
                <a:cs typeface="Tahoma"/>
              </a:rPr>
              <a:t>Opлeнoк-cпopтcмeн </a:t>
            </a:r>
            <a:r>
              <a:rPr dirty="0" sz="1100" spc="5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343738"/>
                </a:solidFill>
                <a:latin typeface="Tahoma"/>
                <a:cs typeface="Tahoma"/>
              </a:rPr>
              <a:t>Opлeнoк-дo6poвoлeц  </a:t>
            </a:r>
            <a:r>
              <a:rPr dirty="0" sz="1100" spc="50">
                <a:solidFill>
                  <a:srgbClr val="343738"/>
                </a:solidFill>
                <a:latin typeface="Tahoma"/>
                <a:cs typeface="Tahoma"/>
              </a:rPr>
              <a:t>Opлeнoк-sкoлoг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9090" y="3177908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30" h="49530">
                <a:moveTo>
                  <a:pt x="24650" y="0"/>
                </a:moveTo>
                <a:lnTo>
                  <a:pt x="15055" y="1932"/>
                </a:lnTo>
                <a:lnTo>
                  <a:pt x="7219" y="7205"/>
                </a:lnTo>
                <a:lnTo>
                  <a:pt x="1937" y="15028"/>
                </a:lnTo>
                <a:lnTo>
                  <a:pt x="0" y="24612"/>
                </a:lnTo>
                <a:lnTo>
                  <a:pt x="1937" y="34200"/>
                </a:lnTo>
                <a:lnTo>
                  <a:pt x="7219" y="42032"/>
                </a:lnTo>
                <a:lnTo>
                  <a:pt x="15055" y="47313"/>
                </a:lnTo>
                <a:lnTo>
                  <a:pt x="24650" y="49250"/>
                </a:lnTo>
                <a:lnTo>
                  <a:pt x="34245" y="47313"/>
                </a:lnTo>
                <a:lnTo>
                  <a:pt x="42081" y="42032"/>
                </a:lnTo>
                <a:lnTo>
                  <a:pt x="47364" y="34200"/>
                </a:lnTo>
                <a:lnTo>
                  <a:pt x="49301" y="24612"/>
                </a:lnTo>
                <a:lnTo>
                  <a:pt x="47364" y="15028"/>
                </a:lnTo>
                <a:lnTo>
                  <a:pt x="42081" y="7205"/>
                </a:lnTo>
                <a:lnTo>
                  <a:pt x="34245" y="1932"/>
                </a:lnTo>
                <a:lnTo>
                  <a:pt x="24650" y="0"/>
                </a:lnTo>
                <a:close/>
              </a:path>
            </a:pathLst>
          </a:custGeom>
          <a:solidFill>
            <a:srgbClr val="F3B8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69090" y="3382868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30" h="49529">
                <a:moveTo>
                  <a:pt x="24650" y="0"/>
                </a:moveTo>
                <a:lnTo>
                  <a:pt x="15055" y="1934"/>
                </a:lnTo>
                <a:lnTo>
                  <a:pt x="7219" y="7212"/>
                </a:lnTo>
                <a:lnTo>
                  <a:pt x="1937" y="15039"/>
                </a:lnTo>
                <a:lnTo>
                  <a:pt x="0" y="24625"/>
                </a:lnTo>
                <a:lnTo>
                  <a:pt x="1937" y="34205"/>
                </a:lnTo>
                <a:lnTo>
                  <a:pt x="7219" y="42033"/>
                </a:lnTo>
                <a:lnTo>
                  <a:pt x="15055" y="47313"/>
                </a:lnTo>
                <a:lnTo>
                  <a:pt x="24650" y="49250"/>
                </a:lnTo>
                <a:lnTo>
                  <a:pt x="34245" y="47313"/>
                </a:lnTo>
                <a:lnTo>
                  <a:pt x="42081" y="42033"/>
                </a:lnTo>
                <a:lnTo>
                  <a:pt x="47364" y="34205"/>
                </a:lnTo>
                <a:lnTo>
                  <a:pt x="49301" y="24625"/>
                </a:lnTo>
                <a:lnTo>
                  <a:pt x="47364" y="15039"/>
                </a:lnTo>
                <a:lnTo>
                  <a:pt x="42081" y="7212"/>
                </a:lnTo>
                <a:lnTo>
                  <a:pt x="34245" y="1934"/>
                </a:lnTo>
                <a:lnTo>
                  <a:pt x="24650" y="0"/>
                </a:lnTo>
                <a:close/>
              </a:path>
            </a:pathLst>
          </a:custGeom>
          <a:solidFill>
            <a:srgbClr val="F3B8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69090" y="3587842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30" h="49529">
                <a:moveTo>
                  <a:pt x="24650" y="0"/>
                </a:moveTo>
                <a:lnTo>
                  <a:pt x="15055" y="1932"/>
                </a:lnTo>
                <a:lnTo>
                  <a:pt x="7219" y="7205"/>
                </a:lnTo>
                <a:lnTo>
                  <a:pt x="1937" y="15028"/>
                </a:lnTo>
                <a:lnTo>
                  <a:pt x="0" y="24612"/>
                </a:lnTo>
                <a:lnTo>
                  <a:pt x="1937" y="34200"/>
                </a:lnTo>
                <a:lnTo>
                  <a:pt x="7219" y="42032"/>
                </a:lnTo>
                <a:lnTo>
                  <a:pt x="15055" y="47313"/>
                </a:lnTo>
                <a:lnTo>
                  <a:pt x="24650" y="49250"/>
                </a:lnTo>
                <a:lnTo>
                  <a:pt x="34245" y="47313"/>
                </a:lnTo>
                <a:lnTo>
                  <a:pt x="42081" y="42032"/>
                </a:lnTo>
                <a:lnTo>
                  <a:pt x="47364" y="34200"/>
                </a:lnTo>
                <a:lnTo>
                  <a:pt x="49301" y="24612"/>
                </a:lnTo>
                <a:lnTo>
                  <a:pt x="47364" y="15028"/>
                </a:lnTo>
                <a:lnTo>
                  <a:pt x="42081" y="7205"/>
                </a:lnTo>
                <a:lnTo>
                  <a:pt x="34245" y="1932"/>
                </a:lnTo>
                <a:lnTo>
                  <a:pt x="24650" y="0"/>
                </a:lnTo>
                <a:close/>
              </a:path>
            </a:pathLst>
          </a:custGeom>
          <a:solidFill>
            <a:srgbClr val="F3B8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567581" y="2774362"/>
            <a:ext cx="2942590" cy="111379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1400" spc="-55">
                <a:solidFill>
                  <a:srgbClr val="414042"/>
                </a:solidFill>
                <a:latin typeface="Verdana"/>
                <a:cs typeface="Verdana"/>
              </a:rPr>
              <a:t>Учacтники</a:t>
            </a:r>
            <a:r>
              <a:rPr dirty="0" sz="140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-80">
                <a:solidFill>
                  <a:srgbClr val="414042"/>
                </a:solidFill>
                <a:latin typeface="Verdana"/>
                <a:cs typeface="Verdana"/>
              </a:rPr>
              <a:t>пpoeктa:</a:t>
            </a:r>
            <a:endParaRPr sz="1400">
              <a:latin typeface="Verdana"/>
              <a:cs typeface="Verdana"/>
            </a:endParaRPr>
          </a:p>
          <a:p>
            <a:pPr marL="114300" marR="5080">
              <a:lnSpc>
                <a:spcPct val="122300"/>
              </a:lnSpc>
              <a:spcBef>
                <a:spcPts val="25"/>
              </a:spcBef>
            </a:pPr>
            <a:r>
              <a:rPr dirty="0" sz="1100" spc="50">
                <a:solidFill>
                  <a:srgbClr val="343738"/>
                </a:solidFill>
                <a:latin typeface="Tahoma"/>
                <a:cs typeface="Tahoma"/>
              </a:rPr>
              <a:t>Mлaдшne </a:t>
            </a:r>
            <a:r>
              <a:rPr dirty="0" sz="1100" spc="25">
                <a:solidFill>
                  <a:srgbClr val="343738"/>
                </a:solidFill>
                <a:latin typeface="Tahoma"/>
                <a:cs typeface="Tahoma"/>
              </a:rPr>
              <a:t>шкoльнnкn </a:t>
            </a:r>
            <a:r>
              <a:rPr dirty="0" sz="1100" spc="-10">
                <a:solidFill>
                  <a:srgbClr val="343738"/>
                </a:solidFill>
                <a:latin typeface="Tahoma"/>
                <a:cs typeface="Tahoma"/>
              </a:rPr>
              <a:t>(1-4 </a:t>
            </a:r>
            <a:r>
              <a:rPr dirty="0" sz="1100" spc="5">
                <a:solidFill>
                  <a:srgbClr val="343738"/>
                </a:solidFill>
                <a:latin typeface="Tahoma"/>
                <a:cs typeface="Tahoma"/>
              </a:rPr>
              <a:t>клaccы) </a:t>
            </a:r>
            <a:r>
              <a:rPr dirty="0" sz="1100" spc="1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343738"/>
                </a:solidFill>
                <a:latin typeface="Tahoma"/>
                <a:cs typeface="Tahoma"/>
              </a:rPr>
              <a:t>Cтapшeклaccнnкn-нacтaвнnкn</a:t>
            </a:r>
            <a:r>
              <a:rPr dirty="0" sz="11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-35">
                <a:solidFill>
                  <a:srgbClr val="343738"/>
                </a:solidFill>
                <a:latin typeface="Tahoma"/>
                <a:cs typeface="Tahoma"/>
              </a:rPr>
              <a:t>(8-11</a:t>
            </a:r>
            <a:r>
              <a:rPr dirty="0" sz="11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5">
                <a:solidFill>
                  <a:srgbClr val="343738"/>
                </a:solidFill>
                <a:latin typeface="Tahoma"/>
                <a:cs typeface="Tahoma"/>
              </a:rPr>
              <a:t>клacc)  </a:t>
            </a:r>
            <a:r>
              <a:rPr dirty="0" sz="1100" spc="15">
                <a:solidFill>
                  <a:srgbClr val="343738"/>
                </a:solidFill>
                <a:latin typeface="Tahoma"/>
                <a:cs typeface="Tahoma"/>
              </a:rPr>
              <a:t>Учnтeля</a:t>
            </a:r>
            <a:r>
              <a:rPr dirty="0" sz="1100" spc="-7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343738"/>
                </a:solidFill>
                <a:latin typeface="Tahoma"/>
                <a:cs typeface="Tahoma"/>
              </a:rPr>
              <a:t>нaчaльныx</a:t>
            </a:r>
            <a:r>
              <a:rPr dirty="0" sz="11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343738"/>
                </a:solidFill>
                <a:latin typeface="Tahoma"/>
                <a:cs typeface="Tahoma"/>
              </a:rPr>
              <a:t>клaccoв</a:t>
            </a:r>
            <a:endParaRPr sz="1100">
              <a:latin typeface="Tahoma"/>
              <a:cs typeface="Tahoma"/>
            </a:endParaRPr>
          </a:p>
          <a:p>
            <a:pPr marL="114300">
              <a:lnSpc>
                <a:spcPct val="100000"/>
              </a:lnSpc>
              <a:spcBef>
                <a:spcPts val="295"/>
              </a:spcBef>
            </a:pPr>
            <a:r>
              <a:rPr dirty="0" sz="1100" spc="45">
                <a:solidFill>
                  <a:srgbClr val="343738"/>
                </a:solidFill>
                <a:latin typeface="Tahoma"/>
                <a:cs typeface="Tahoma"/>
              </a:rPr>
              <a:t>Poдnтeлn</a:t>
            </a:r>
            <a:r>
              <a:rPr dirty="0" sz="1100" spc="-7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343738"/>
                </a:solidFill>
                <a:latin typeface="Tahoma"/>
                <a:cs typeface="Tahoma"/>
              </a:rPr>
              <a:t>yчaщnxcя</a:t>
            </a:r>
            <a:r>
              <a:rPr dirty="0" sz="1100" spc="-7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343738"/>
                </a:solidFill>
                <a:latin typeface="Tahoma"/>
                <a:cs typeface="Tahoma"/>
              </a:rPr>
              <a:t>нaчaльныx</a:t>
            </a:r>
            <a:r>
              <a:rPr dirty="0" sz="1100" spc="-7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343738"/>
                </a:solidFill>
                <a:latin typeface="Tahoma"/>
                <a:cs typeface="Tahoma"/>
              </a:rPr>
              <a:t>клaccoв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890" y="4321455"/>
            <a:ext cx="913765" cy="483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775"/>
              </a:lnSpc>
              <a:spcBef>
                <a:spcPts val="100"/>
              </a:spcBef>
            </a:pPr>
            <a:r>
              <a:rPr dirty="0" sz="1500" spc="175" b="1">
                <a:solidFill>
                  <a:srgbClr val="F7941D"/>
                </a:solidFill>
                <a:latin typeface="Arial"/>
                <a:cs typeface="Arial"/>
              </a:rPr>
              <a:t>60</a:t>
            </a:r>
            <a:r>
              <a:rPr dirty="0" sz="1500" spc="-85" b="1">
                <a:solidFill>
                  <a:srgbClr val="F7941D"/>
                </a:solidFill>
                <a:latin typeface="Arial"/>
                <a:cs typeface="Arial"/>
              </a:rPr>
              <a:t> </a:t>
            </a:r>
            <a:r>
              <a:rPr dirty="0" sz="1500" spc="220" b="1">
                <a:solidFill>
                  <a:srgbClr val="F7941D"/>
                </a:solidFill>
                <a:latin typeface="Arial"/>
                <a:cs typeface="Arial"/>
              </a:rPr>
              <a:t>000</a:t>
            </a:r>
            <a:endParaRPr sz="1500">
              <a:latin typeface="Arial"/>
              <a:cs typeface="Arial"/>
            </a:endParaRPr>
          </a:p>
          <a:p>
            <a:pPr marL="12700" marR="5080">
              <a:lnSpc>
                <a:spcPts val="900"/>
              </a:lnSpc>
              <a:spcBef>
                <a:spcPts val="50"/>
              </a:spcBef>
            </a:pPr>
            <a:r>
              <a:rPr dirty="0" sz="800" spc="-30">
                <a:solidFill>
                  <a:srgbClr val="343738"/>
                </a:solidFill>
                <a:latin typeface="Verdana"/>
                <a:cs typeface="Verdana"/>
              </a:rPr>
              <a:t>дeтeй-yчacтникoв  </a:t>
            </a:r>
            <a:r>
              <a:rPr dirty="0" sz="800" spc="-20">
                <a:solidFill>
                  <a:srgbClr val="343738"/>
                </a:solidFill>
                <a:latin typeface="Verdana"/>
                <a:cs typeface="Verdana"/>
              </a:rPr>
              <a:t>пpoгpaммы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69090" y="3792804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30" h="49529">
                <a:moveTo>
                  <a:pt x="24650" y="0"/>
                </a:moveTo>
                <a:lnTo>
                  <a:pt x="15055" y="1934"/>
                </a:lnTo>
                <a:lnTo>
                  <a:pt x="7219" y="7212"/>
                </a:lnTo>
                <a:lnTo>
                  <a:pt x="1937" y="15039"/>
                </a:lnTo>
                <a:lnTo>
                  <a:pt x="0" y="24625"/>
                </a:lnTo>
                <a:lnTo>
                  <a:pt x="1937" y="34205"/>
                </a:lnTo>
                <a:lnTo>
                  <a:pt x="7219" y="42033"/>
                </a:lnTo>
                <a:lnTo>
                  <a:pt x="15055" y="47313"/>
                </a:lnTo>
                <a:lnTo>
                  <a:pt x="24650" y="49250"/>
                </a:lnTo>
                <a:lnTo>
                  <a:pt x="34245" y="47313"/>
                </a:lnTo>
                <a:lnTo>
                  <a:pt x="42081" y="42033"/>
                </a:lnTo>
                <a:lnTo>
                  <a:pt x="47364" y="34205"/>
                </a:lnTo>
                <a:lnTo>
                  <a:pt x="49301" y="24625"/>
                </a:lnTo>
                <a:lnTo>
                  <a:pt x="47364" y="15039"/>
                </a:lnTo>
                <a:lnTo>
                  <a:pt x="42081" y="7212"/>
                </a:lnTo>
                <a:lnTo>
                  <a:pt x="34245" y="1934"/>
                </a:lnTo>
                <a:lnTo>
                  <a:pt x="24650" y="0"/>
                </a:lnTo>
                <a:close/>
              </a:path>
            </a:pathLst>
          </a:custGeom>
          <a:solidFill>
            <a:srgbClr val="F3B8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725761" y="4321455"/>
            <a:ext cx="735965" cy="712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775"/>
              </a:lnSpc>
              <a:spcBef>
                <a:spcPts val="100"/>
              </a:spcBef>
            </a:pPr>
            <a:r>
              <a:rPr dirty="0" sz="1500" spc="140" b="1">
                <a:solidFill>
                  <a:srgbClr val="F7941D"/>
                </a:solidFill>
                <a:latin typeface="Arial"/>
                <a:cs typeface="Arial"/>
              </a:rPr>
              <a:t>68</a:t>
            </a:r>
            <a:endParaRPr sz="1500">
              <a:latin typeface="Arial"/>
              <a:cs typeface="Arial"/>
            </a:endParaRPr>
          </a:p>
          <a:p>
            <a:pPr marL="12700" marR="5080">
              <a:lnSpc>
                <a:spcPts val="900"/>
              </a:lnSpc>
              <a:spcBef>
                <a:spcPts val="50"/>
              </a:spcBef>
            </a:pPr>
            <a:r>
              <a:rPr dirty="0" sz="800" spc="-35">
                <a:solidFill>
                  <a:srgbClr val="343738"/>
                </a:solidFill>
                <a:latin typeface="Verdana"/>
                <a:cs typeface="Verdana"/>
              </a:rPr>
              <a:t>peгиoнoв, </a:t>
            </a:r>
            <a:r>
              <a:rPr dirty="0" sz="800" spc="-30">
                <a:solidFill>
                  <a:srgbClr val="343738"/>
                </a:solidFill>
                <a:latin typeface="Verdana"/>
                <a:cs typeface="Verdana"/>
              </a:rPr>
              <a:t> </a:t>
            </a:r>
            <a:r>
              <a:rPr dirty="0" sz="800" spc="-30">
                <a:solidFill>
                  <a:srgbClr val="343738"/>
                </a:solidFill>
                <a:latin typeface="Verdana"/>
                <a:cs typeface="Verdana"/>
              </a:rPr>
              <a:t>пpинимaющиx  </a:t>
            </a:r>
            <a:r>
              <a:rPr dirty="0" sz="800" spc="-40">
                <a:solidFill>
                  <a:srgbClr val="343738"/>
                </a:solidFill>
                <a:latin typeface="Verdana"/>
                <a:cs typeface="Verdana"/>
              </a:rPr>
              <a:t>yчacтиe</a:t>
            </a:r>
            <a:endParaRPr sz="800">
              <a:latin typeface="Verdana"/>
              <a:cs typeface="Verdana"/>
            </a:endParaRPr>
          </a:p>
          <a:p>
            <a:pPr marL="12700">
              <a:lnSpc>
                <a:spcPts val="880"/>
              </a:lnSpc>
            </a:pPr>
            <a:r>
              <a:rPr dirty="0" sz="800" spc="-40">
                <a:solidFill>
                  <a:srgbClr val="343738"/>
                </a:solidFill>
                <a:latin typeface="Verdana"/>
                <a:cs typeface="Verdana"/>
              </a:rPr>
              <a:t>в</a:t>
            </a:r>
            <a:r>
              <a:rPr dirty="0" sz="800" spc="-95">
                <a:solidFill>
                  <a:srgbClr val="343738"/>
                </a:solidFill>
                <a:latin typeface="Verdana"/>
                <a:cs typeface="Verdana"/>
              </a:rPr>
              <a:t> </a:t>
            </a:r>
            <a:r>
              <a:rPr dirty="0" sz="800" spc="-25">
                <a:solidFill>
                  <a:srgbClr val="343738"/>
                </a:solidFill>
                <a:latin typeface="Verdana"/>
                <a:cs typeface="Verdana"/>
              </a:rPr>
              <a:t>пpoгpaммe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64340" y="4321455"/>
            <a:ext cx="779780" cy="483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775"/>
              </a:lnSpc>
              <a:spcBef>
                <a:spcPts val="100"/>
              </a:spcBef>
            </a:pPr>
            <a:r>
              <a:rPr dirty="0" sz="1500" spc="55" b="1">
                <a:solidFill>
                  <a:srgbClr val="F7941D"/>
                </a:solidFill>
                <a:latin typeface="Arial"/>
                <a:cs typeface="Arial"/>
              </a:rPr>
              <a:t>2</a:t>
            </a:r>
            <a:r>
              <a:rPr dirty="0" sz="1500" spc="-85" b="1">
                <a:solidFill>
                  <a:srgbClr val="F7941D"/>
                </a:solidFill>
                <a:latin typeface="Arial"/>
                <a:cs typeface="Arial"/>
              </a:rPr>
              <a:t> </a:t>
            </a:r>
            <a:r>
              <a:rPr dirty="0" sz="1500" spc="110" b="1">
                <a:solidFill>
                  <a:srgbClr val="F7941D"/>
                </a:solidFill>
                <a:latin typeface="Arial"/>
                <a:cs typeface="Arial"/>
              </a:rPr>
              <a:t>230</a:t>
            </a:r>
            <a:endParaRPr sz="1500">
              <a:latin typeface="Arial"/>
              <a:cs typeface="Arial"/>
            </a:endParaRPr>
          </a:p>
          <a:p>
            <a:pPr marL="12700" marR="5080">
              <a:lnSpc>
                <a:spcPts val="900"/>
              </a:lnSpc>
              <a:spcBef>
                <a:spcPts val="50"/>
              </a:spcBef>
            </a:pPr>
            <a:r>
              <a:rPr dirty="0" sz="800" spc="-30">
                <a:solidFill>
                  <a:srgbClr val="343738"/>
                </a:solidFill>
                <a:latin typeface="Verdana"/>
                <a:cs typeface="Verdana"/>
              </a:rPr>
              <a:t>шкoл-yчacтниц  </a:t>
            </a:r>
            <a:r>
              <a:rPr dirty="0" sz="800" spc="-20">
                <a:solidFill>
                  <a:srgbClr val="343738"/>
                </a:solidFill>
                <a:latin typeface="Verdana"/>
                <a:cs typeface="Verdana"/>
              </a:rPr>
              <a:t>пpoгpaммы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74647" y="4405770"/>
            <a:ext cx="0" cy="490855"/>
          </a:xfrm>
          <a:custGeom>
            <a:avLst/>
            <a:gdLst/>
            <a:ahLst/>
            <a:cxnLst/>
            <a:rect l="l" t="t" r="r" b="b"/>
            <a:pathLst>
              <a:path w="0" h="490854">
                <a:moveTo>
                  <a:pt x="0" y="0"/>
                </a:moveTo>
                <a:lnTo>
                  <a:pt x="0" y="490588"/>
                </a:lnTo>
              </a:path>
            </a:pathLst>
          </a:custGeom>
          <a:ln w="635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00520" y="4405770"/>
            <a:ext cx="0" cy="490855"/>
          </a:xfrm>
          <a:custGeom>
            <a:avLst/>
            <a:gdLst/>
            <a:ahLst/>
            <a:cxnLst/>
            <a:rect l="l" t="t" r="r" b="b"/>
            <a:pathLst>
              <a:path w="0" h="490854">
                <a:moveTo>
                  <a:pt x="0" y="0"/>
                </a:moveTo>
                <a:lnTo>
                  <a:pt x="0" y="490588"/>
                </a:lnTo>
              </a:path>
            </a:pathLst>
          </a:custGeom>
          <a:ln w="635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865016" y="4321455"/>
            <a:ext cx="845819" cy="5981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775"/>
              </a:lnSpc>
              <a:spcBef>
                <a:spcPts val="100"/>
              </a:spcBef>
            </a:pPr>
            <a:r>
              <a:rPr dirty="0" sz="1500" spc="95" b="1">
                <a:solidFill>
                  <a:srgbClr val="F7941D"/>
                </a:solidFill>
                <a:latin typeface="Arial"/>
                <a:cs typeface="Arial"/>
              </a:rPr>
              <a:t>750</a:t>
            </a:r>
            <a:endParaRPr sz="1500">
              <a:latin typeface="Arial"/>
              <a:cs typeface="Arial"/>
            </a:endParaRPr>
          </a:p>
          <a:p>
            <a:pPr marL="12700" marR="5080">
              <a:lnSpc>
                <a:spcPts val="900"/>
              </a:lnSpc>
              <a:spcBef>
                <a:spcPts val="50"/>
              </a:spcBef>
            </a:pPr>
            <a:r>
              <a:rPr dirty="0" sz="800" spc="-35">
                <a:solidFill>
                  <a:srgbClr val="343738"/>
                </a:solidFill>
                <a:latin typeface="Verdana"/>
                <a:cs typeface="Verdana"/>
              </a:rPr>
              <a:t>пeдaгoгoв, </a:t>
            </a:r>
            <a:r>
              <a:rPr dirty="0" sz="800" spc="-30">
                <a:solidFill>
                  <a:srgbClr val="343738"/>
                </a:solidFill>
                <a:latin typeface="Verdana"/>
                <a:cs typeface="Verdana"/>
              </a:rPr>
              <a:t> </a:t>
            </a:r>
            <a:r>
              <a:rPr dirty="0" sz="800" spc="-35">
                <a:solidFill>
                  <a:srgbClr val="343738"/>
                </a:solidFill>
                <a:latin typeface="Verdana"/>
                <a:cs typeface="Verdana"/>
              </a:rPr>
              <a:t>пpoшeдшиx</a:t>
            </a:r>
            <a:r>
              <a:rPr dirty="0" sz="800" spc="-95">
                <a:solidFill>
                  <a:srgbClr val="343738"/>
                </a:solidFill>
                <a:latin typeface="Verdana"/>
                <a:cs typeface="Verdana"/>
              </a:rPr>
              <a:t> </a:t>
            </a:r>
            <a:r>
              <a:rPr dirty="0" sz="800" spc="-5">
                <a:solidFill>
                  <a:srgbClr val="343738"/>
                </a:solidFill>
                <a:latin typeface="Verdana"/>
                <a:cs typeface="Verdana"/>
              </a:rPr>
              <a:t>KПK  </a:t>
            </a:r>
            <a:r>
              <a:rPr dirty="0" sz="800" spc="-25">
                <a:solidFill>
                  <a:srgbClr val="343738"/>
                </a:solidFill>
                <a:latin typeface="Verdana"/>
                <a:cs typeface="Verdana"/>
              </a:rPr>
              <a:t>пo</a:t>
            </a:r>
            <a:r>
              <a:rPr dirty="0" sz="800" spc="-95">
                <a:solidFill>
                  <a:srgbClr val="343738"/>
                </a:solidFill>
                <a:latin typeface="Verdana"/>
                <a:cs typeface="Verdana"/>
              </a:rPr>
              <a:t> </a:t>
            </a:r>
            <a:r>
              <a:rPr dirty="0" sz="800" spc="-30">
                <a:solidFill>
                  <a:srgbClr val="343738"/>
                </a:solidFill>
                <a:latin typeface="Verdana"/>
                <a:cs typeface="Verdana"/>
              </a:rPr>
              <a:t>пpoeктy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63102" y="4405770"/>
            <a:ext cx="0" cy="490855"/>
          </a:xfrm>
          <a:custGeom>
            <a:avLst/>
            <a:gdLst/>
            <a:ahLst/>
            <a:cxnLst/>
            <a:rect l="l" t="t" r="r" b="b"/>
            <a:pathLst>
              <a:path w="0" h="490854">
                <a:moveTo>
                  <a:pt x="0" y="0"/>
                </a:moveTo>
                <a:lnTo>
                  <a:pt x="0" y="490588"/>
                </a:lnTo>
              </a:path>
            </a:pathLst>
          </a:custGeom>
          <a:ln w="635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56388" y="552456"/>
            <a:ext cx="236728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«Орлята</a:t>
            </a:r>
            <a:r>
              <a:rPr dirty="0" spc="-125"/>
              <a:t> </a:t>
            </a:r>
            <a:r>
              <a:rPr dirty="0" spc="-65"/>
              <a:t>России»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56388" y="961908"/>
            <a:ext cx="6010275" cy="1161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0815">
              <a:lnSpc>
                <a:spcPct val="100000"/>
              </a:lnSpc>
              <a:spcBef>
                <a:spcPts val="100"/>
              </a:spcBef>
            </a:pPr>
            <a:r>
              <a:rPr dirty="0" sz="1300" spc="55">
                <a:solidFill>
                  <a:srgbClr val="F7941D"/>
                </a:solidFill>
                <a:latin typeface="Tahoma"/>
                <a:cs typeface="Tahoma"/>
              </a:rPr>
              <a:t>Пpoгpaммa</a:t>
            </a:r>
            <a:r>
              <a:rPr dirty="0" sz="1300" spc="-7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F7941D"/>
                </a:solidFill>
                <a:latin typeface="Tahoma"/>
                <a:cs typeface="Tahoma"/>
              </a:rPr>
              <a:t>paзвnтnя</a:t>
            </a:r>
            <a:r>
              <a:rPr dirty="0" sz="1300" spc="-7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F7941D"/>
                </a:solidFill>
                <a:latin typeface="Tahoma"/>
                <a:cs typeface="Tahoma"/>
              </a:rPr>
              <a:t>coцnaльнoй</a:t>
            </a:r>
            <a:r>
              <a:rPr dirty="0" sz="1300" spc="-7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F7941D"/>
                </a:solidFill>
                <a:latin typeface="Tahoma"/>
                <a:cs typeface="Tahoma"/>
              </a:rPr>
              <a:t>aктnвнocтn</a:t>
            </a:r>
            <a:r>
              <a:rPr dirty="0" sz="1300" spc="-7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F7941D"/>
                </a:solidFill>
                <a:latin typeface="Tahoma"/>
                <a:cs typeface="Tahoma"/>
              </a:rPr>
              <a:t>yчaщnxcя</a:t>
            </a:r>
            <a:r>
              <a:rPr dirty="0" sz="1300" spc="-7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F7941D"/>
                </a:solidFill>
                <a:latin typeface="Tahoma"/>
                <a:cs typeface="Tahoma"/>
              </a:rPr>
              <a:t>нaчaльнoй</a:t>
            </a:r>
            <a:r>
              <a:rPr dirty="0" sz="1300" spc="-7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F7941D"/>
                </a:solidFill>
                <a:latin typeface="Tahoma"/>
                <a:cs typeface="Tahoma"/>
              </a:rPr>
              <a:t>шкoлы </a:t>
            </a:r>
            <a:r>
              <a:rPr dirty="0" sz="1300" spc="-39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F7941D"/>
                </a:solidFill>
                <a:latin typeface="Tahoma"/>
                <a:cs typeface="Tahoma"/>
              </a:rPr>
              <a:t>peaлnзyeтcя</a:t>
            </a:r>
            <a:r>
              <a:rPr dirty="0" sz="1300" spc="-7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F7941D"/>
                </a:solidFill>
                <a:latin typeface="Tahoma"/>
                <a:cs typeface="Tahoma"/>
              </a:rPr>
              <a:t>coвмecтнo</a:t>
            </a:r>
            <a:r>
              <a:rPr dirty="0" sz="1300" spc="-7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F7941D"/>
                </a:solidFill>
                <a:latin typeface="Tahoma"/>
                <a:cs typeface="Tahoma"/>
              </a:rPr>
              <a:t>c</a:t>
            </a:r>
            <a:r>
              <a:rPr dirty="0" sz="1300" spc="-7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F7941D"/>
                </a:solidFill>
                <a:latin typeface="Tahoma"/>
                <a:cs typeface="Tahoma"/>
              </a:rPr>
              <a:t>пpoeктoм</a:t>
            </a:r>
            <a:r>
              <a:rPr dirty="0" sz="1300" spc="-7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F7941D"/>
                </a:solidFill>
                <a:latin typeface="Tahoma"/>
                <a:cs typeface="Tahoma"/>
              </a:rPr>
              <a:t>«Haвnгaтopы</a:t>
            </a:r>
            <a:r>
              <a:rPr dirty="0" sz="1300" spc="-75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300" spc="5">
                <a:solidFill>
                  <a:srgbClr val="F7941D"/>
                </a:solidFill>
                <a:latin typeface="Tahoma"/>
                <a:cs typeface="Tahoma"/>
              </a:rPr>
              <a:t>дeтcтвa»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ahoma"/>
              <a:cs typeface="Tahoma"/>
            </a:endParaRPr>
          </a:p>
          <a:p>
            <a:pPr marL="31115" marR="5080">
              <a:lnSpc>
                <a:spcPts val="1380"/>
              </a:lnSpc>
              <a:spcBef>
                <a:spcPts val="5"/>
              </a:spcBef>
            </a:pPr>
            <a:r>
              <a:rPr dirty="0" sz="1200" spc="50">
                <a:solidFill>
                  <a:srgbClr val="414042"/>
                </a:solidFill>
                <a:latin typeface="Tahoma"/>
                <a:cs typeface="Tahoma"/>
              </a:rPr>
              <a:t>Пpoгpaммa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нaпpaвлeнa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0">
                <a:solidFill>
                  <a:srgbClr val="414042"/>
                </a:solidFill>
                <a:latin typeface="Tahoma"/>
                <a:cs typeface="Tahoma"/>
              </a:rPr>
              <a:t>нa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414042"/>
                </a:solidFill>
                <a:latin typeface="Tahoma"/>
                <a:cs typeface="Tahoma"/>
              </a:rPr>
              <a:t>$opмnpoвaнne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coцnaльнo-знaчnмыx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0">
                <a:solidFill>
                  <a:srgbClr val="414042"/>
                </a:solidFill>
                <a:latin typeface="Tahoma"/>
                <a:cs typeface="Tahoma"/>
              </a:rPr>
              <a:t>кaчecтв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лnчнocтn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414042"/>
                </a:solidFill>
                <a:latin typeface="Tahoma"/>
                <a:cs typeface="Tahoma"/>
              </a:rPr>
              <a:t>o6yчaющnxcя,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a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414042"/>
                </a:solidFill>
                <a:latin typeface="Tahoma"/>
                <a:cs typeface="Tahoma"/>
              </a:rPr>
              <a:t>тaкшe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414042"/>
                </a:solidFill>
                <a:latin typeface="Tahoma"/>
                <a:cs typeface="Tahoma"/>
              </a:rPr>
              <a:t>ключeвыx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6aзoвыx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414042"/>
                </a:solidFill>
                <a:latin typeface="Tahoma"/>
                <a:cs typeface="Tahoma"/>
              </a:rPr>
              <a:t>цeннocтeй:</a:t>
            </a:r>
            <a:endParaRPr sz="1200">
              <a:latin typeface="Tahoma"/>
              <a:cs typeface="Tahoma"/>
            </a:endParaRPr>
          </a:p>
          <a:p>
            <a:pPr marL="31115">
              <a:lnSpc>
                <a:spcPts val="1385"/>
              </a:lnSpc>
            </a:pPr>
            <a:r>
              <a:rPr dirty="0" sz="1200" spc="-45">
                <a:solidFill>
                  <a:srgbClr val="F7941D"/>
                </a:solidFill>
                <a:latin typeface="Verdana"/>
                <a:cs typeface="Verdana"/>
              </a:rPr>
              <a:t>Poдинa,</a:t>
            </a:r>
            <a:r>
              <a:rPr dirty="0" sz="1200" spc="-13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200" spc="-70">
                <a:solidFill>
                  <a:srgbClr val="F7941D"/>
                </a:solidFill>
                <a:latin typeface="Verdana"/>
                <a:cs typeface="Verdana"/>
              </a:rPr>
              <a:t>ceмья,</a:t>
            </a:r>
            <a:r>
              <a:rPr dirty="0" sz="1200" spc="-13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200" spc="-45">
                <a:solidFill>
                  <a:srgbClr val="F7941D"/>
                </a:solidFill>
                <a:latin typeface="Verdana"/>
                <a:cs typeface="Verdana"/>
              </a:rPr>
              <a:t>пpиpoдa,</a:t>
            </a:r>
            <a:r>
              <a:rPr dirty="0" sz="1200" spc="-13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200" spc="-25">
                <a:solidFill>
                  <a:srgbClr val="F7941D"/>
                </a:solidFill>
                <a:latin typeface="Verdana"/>
                <a:cs typeface="Verdana"/>
              </a:rPr>
              <a:t>дpyн6a,</a:t>
            </a:r>
            <a:r>
              <a:rPr dirty="0" sz="1200" spc="-13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200" spc="-60">
                <a:solidFill>
                  <a:srgbClr val="F7941D"/>
                </a:solidFill>
                <a:latin typeface="Verdana"/>
                <a:cs typeface="Verdana"/>
              </a:rPr>
              <a:t>тpyд,</a:t>
            </a:r>
            <a:r>
              <a:rPr dirty="0" sz="1200" spc="-13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200" spc="-50">
                <a:solidFill>
                  <a:srgbClr val="F7941D"/>
                </a:solidFill>
                <a:latin typeface="Verdana"/>
                <a:cs typeface="Verdana"/>
              </a:rPr>
              <a:t>милocepдиe.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5083" y="2345811"/>
            <a:ext cx="288798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35">
                <a:solidFill>
                  <a:srgbClr val="414042"/>
                </a:solidFill>
                <a:latin typeface="Verdana"/>
                <a:cs typeface="Verdana"/>
              </a:rPr>
              <a:t>Cтapт</a:t>
            </a:r>
            <a:r>
              <a:rPr dirty="0" sz="1300" spc="-15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300" spc="-35">
                <a:solidFill>
                  <a:srgbClr val="414042"/>
                </a:solidFill>
                <a:latin typeface="Verdana"/>
                <a:cs typeface="Verdana"/>
              </a:rPr>
              <a:t>пpoгpaммы</a:t>
            </a:r>
            <a:r>
              <a:rPr dirty="0" sz="1300" spc="-15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300" spc="-250">
                <a:solidFill>
                  <a:srgbClr val="414042"/>
                </a:solidFill>
                <a:latin typeface="Verdana"/>
                <a:cs typeface="Verdana"/>
              </a:rPr>
              <a:t>1</a:t>
            </a:r>
            <a:r>
              <a:rPr dirty="0" sz="1300" spc="-15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300" spc="-50">
                <a:solidFill>
                  <a:srgbClr val="414042"/>
                </a:solidFill>
                <a:latin typeface="Verdana"/>
                <a:cs typeface="Verdana"/>
              </a:rPr>
              <a:t>ceнтя6pя</a:t>
            </a:r>
            <a:r>
              <a:rPr dirty="0" sz="1300" spc="-15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300" spc="-75">
                <a:solidFill>
                  <a:srgbClr val="414042"/>
                </a:solidFill>
                <a:latin typeface="Verdana"/>
                <a:cs typeface="Verdana"/>
              </a:rPr>
              <a:t>2021</a:t>
            </a:r>
            <a:r>
              <a:rPr dirty="0" sz="1300" spc="-15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300" spc="-110">
                <a:solidFill>
                  <a:srgbClr val="414042"/>
                </a:solidFill>
                <a:latin typeface="Verdana"/>
                <a:cs typeface="Verdana"/>
              </a:rPr>
              <a:t>г.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8419" y="2919653"/>
            <a:ext cx="938987" cy="938999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599179" y="5316437"/>
            <a:ext cx="1284605" cy="283845"/>
          </a:xfrm>
          <a:custGeom>
            <a:avLst/>
            <a:gdLst/>
            <a:ahLst/>
            <a:cxnLst/>
            <a:rect l="l" t="t" r="r" b="b"/>
            <a:pathLst>
              <a:path w="1284605" h="283845">
                <a:moveTo>
                  <a:pt x="1284287" y="0"/>
                </a:moveTo>
                <a:lnTo>
                  <a:pt x="57696" y="0"/>
                </a:lnTo>
                <a:lnTo>
                  <a:pt x="0" y="73101"/>
                </a:lnTo>
                <a:lnTo>
                  <a:pt x="0" y="283654"/>
                </a:lnTo>
                <a:lnTo>
                  <a:pt x="1226604" y="283654"/>
                </a:lnTo>
                <a:lnTo>
                  <a:pt x="1284287" y="210540"/>
                </a:lnTo>
                <a:lnTo>
                  <a:pt x="1284287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713501" y="5319298"/>
            <a:ext cx="10699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4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90" b="1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r>
              <a:rPr dirty="0" sz="14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0" b="1">
                <a:solidFill>
                  <a:srgbClr val="FFFFFF"/>
                </a:solidFill>
                <a:latin typeface="Arial"/>
                <a:cs typeface="Arial"/>
              </a:rPr>
              <a:t>году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8487" y="5673261"/>
            <a:ext cx="4374515" cy="125476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зaпycк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343738"/>
                </a:solidFill>
                <a:latin typeface="Tahoma"/>
                <a:cs typeface="Tahoma"/>
              </a:rPr>
              <a:t>пpoгpaммы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343738"/>
                </a:solidFill>
                <a:latin typeface="Tahoma"/>
                <a:cs typeface="Tahoma"/>
              </a:rPr>
              <a:t>вo</a:t>
            </a:r>
            <a:r>
              <a:rPr dirty="0" sz="1000" spc="-6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15">
                <a:solidFill>
                  <a:srgbClr val="343738"/>
                </a:solidFill>
                <a:latin typeface="Tahoma"/>
                <a:cs typeface="Tahoma"/>
              </a:rPr>
              <a:t>вcex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15">
                <a:solidFill>
                  <a:srgbClr val="343738"/>
                </a:solidFill>
                <a:latin typeface="Tahoma"/>
                <a:cs typeface="Tahoma"/>
              </a:rPr>
              <a:t>cy6ъeктax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125">
                <a:solidFill>
                  <a:srgbClr val="343738"/>
                </a:solidFill>
                <a:latin typeface="Tahoma"/>
                <a:cs typeface="Tahoma"/>
              </a:rPr>
              <a:t>PӨ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зaпycк</a:t>
            </a:r>
            <a:r>
              <a:rPr dirty="0" sz="1000" spc="-6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343738"/>
                </a:solidFill>
                <a:latin typeface="Tahoma"/>
                <a:cs typeface="Tahoma"/>
              </a:rPr>
              <a:t>yчe6нo-мeтoдnчecкoгo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343738"/>
                </a:solidFill>
                <a:latin typeface="Tahoma"/>
                <a:cs typeface="Tahoma"/>
              </a:rPr>
              <a:t>кoмплeкca</a:t>
            </a:r>
            <a:r>
              <a:rPr dirty="0" sz="1000" spc="-6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343738"/>
                </a:solidFill>
                <a:latin typeface="Tahoma"/>
                <a:cs typeface="Tahoma"/>
              </a:rPr>
              <a:t>пo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343738"/>
                </a:solidFill>
                <a:latin typeface="Tahoma"/>
                <a:cs typeface="Tahoma"/>
              </a:rPr>
              <a:t>peaлnзaцnn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343738"/>
                </a:solidFill>
                <a:latin typeface="Tahoma"/>
                <a:cs typeface="Tahoma"/>
              </a:rPr>
              <a:t>пpoeктa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dirty="0" sz="1000" spc="30">
                <a:solidFill>
                  <a:srgbClr val="343738"/>
                </a:solidFill>
                <a:latin typeface="Tahoma"/>
                <a:cs typeface="Tahoma"/>
              </a:rPr>
              <a:t>Гy6epнaтopcкaя</a:t>
            </a:r>
            <a:r>
              <a:rPr dirty="0" sz="1000" spc="-6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343738"/>
                </a:solidFill>
                <a:latin typeface="Tahoma"/>
                <a:cs typeface="Tahoma"/>
              </a:rPr>
              <a:t>пpo$nльнaя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15">
                <a:solidFill>
                  <a:srgbClr val="343738"/>
                </a:solidFill>
                <a:latin typeface="Tahoma"/>
                <a:cs typeface="Tahoma"/>
              </a:rPr>
              <a:t>лeтняя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cмeнa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«Peгnoнaльный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cлëт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15">
                <a:solidFill>
                  <a:srgbClr val="343738"/>
                </a:solidFill>
                <a:latin typeface="Tahoma"/>
                <a:cs typeface="Tahoma"/>
              </a:rPr>
              <a:t>Opлят» </a:t>
            </a:r>
            <a:r>
              <a:rPr dirty="0" sz="1000" spc="-29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343738"/>
                </a:solidFill>
                <a:latin typeface="Tahoma"/>
                <a:cs typeface="Tahoma"/>
              </a:rPr>
              <a:t>(peгnoны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343738"/>
                </a:solidFill>
                <a:latin typeface="Tahoma"/>
                <a:cs typeface="Tahoma"/>
              </a:rPr>
              <a:t>Poccnйcкoй</a:t>
            </a:r>
            <a:r>
              <a:rPr dirty="0" sz="1000" spc="-6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343738"/>
                </a:solidFill>
                <a:latin typeface="Tahoma"/>
                <a:cs typeface="Tahoma"/>
              </a:rPr>
              <a:t>Өeдepaцnn)</a:t>
            </a:r>
            <a:r>
              <a:rPr dirty="0" sz="1000" spc="-6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55">
                <a:solidFill>
                  <a:srgbClr val="343738"/>
                </a:solidFill>
                <a:latin typeface="Tahoma"/>
                <a:cs typeface="Tahoma"/>
              </a:rPr>
              <a:t>2022</a:t>
            </a:r>
            <a:r>
              <a:rPr dirty="0" sz="1000" spc="-6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343738"/>
                </a:solidFill>
                <a:latin typeface="Tahoma"/>
                <a:cs typeface="Tahoma"/>
              </a:rPr>
              <a:t>г.</a:t>
            </a:r>
            <a:endParaRPr sz="1000">
              <a:latin typeface="Tahoma"/>
              <a:cs typeface="Tahoma"/>
            </a:endParaRPr>
          </a:p>
          <a:p>
            <a:pPr marL="12700" marR="346075">
              <a:lnSpc>
                <a:spcPct val="100000"/>
              </a:lnSpc>
              <a:spcBef>
                <a:spcPts val="570"/>
              </a:spcBef>
            </a:pPr>
            <a:r>
              <a:rPr dirty="0" sz="1000" spc="35">
                <a:solidFill>
                  <a:srgbClr val="343738"/>
                </a:solidFill>
                <a:latin typeface="Tahoma"/>
                <a:cs typeface="Tahoma"/>
              </a:rPr>
              <a:t>Bcepoccnйcкaя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343738"/>
                </a:solidFill>
                <a:latin typeface="Tahoma"/>
                <a:cs typeface="Tahoma"/>
              </a:rPr>
              <a:t>тeмaтnчecкaя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cмeнa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«Coдpyшecтвo</a:t>
            </a:r>
            <a:r>
              <a:rPr dirty="0" sz="1000" spc="-5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343738"/>
                </a:solidFill>
                <a:latin typeface="Tahoma"/>
                <a:cs typeface="Tahoma"/>
              </a:rPr>
              <a:t>Opлят</a:t>
            </a:r>
            <a:r>
              <a:rPr dirty="0" sz="1000" spc="-5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343738"/>
                </a:solidFill>
                <a:latin typeface="Tahoma"/>
                <a:cs typeface="Tahoma"/>
              </a:rPr>
              <a:t>Poccnn» </a:t>
            </a:r>
            <a:r>
              <a:rPr dirty="0" sz="1000" spc="-30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343738"/>
                </a:solidFill>
                <a:latin typeface="Tahoma"/>
                <a:cs typeface="Tahoma"/>
              </a:rPr>
              <a:t>(BДЦ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343738"/>
                </a:solidFill>
                <a:latin typeface="Tahoma"/>
                <a:cs typeface="Tahoma"/>
              </a:rPr>
              <a:t>«Opлëнoк»)</a:t>
            </a:r>
            <a:r>
              <a:rPr dirty="0" sz="1000" spc="-6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343738"/>
                </a:solidFill>
                <a:latin typeface="Tahoma"/>
                <a:cs typeface="Tahoma"/>
              </a:rPr>
              <a:t>–2022</a:t>
            </a:r>
            <a:r>
              <a:rPr dirty="0" sz="1000" spc="-6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343738"/>
                </a:solidFill>
                <a:latin typeface="Tahoma"/>
                <a:cs typeface="Tahoma"/>
              </a:rPr>
              <a:t>г.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6972" y="631012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29" y="0"/>
                </a:moveTo>
                <a:lnTo>
                  <a:pt x="5816" y="0"/>
                </a:lnTo>
                <a:lnTo>
                  <a:pt x="0" y="5816"/>
                </a:lnTo>
                <a:lnTo>
                  <a:pt x="0" y="20116"/>
                </a:lnTo>
                <a:lnTo>
                  <a:pt x="5816" y="25933"/>
                </a:lnTo>
                <a:lnTo>
                  <a:pt x="20129" y="25933"/>
                </a:lnTo>
                <a:lnTo>
                  <a:pt x="25933" y="20116"/>
                </a:lnTo>
                <a:lnTo>
                  <a:pt x="25933" y="12966"/>
                </a:lnTo>
                <a:lnTo>
                  <a:pt x="25933" y="5816"/>
                </a:lnTo>
                <a:lnTo>
                  <a:pt x="2012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26972" y="583487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29" y="0"/>
                </a:moveTo>
                <a:lnTo>
                  <a:pt x="5816" y="0"/>
                </a:lnTo>
                <a:lnTo>
                  <a:pt x="0" y="5829"/>
                </a:lnTo>
                <a:lnTo>
                  <a:pt x="0" y="20129"/>
                </a:lnTo>
                <a:lnTo>
                  <a:pt x="5816" y="25933"/>
                </a:lnTo>
                <a:lnTo>
                  <a:pt x="20129" y="25933"/>
                </a:lnTo>
                <a:lnTo>
                  <a:pt x="25933" y="20129"/>
                </a:lnTo>
                <a:lnTo>
                  <a:pt x="25933" y="12966"/>
                </a:lnTo>
                <a:lnTo>
                  <a:pt x="25933" y="5829"/>
                </a:lnTo>
                <a:lnTo>
                  <a:pt x="2012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26972" y="605872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29" y="0"/>
                </a:moveTo>
                <a:lnTo>
                  <a:pt x="5816" y="0"/>
                </a:lnTo>
                <a:lnTo>
                  <a:pt x="0" y="5816"/>
                </a:lnTo>
                <a:lnTo>
                  <a:pt x="0" y="20116"/>
                </a:lnTo>
                <a:lnTo>
                  <a:pt x="5816" y="25933"/>
                </a:lnTo>
                <a:lnTo>
                  <a:pt x="20129" y="25933"/>
                </a:lnTo>
                <a:lnTo>
                  <a:pt x="25933" y="20116"/>
                </a:lnTo>
                <a:lnTo>
                  <a:pt x="25933" y="12966"/>
                </a:lnTo>
                <a:lnTo>
                  <a:pt x="25933" y="5816"/>
                </a:lnTo>
                <a:lnTo>
                  <a:pt x="2012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26972" y="668768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29" y="0"/>
                </a:moveTo>
                <a:lnTo>
                  <a:pt x="5816" y="0"/>
                </a:lnTo>
                <a:lnTo>
                  <a:pt x="0" y="5829"/>
                </a:lnTo>
                <a:lnTo>
                  <a:pt x="0" y="20116"/>
                </a:lnTo>
                <a:lnTo>
                  <a:pt x="5816" y="25933"/>
                </a:lnTo>
                <a:lnTo>
                  <a:pt x="20129" y="25933"/>
                </a:lnTo>
                <a:lnTo>
                  <a:pt x="25933" y="20116"/>
                </a:lnTo>
                <a:lnTo>
                  <a:pt x="25933" y="12966"/>
                </a:lnTo>
                <a:lnTo>
                  <a:pt x="25933" y="5829"/>
                </a:lnTo>
                <a:lnTo>
                  <a:pt x="2012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6233777" y="4475324"/>
            <a:ext cx="2796540" cy="143573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779145">
              <a:lnSpc>
                <a:spcPct val="100000"/>
              </a:lnSpc>
              <a:spcBef>
                <a:spcPts val="770"/>
              </a:spcBef>
            </a:pPr>
            <a:r>
              <a:rPr dirty="0" sz="1200" spc="-35">
                <a:solidFill>
                  <a:srgbClr val="F7941D"/>
                </a:solidFill>
                <a:latin typeface="Verdana"/>
                <a:cs typeface="Verdana"/>
              </a:rPr>
              <a:t>Пapтнepы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dirty="0" sz="1000" spc="35">
                <a:solidFill>
                  <a:srgbClr val="343738"/>
                </a:solidFill>
                <a:latin typeface="Tahoma"/>
                <a:cs typeface="Tahoma"/>
              </a:rPr>
              <a:t>Bcepoccnйcкnй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343738"/>
                </a:solidFill>
                <a:latin typeface="Tahoma"/>
                <a:cs typeface="Tahoma"/>
              </a:rPr>
              <a:t>дeтcкnй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цeнтp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343738"/>
                </a:solidFill>
                <a:latin typeface="Tahoma"/>
                <a:cs typeface="Tahoma"/>
              </a:rPr>
              <a:t>«Opлeнoк»</a:t>
            </a:r>
            <a:endParaRPr sz="1000">
              <a:latin typeface="Tahoma"/>
              <a:cs typeface="Tahoma"/>
            </a:endParaRPr>
          </a:p>
          <a:p>
            <a:pPr marL="12700" marR="487045">
              <a:lnSpc>
                <a:spcPts val="1000"/>
              </a:lnSpc>
              <a:spcBef>
                <a:spcPts val="625"/>
              </a:spcBef>
            </a:pPr>
            <a:r>
              <a:rPr dirty="0" sz="1000" spc="80">
                <a:solidFill>
                  <a:srgbClr val="343738"/>
                </a:solidFill>
                <a:latin typeface="Tahoma"/>
                <a:cs typeface="Tahoma"/>
              </a:rPr>
              <a:t>ӨГБУK</a:t>
            </a:r>
            <a:r>
              <a:rPr dirty="0" sz="1000" spc="-7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15">
                <a:solidFill>
                  <a:srgbClr val="343738"/>
                </a:solidFill>
                <a:latin typeface="Tahoma"/>
                <a:cs typeface="Tahoma"/>
              </a:rPr>
              <a:t>«Цeнтpaльный</a:t>
            </a:r>
            <a:r>
              <a:rPr dirty="0" sz="1000" spc="-7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мyзeй</a:t>
            </a:r>
            <a:r>
              <a:rPr dirty="0" sz="1000" spc="-7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343738"/>
                </a:solidFill>
                <a:latin typeface="Tahoma"/>
                <a:cs typeface="Tahoma"/>
              </a:rPr>
              <a:t>Beлnкoй </a:t>
            </a:r>
            <a:r>
              <a:rPr dirty="0" sz="1000" spc="-29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Oтeчecтвeннoй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343738"/>
                </a:solidFill>
                <a:latin typeface="Tahoma"/>
                <a:cs typeface="Tahoma"/>
              </a:rPr>
              <a:t>вoйны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343738"/>
                </a:solidFill>
                <a:latin typeface="Tahoma"/>
                <a:cs typeface="Tahoma"/>
              </a:rPr>
              <a:t>1941-1945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343738"/>
                </a:solidFill>
                <a:latin typeface="Tahoma"/>
                <a:cs typeface="Tahoma"/>
              </a:rPr>
              <a:t>гг.»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24300"/>
              </a:lnSpc>
              <a:spcBef>
                <a:spcPts val="130"/>
              </a:spcBef>
            </a:pP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Интeллeктyaльный </a:t>
            </a:r>
            <a:r>
              <a:rPr dirty="0" sz="1000" spc="30">
                <a:solidFill>
                  <a:srgbClr val="343738"/>
                </a:solidFill>
                <a:latin typeface="Tahoma"/>
                <a:cs typeface="Tahoma"/>
              </a:rPr>
              <a:t>клy6 </a:t>
            </a:r>
            <a:r>
              <a:rPr dirty="0" sz="1000" spc="-5">
                <a:solidFill>
                  <a:srgbClr val="343738"/>
                </a:solidFill>
                <a:latin typeface="Tahoma"/>
                <a:cs typeface="Tahoma"/>
              </a:rPr>
              <a:t>«Чтo? </a:t>
            </a:r>
            <a:r>
              <a:rPr dirty="0" sz="1000" spc="35">
                <a:solidFill>
                  <a:srgbClr val="343738"/>
                </a:solidFill>
                <a:latin typeface="Tahoma"/>
                <a:cs typeface="Tahoma"/>
              </a:rPr>
              <a:t>Гдe? </a:t>
            </a:r>
            <a:r>
              <a:rPr dirty="0" sz="1000" spc="15">
                <a:solidFill>
                  <a:srgbClr val="343738"/>
                </a:solidFill>
                <a:latin typeface="Tahoma"/>
                <a:cs typeface="Tahoma"/>
              </a:rPr>
              <a:t>Koгдa?» </a:t>
            </a: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 Teaтpaльный</a:t>
            </a:r>
            <a:r>
              <a:rPr dirty="0" sz="1000" spc="-7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15">
                <a:solidFill>
                  <a:srgbClr val="343738"/>
                </a:solidFill>
                <a:latin typeface="Tahoma"/>
                <a:cs typeface="Tahoma"/>
              </a:rPr>
              <a:t>nнcтnтyт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nмeнn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343738"/>
                </a:solidFill>
                <a:latin typeface="Tahoma"/>
                <a:cs typeface="Tahoma"/>
              </a:rPr>
              <a:t>Бopnca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343738"/>
                </a:solidFill>
                <a:latin typeface="Tahoma"/>
                <a:cs typeface="Tahoma"/>
              </a:rPr>
              <a:t>Щyкnнa </a:t>
            </a:r>
            <a:r>
              <a:rPr dirty="0" sz="1000" spc="-30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343738"/>
                </a:solidFill>
                <a:latin typeface="Tahoma"/>
                <a:cs typeface="Tahoma"/>
              </a:rPr>
              <a:t>Bcepoccnйcкnй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343738"/>
                </a:solidFill>
                <a:latin typeface="Tahoma"/>
                <a:cs typeface="Tahoma"/>
              </a:rPr>
              <a:t>кoнкypc</a:t>
            </a:r>
            <a:r>
              <a:rPr dirty="0" sz="1000" spc="-60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343738"/>
                </a:solidFill>
                <a:latin typeface="Tahoma"/>
                <a:cs typeface="Tahoma"/>
              </a:rPr>
              <a:t>«Лnдepы</a:t>
            </a:r>
            <a:r>
              <a:rPr dirty="0" sz="1000" spc="-65">
                <a:solidFill>
                  <a:srgbClr val="343738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343738"/>
                </a:solidFill>
                <a:latin typeface="Tahoma"/>
                <a:cs typeface="Tahoma"/>
              </a:rPr>
              <a:t>Poccnn»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62275" y="489337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20129" y="0"/>
                </a:moveTo>
                <a:lnTo>
                  <a:pt x="5803" y="0"/>
                </a:lnTo>
                <a:lnTo>
                  <a:pt x="0" y="5829"/>
                </a:lnTo>
                <a:lnTo>
                  <a:pt x="0" y="20116"/>
                </a:lnTo>
                <a:lnTo>
                  <a:pt x="5803" y="25933"/>
                </a:lnTo>
                <a:lnTo>
                  <a:pt x="20129" y="25933"/>
                </a:lnTo>
                <a:lnTo>
                  <a:pt x="25933" y="20116"/>
                </a:lnTo>
                <a:lnTo>
                  <a:pt x="25933" y="12966"/>
                </a:lnTo>
                <a:lnTo>
                  <a:pt x="25933" y="5829"/>
                </a:lnTo>
                <a:lnTo>
                  <a:pt x="2012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162275" y="509940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20129" y="0"/>
                </a:moveTo>
                <a:lnTo>
                  <a:pt x="5803" y="0"/>
                </a:lnTo>
                <a:lnTo>
                  <a:pt x="0" y="5816"/>
                </a:lnTo>
                <a:lnTo>
                  <a:pt x="0" y="20116"/>
                </a:lnTo>
                <a:lnTo>
                  <a:pt x="5803" y="25933"/>
                </a:lnTo>
                <a:lnTo>
                  <a:pt x="20129" y="25933"/>
                </a:lnTo>
                <a:lnTo>
                  <a:pt x="25933" y="20116"/>
                </a:lnTo>
                <a:lnTo>
                  <a:pt x="25933" y="12966"/>
                </a:lnTo>
                <a:lnTo>
                  <a:pt x="25933" y="5816"/>
                </a:lnTo>
                <a:lnTo>
                  <a:pt x="2012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162275" y="543270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20129" y="0"/>
                </a:moveTo>
                <a:lnTo>
                  <a:pt x="5803" y="0"/>
                </a:lnTo>
                <a:lnTo>
                  <a:pt x="0" y="5816"/>
                </a:lnTo>
                <a:lnTo>
                  <a:pt x="0" y="20116"/>
                </a:lnTo>
                <a:lnTo>
                  <a:pt x="5803" y="25933"/>
                </a:lnTo>
                <a:lnTo>
                  <a:pt x="20129" y="25933"/>
                </a:lnTo>
                <a:lnTo>
                  <a:pt x="25933" y="20116"/>
                </a:lnTo>
                <a:lnTo>
                  <a:pt x="25933" y="12966"/>
                </a:lnTo>
                <a:lnTo>
                  <a:pt x="25933" y="5816"/>
                </a:lnTo>
                <a:lnTo>
                  <a:pt x="2012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162275" y="561575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20129" y="0"/>
                </a:moveTo>
                <a:lnTo>
                  <a:pt x="5803" y="0"/>
                </a:lnTo>
                <a:lnTo>
                  <a:pt x="0" y="5816"/>
                </a:lnTo>
                <a:lnTo>
                  <a:pt x="0" y="20116"/>
                </a:lnTo>
                <a:lnTo>
                  <a:pt x="5803" y="25933"/>
                </a:lnTo>
                <a:lnTo>
                  <a:pt x="20129" y="25933"/>
                </a:lnTo>
                <a:lnTo>
                  <a:pt x="25933" y="20116"/>
                </a:lnTo>
                <a:lnTo>
                  <a:pt x="25933" y="12966"/>
                </a:lnTo>
                <a:lnTo>
                  <a:pt x="25933" y="5816"/>
                </a:lnTo>
                <a:lnTo>
                  <a:pt x="2012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162275" y="581149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20129" y="0"/>
                </a:moveTo>
                <a:lnTo>
                  <a:pt x="5803" y="0"/>
                </a:lnTo>
                <a:lnTo>
                  <a:pt x="0" y="5816"/>
                </a:lnTo>
                <a:lnTo>
                  <a:pt x="0" y="20116"/>
                </a:lnTo>
                <a:lnTo>
                  <a:pt x="5803" y="25933"/>
                </a:lnTo>
                <a:lnTo>
                  <a:pt x="20129" y="25933"/>
                </a:lnTo>
                <a:lnTo>
                  <a:pt x="25933" y="20116"/>
                </a:lnTo>
                <a:lnTo>
                  <a:pt x="25933" y="12966"/>
                </a:lnTo>
                <a:lnTo>
                  <a:pt x="25933" y="5816"/>
                </a:lnTo>
                <a:lnTo>
                  <a:pt x="2012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5" name="object 35"/>
          <p:cNvGrpSpPr/>
          <p:nvPr/>
        </p:nvGrpSpPr>
        <p:grpSpPr>
          <a:xfrm>
            <a:off x="9461944" y="4573228"/>
            <a:ext cx="825500" cy="1435100"/>
            <a:chOff x="9461944" y="4573228"/>
            <a:chExt cx="825500" cy="1435100"/>
          </a:xfrm>
        </p:grpSpPr>
        <p:sp>
          <p:nvSpPr>
            <p:cNvPr id="36" name="object 36"/>
            <p:cNvSpPr/>
            <p:nvPr/>
          </p:nvSpPr>
          <p:spPr>
            <a:xfrm>
              <a:off x="9842323" y="596988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750" y="0"/>
                  </a:moveTo>
                  <a:lnTo>
                    <a:pt x="31750" y="31750"/>
                  </a:lnTo>
                  <a:lnTo>
                    <a:pt x="0" y="31750"/>
                  </a:lnTo>
                </a:path>
              </a:pathLst>
            </a:custGeom>
            <a:ln w="12700">
              <a:solidFill>
                <a:srgbClr val="F794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9874073" y="4573228"/>
              <a:ext cx="0" cy="1365250"/>
            </a:xfrm>
            <a:custGeom>
              <a:avLst/>
              <a:gdLst/>
              <a:ahLst/>
              <a:cxnLst/>
              <a:rect l="l" t="t" r="r" b="b"/>
              <a:pathLst>
                <a:path w="0" h="1365250">
                  <a:moveTo>
                    <a:pt x="0" y="0"/>
                  </a:moveTo>
                  <a:lnTo>
                    <a:pt x="0" y="1364932"/>
                  </a:lnTo>
                </a:path>
              </a:pathLst>
            </a:custGeom>
            <a:ln w="12700">
              <a:solidFill>
                <a:srgbClr val="F7941D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61944" y="4676529"/>
              <a:ext cx="825220" cy="823052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5575024" y="5963530"/>
            <a:ext cx="4204335" cy="44450"/>
            <a:chOff x="5575024" y="5963530"/>
            <a:chExt cx="4204335" cy="44450"/>
          </a:xfrm>
        </p:grpSpPr>
        <p:sp>
          <p:nvSpPr>
            <p:cNvPr id="40" name="object 40"/>
            <p:cNvSpPr/>
            <p:nvPr/>
          </p:nvSpPr>
          <p:spPr>
            <a:xfrm>
              <a:off x="5644685" y="6001630"/>
              <a:ext cx="4135120" cy="0"/>
            </a:xfrm>
            <a:custGeom>
              <a:avLst/>
              <a:gdLst/>
              <a:ahLst/>
              <a:cxnLst/>
              <a:rect l="l" t="t" r="r" b="b"/>
              <a:pathLst>
                <a:path w="4135120" h="0">
                  <a:moveTo>
                    <a:pt x="413452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7941D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581374" y="596988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750" y="31750"/>
                  </a:moveTo>
                  <a:lnTo>
                    <a:pt x="0" y="3175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7941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" name="object 42"/>
          <p:cNvGrpSpPr/>
          <p:nvPr/>
        </p:nvGrpSpPr>
        <p:grpSpPr>
          <a:xfrm>
            <a:off x="5575024" y="4471652"/>
            <a:ext cx="44450" cy="1435100"/>
            <a:chOff x="5575024" y="4471652"/>
            <a:chExt cx="44450" cy="1435100"/>
          </a:xfrm>
        </p:grpSpPr>
        <p:sp>
          <p:nvSpPr>
            <p:cNvPr id="43" name="object 43"/>
            <p:cNvSpPr/>
            <p:nvPr/>
          </p:nvSpPr>
          <p:spPr>
            <a:xfrm>
              <a:off x="5581374" y="4541485"/>
              <a:ext cx="0" cy="1365250"/>
            </a:xfrm>
            <a:custGeom>
              <a:avLst/>
              <a:gdLst/>
              <a:ahLst/>
              <a:cxnLst/>
              <a:rect l="l" t="t" r="r" b="b"/>
              <a:pathLst>
                <a:path w="0" h="1365250">
                  <a:moveTo>
                    <a:pt x="0" y="136490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7941D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5581374" y="447800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31750"/>
                  </a:moveTo>
                  <a:lnTo>
                    <a:pt x="0" y="0"/>
                  </a:lnTo>
                  <a:lnTo>
                    <a:pt x="31750" y="0"/>
                  </a:lnTo>
                </a:path>
              </a:pathLst>
            </a:custGeom>
            <a:ln w="12700">
              <a:solidFill>
                <a:srgbClr val="F7941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5" name="object 45"/>
          <p:cNvGrpSpPr/>
          <p:nvPr/>
        </p:nvGrpSpPr>
        <p:grpSpPr>
          <a:xfrm>
            <a:off x="5676252" y="4471652"/>
            <a:ext cx="4204335" cy="44450"/>
            <a:chOff x="5676252" y="4471652"/>
            <a:chExt cx="4204335" cy="44450"/>
          </a:xfrm>
        </p:grpSpPr>
        <p:sp>
          <p:nvSpPr>
            <p:cNvPr id="46" name="object 46"/>
            <p:cNvSpPr/>
            <p:nvPr/>
          </p:nvSpPr>
          <p:spPr>
            <a:xfrm>
              <a:off x="5676252" y="4478002"/>
              <a:ext cx="4135120" cy="0"/>
            </a:xfrm>
            <a:custGeom>
              <a:avLst/>
              <a:gdLst/>
              <a:ahLst/>
              <a:cxnLst/>
              <a:rect l="l" t="t" r="r" b="b"/>
              <a:pathLst>
                <a:path w="4135120" h="0">
                  <a:moveTo>
                    <a:pt x="0" y="0"/>
                  </a:moveTo>
                  <a:lnTo>
                    <a:pt x="4134510" y="0"/>
                  </a:lnTo>
                </a:path>
              </a:pathLst>
            </a:custGeom>
            <a:ln w="12700">
              <a:solidFill>
                <a:srgbClr val="F7941D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9842323" y="447800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</a:path>
              </a:pathLst>
            </a:custGeom>
            <a:ln w="12700">
              <a:solidFill>
                <a:srgbClr val="F7941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8" name="object 48"/>
          <p:cNvGrpSpPr/>
          <p:nvPr/>
        </p:nvGrpSpPr>
        <p:grpSpPr>
          <a:xfrm>
            <a:off x="7077570" y="996492"/>
            <a:ext cx="3264535" cy="2927985"/>
            <a:chOff x="7077570" y="996492"/>
            <a:chExt cx="3264535" cy="2927985"/>
          </a:xfrm>
        </p:grpSpPr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75791" y="996492"/>
              <a:ext cx="2665856" cy="266583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77570" y="2548140"/>
              <a:ext cx="1375867" cy="1375879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7675162" y="6473738"/>
            <a:ext cx="708025" cy="418465"/>
            <a:chOff x="7675162" y="6473738"/>
            <a:chExt cx="708025" cy="418465"/>
          </a:xfrm>
        </p:grpSpPr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75794" y="6509382"/>
              <a:ext cx="130860" cy="15370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7675156" y="6702132"/>
              <a:ext cx="91440" cy="153670"/>
            </a:xfrm>
            <a:custGeom>
              <a:avLst/>
              <a:gdLst/>
              <a:ahLst/>
              <a:cxnLst/>
              <a:rect l="l" t="t" r="r" b="b"/>
              <a:pathLst>
                <a:path w="91440" h="153670">
                  <a:moveTo>
                    <a:pt x="90995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153670"/>
                  </a:lnTo>
                  <a:lnTo>
                    <a:pt x="16725" y="153670"/>
                  </a:lnTo>
                  <a:lnTo>
                    <a:pt x="16725" y="15240"/>
                  </a:lnTo>
                  <a:lnTo>
                    <a:pt x="74269" y="15240"/>
                  </a:lnTo>
                  <a:lnTo>
                    <a:pt x="74269" y="153670"/>
                  </a:lnTo>
                  <a:lnTo>
                    <a:pt x="90995" y="153670"/>
                  </a:lnTo>
                  <a:lnTo>
                    <a:pt x="90995" y="15240"/>
                  </a:lnTo>
                  <a:lnTo>
                    <a:pt x="90995" y="0"/>
                  </a:lnTo>
                  <a:close/>
                </a:path>
              </a:pathLst>
            </a:custGeom>
            <a:solidFill>
              <a:srgbClr val="7B715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54128" y="6509382"/>
              <a:ext cx="106908" cy="15734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99592" y="6506618"/>
              <a:ext cx="96659" cy="16008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93146" y="6699138"/>
              <a:ext cx="99377" cy="16031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19511" y="6702122"/>
              <a:ext cx="85153" cy="15372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51567" y="6509382"/>
              <a:ext cx="78816" cy="15370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30803" y="6702126"/>
              <a:ext cx="207524" cy="18957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84820" y="6473738"/>
              <a:ext cx="97764" cy="18933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58200" y="6702120"/>
              <a:ext cx="124904" cy="153720"/>
            </a:xfrm>
            <a:prstGeom prst="rect">
              <a:avLst/>
            </a:prstGeom>
          </p:spPr>
        </p:pic>
      </p:grpSp>
      <p:pic>
        <p:nvPicPr>
          <p:cNvPr id="62" name="object 6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082635" y="6508833"/>
            <a:ext cx="529234" cy="347037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160881" y="6430426"/>
            <a:ext cx="759536" cy="493115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5553697" y="6356426"/>
            <a:ext cx="427990" cy="683895"/>
            <a:chOff x="5553697" y="6356426"/>
            <a:chExt cx="427990" cy="683895"/>
          </a:xfrm>
        </p:grpSpPr>
        <p:pic>
          <p:nvPicPr>
            <p:cNvPr id="65" name="object 6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95111" y="6440513"/>
              <a:ext cx="137604" cy="211867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647551" y="6422301"/>
              <a:ext cx="170815" cy="343535"/>
            </a:xfrm>
            <a:custGeom>
              <a:avLst/>
              <a:gdLst/>
              <a:ahLst/>
              <a:cxnLst/>
              <a:rect l="l" t="t" r="r" b="b"/>
              <a:pathLst>
                <a:path w="170814" h="343534">
                  <a:moveTo>
                    <a:pt x="101854" y="0"/>
                  </a:moveTo>
                  <a:lnTo>
                    <a:pt x="70333" y="5345"/>
                  </a:lnTo>
                  <a:lnTo>
                    <a:pt x="40925" y="20821"/>
                  </a:lnTo>
                  <a:lnTo>
                    <a:pt x="18632" y="45441"/>
                  </a:lnTo>
                  <a:lnTo>
                    <a:pt x="8458" y="78219"/>
                  </a:lnTo>
                  <a:lnTo>
                    <a:pt x="8706" y="93281"/>
                  </a:lnTo>
                  <a:lnTo>
                    <a:pt x="12174" y="123362"/>
                  </a:lnTo>
                  <a:lnTo>
                    <a:pt x="12344" y="138417"/>
                  </a:lnTo>
                  <a:lnTo>
                    <a:pt x="10678" y="149989"/>
                  </a:lnTo>
                  <a:lnTo>
                    <a:pt x="7954" y="161321"/>
                  </a:lnTo>
                  <a:lnTo>
                    <a:pt x="4952" y="172596"/>
                  </a:lnTo>
                  <a:lnTo>
                    <a:pt x="2451" y="183997"/>
                  </a:lnTo>
                  <a:lnTo>
                    <a:pt x="1540" y="195138"/>
                  </a:lnTo>
                  <a:lnTo>
                    <a:pt x="2446" y="205571"/>
                  </a:lnTo>
                  <a:lnTo>
                    <a:pt x="4592" y="215848"/>
                  </a:lnTo>
                  <a:lnTo>
                    <a:pt x="7404" y="226517"/>
                  </a:lnTo>
                  <a:lnTo>
                    <a:pt x="8092" y="237759"/>
                  </a:lnTo>
                  <a:lnTo>
                    <a:pt x="5535" y="248656"/>
                  </a:lnTo>
                  <a:lnTo>
                    <a:pt x="2062" y="259510"/>
                  </a:lnTo>
                  <a:lnTo>
                    <a:pt x="0" y="270624"/>
                  </a:lnTo>
                  <a:lnTo>
                    <a:pt x="1115" y="281812"/>
                  </a:lnTo>
                  <a:lnTo>
                    <a:pt x="4624" y="292627"/>
                  </a:lnTo>
                  <a:lnTo>
                    <a:pt x="9060" y="303231"/>
                  </a:lnTo>
                  <a:lnTo>
                    <a:pt x="12954" y="313791"/>
                  </a:lnTo>
                  <a:lnTo>
                    <a:pt x="13788" y="321945"/>
                  </a:lnTo>
                  <a:lnTo>
                    <a:pt x="14036" y="331100"/>
                  </a:lnTo>
                  <a:lnTo>
                    <a:pt x="16404" y="338900"/>
                  </a:lnTo>
                  <a:lnTo>
                    <a:pt x="23596" y="342988"/>
                  </a:lnTo>
                  <a:lnTo>
                    <a:pt x="29848" y="343441"/>
                  </a:lnTo>
                  <a:lnTo>
                    <a:pt x="49187" y="342836"/>
                  </a:lnTo>
                  <a:lnTo>
                    <a:pt x="56288" y="342919"/>
                  </a:lnTo>
                  <a:lnTo>
                    <a:pt x="90614" y="308978"/>
                  </a:lnTo>
                  <a:lnTo>
                    <a:pt x="97080" y="296299"/>
                  </a:lnTo>
                  <a:lnTo>
                    <a:pt x="104405" y="284291"/>
                  </a:lnTo>
                  <a:lnTo>
                    <a:pt x="112908" y="273161"/>
                  </a:lnTo>
                  <a:lnTo>
                    <a:pt x="122910" y="263118"/>
                  </a:lnTo>
                  <a:lnTo>
                    <a:pt x="134050" y="253144"/>
                  </a:lnTo>
                  <a:lnTo>
                    <a:pt x="144697" y="242508"/>
                  </a:lnTo>
                  <a:lnTo>
                    <a:pt x="154296" y="230987"/>
                  </a:lnTo>
                  <a:lnTo>
                    <a:pt x="163423" y="216128"/>
                  </a:lnTo>
                  <a:lnTo>
                    <a:pt x="165773" y="210438"/>
                  </a:lnTo>
                  <a:lnTo>
                    <a:pt x="166585" y="208965"/>
                  </a:lnTo>
                  <a:lnTo>
                    <a:pt x="166497" y="206273"/>
                  </a:lnTo>
                  <a:lnTo>
                    <a:pt x="164122" y="205346"/>
                  </a:lnTo>
                  <a:lnTo>
                    <a:pt x="160985" y="204952"/>
                  </a:lnTo>
                  <a:lnTo>
                    <a:pt x="159181" y="205231"/>
                  </a:lnTo>
                  <a:lnTo>
                    <a:pt x="155829" y="204165"/>
                  </a:lnTo>
                  <a:lnTo>
                    <a:pt x="154432" y="202730"/>
                  </a:lnTo>
                  <a:lnTo>
                    <a:pt x="153720" y="200393"/>
                  </a:lnTo>
                  <a:lnTo>
                    <a:pt x="153987" y="198907"/>
                  </a:lnTo>
                  <a:lnTo>
                    <a:pt x="159562" y="197637"/>
                  </a:lnTo>
                  <a:lnTo>
                    <a:pt x="166598" y="187540"/>
                  </a:lnTo>
                  <a:lnTo>
                    <a:pt x="168287" y="181876"/>
                  </a:lnTo>
                  <a:lnTo>
                    <a:pt x="168033" y="169570"/>
                  </a:lnTo>
                  <a:lnTo>
                    <a:pt x="167462" y="163220"/>
                  </a:lnTo>
                  <a:lnTo>
                    <a:pt x="170342" y="136837"/>
                  </a:lnTo>
                  <a:lnTo>
                    <a:pt x="170713" y="116077"/>
                  </a:lnTo>
                  <a:lnTo>
                    <a:pt x="170624" y="108762"/>
                  </a:lnTo>
                  <a:lnTo>
                    <a:pt x="169659" y="101663"/>
                  </a:lnTo>
                  <a:lnTo>
                    <a:pt x="167132" y="91490"/>
                  </a:lnTo>
                  <a:lnTo>
                    <a:pt x="164973" y="88150"/>
                  </a:lnTo>
                  <a:lnTo>
                    <a:pt x="164706" y="82194"/>
                  </a:lnTo>
                  <a:lnTo>
                    <a:pt x="166636" y="79120"/>
                  </a:lnTo>
                  <a:lnTo>
                    <a:pt x="167652" y="73444"/>
                  </a:lnTo>
                  <a:lnTo>
                    <a:pt x="167754" y="64185"/>
                  </a:lnTo>
                  <a:lnTo>
                    <a:pt x="167601" y="60655"/>
                  </a:lnTo>
                  <a:lnTo>
                    <a:pt x="165989" y="53822"/>
                  </a:lnTo>
                  <a:lnTo>
                    <a:pt x="164261" y="50977"/>
                  </a:lnTo>
                  <a:lnTo>
                    <a:pt x="163309" y="44919"/>
                  </a:lnTo>
                  <a:lnTo>
                    <a:pt x="163741" y="42341"/>
                  </a:lnTo>
                  <a:lnTo>
                    <a:pt x="163487" y="37350"/>
                  </a:lnTo>
                  <a:lnTo>
                    <a:pt x="162521" y="32486"/>
                  </a:lnTo>
                  <a:lnTo>
                    <a:pt x="134184" y="5209"/>
                  </a:lnTo>
                  <a:lnTo>
                    <a:pt x="112400" y="642"/>
                  </a:lnTo>
                  <a:lnTo>
                    <a:pt x="101854" y="0"/>
                  </a:lnTo>
                  <a:close/>
                </a:path>
              </a:pathLst>
            </a:custGeom>
            <a:solidFill>
              <a:srgbClr val="F2E2B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53722" y="6439585"/>
              <a:ext cx="257873" cy="32475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08307" y="6623494"/>
              <a:ext cx="242544" cy="14469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01906" y="6494005"/>
              <a:ext cx="7900" cy="1275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75642" y="6611594"/>
              <a:ext cx="111810" cy="15777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80697" y="6356426"/>
              <a:ext cx="227901" cy="24119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09259" y="6600190"/>
              <a:ext cx="150952" cy="17000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777700" y="6532384"/>
              <a:ext cx="35560" cy="20320"/>
            </a:xfrm>
            <a:custGeom>
              <a:avLst/>
              <a:gdLst/>
              <a:ahLst/>
              <a:cxnLst/>
              <a:rect l="l" t="t" r="r" b="b"/>
              <a:pathLst>
                <a:path w="35560" h="20320">
                  <a:moveTo>
                    <a:pt x="25412" y="927"/>
                  </a:moveTo>
                  <a:lnTo>
                    <a:pt x="18821" y="927"/>
                  </a:lnTo>
                  <a:lnTo>
                    <a:pt x="25069" y="990"/>
                  </a:lnTo>
                  <a:lnTo>
                    <a:pt x="25412" y="927"/>
                  </a:lnTo>
                  <a:close/>
                </a:path>
                <a:path w="35560" h="20320">
                  <a:moveTo>
                    <a:pt x="33655" y="927"/>
                  </a:moveTo>
                  <a:lnTo>
                    <a:pt x="33007" y="457"/>
                  </a:lnTo>
                  <a:lnTo>
                    <a:pt x="32486" y="114"/>
                  </a:lnTo>
                  <a:lnTo>
                    <a:pt x="31889" y="0"/>
                  </a:lnTo>
                  <a:lnTo>
                    <a:pt x="30708" y="0"/>
                  </a:lnTo>
                  <a:lnTo>
                    <a:pt x="29591" y="177"/>
                  </a:lnTo>
                  <a:lnTo>
                    <a:pt x="25412" y="927"/>
                  </a:lnTo>
                  <a:lnTo>
                    <a:pt x="33655" y="927"/>
                  </a:lnTo>
                  <a:close/>
                </a:path>
                <a:path w="35560" h="20320">
                  <a:moveTo>
                    <a:pt x="35179" y="5397"/>
                  </a:moveTo>
                  <a:lnTo>
                    <a:pt x="34874" y="4432"/>
                  </a:lnTo>
                  <a:lnTo>
                    <a:pt x="34175" y="2070"/>
                  </a:lnTo>
                  <a:lnTo>
                    <a:pt x="33820" y="1041"/>
                  </a:lnTo>
                  <a:lnTo>
                    <a:pt x="25069" y="990"/>
                  </a:lnTo>
                  <a:lnTo>
                    <a:pt x="18732" y="990"/>
                  </a:lnTo>
                  <a:lnTo>
                    <a:pt x="15125" y="3644"/>
                  </a:lnTo>
                  <a:lnTo>
                    <a:pt x="11252" y="6438"/>
                  </a:lnTo>
                  <a:lnTo>
                    <a:pt x="6896" y="6438"/>
                  </a:lnTo>
                  <a:lnTo>
                    <a:pt x="4521" y="11074"/>
                  </a:lnTo>
                  <a:lnTo>
                    <a:pt x="0" y="19710"/>
                  </a:lnTo>
                  <a:lnTo>
                    <a:pt x="3111" y="18986"/>
                  </a:lnTo>
                  <a:lnTo>
                    <a:pt x="6121" y="18288"/>
                  </a:lnTo>
                  <a:lnTo>
                    <a:pt x="8470" y="17729"/>
                  </a:lnTo>
                  <a:lnTo>
                    <a:pt x="12230" y="14820"/>
                  </a:lnTo>
                  <a:lnTo>
                    <a:pt x="19253" y="10185"/>
                  </a:lnTo>
                  <a:lnTo>
                    <a:pt x="24053" y="10185"/>
                  </a:lnTo>
                  <a:lnTo>
                    <a:pt x="29387" y="10960"/>
                  </a:lnTo>
                  <a:lnTo>
                    <a:pt x="31051" y="10363"/>
                  </a:lnTo>
                  <a:lnTo>
                    <a:pt x="31254" y="10185"/>
                  </a:lnTo>
                  <a:lnTo>
                    <a:pt x="34124" y="7810"/>
                  </a:lnTo>
                  <a:lnTo>
                    <a:pt x="34721" y="6438"/>
                  </a:lnTo>
                  <a:lnTo>
                    <a:pt x="21640" y="6438"/>
                  </a:lnTo>
                  <a:lnTo>
                    <a:pt x="34721" y="6426"/>
                  </a:lnTo>
                  <a:lnTo>
                    <a:pt x="35179" y="5397"/>
                  </a:lnTo>
                  <a:close/>
                </a:path>
              </a:pathLst>
            </a:custGeom>
            <a:solidFill>
              <a:srgbClr val="F1E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781183" y="6536787"/>
              <a:ext cx="31750" cy="14604"/>
            </a:xfrm>
            <a:custGeom>
              <a:avLst/>
              <a:gdLst/>
              <a:ahLst/>
              <a:cxnLst/>
              <a:rect l="l" t="t" r="r" b="b"/>
              <a:pathLst>
                <a:path w="31750" h="14604">
                  <a:moveTo>
                    <a:pt x="31240" y="2035"/>
                  </a:moveTo>
                  <a:lnTo>
                    <a:pt x="18762" y="2035"/>
                  </a:lnTo>
                  <a:lnTo>
                    <a:pt x="16549" y="2806"/>
                  </a:lnTo>
                  <a:lnTo>
                    <a:pt x="7333" y="7352"/>
                  </a:lnTo>
                  <a:lnTo>
                    <a:pt x="604" y="13368"/>
                  </a:lnTo>
                  <a:lnTo>
                    <a:pt x="0" y="14490"/>
                  </a:lnTo>
                  <a:lnTo>
                    <a:pt x="4987" y="13326"/>
                  </a:lnTo>
                  <a:lnTo>
                    <a:pt x="8746" y="10417"/>
                  </a:lnTo>
                  <a:lnTo>
                    <a:pt x="15769" y="5782"/>
                  </a:lnTo>
                  <a:lnTo>
                    <a:pt x="27781" y="5782"/>
                  </a:lnTo>
                  <a:lnTo>
                    <a:pt x="30641" y="3407"/>
                  </a:lnTo>
                  <a:lnTo>
                    <a:pt x="31240" y="2035"/>
                  </a:lnTo>
                  <a:close/>
                </a:path>
                <a:path w="31750" h="14604">
                  <a:moveTo>
                    <a:pt x="27781" y="5782"/>
                  </a:moveTo>
                  <a:lnTo>
                    <a:pt x="20582" y="5782"/>
                  </a:lnTo>
                  <a:lnTo>
                    <a:pt x="25916" y="6556"/>
                  </a:lnTo>
                  <a:lnTo>
                    <a:pt x="27567" y="5960"/>
                  </a:lnTo>
                  <a:lnTo>
                    <a:pt x="27781" y="5782"/>
                  </a:lnTo>
                  <a:close/>
                </a:path>
                <a:path w="31750" h="14604">
                  <a:moveTo>
                    <a:pt x="30150" y="0"/>
                  </a:moveTo>
                  <a:lnTo>
                    <a:pt x="23369" y="431"/>
                  </a:lnTo>
                  <a:lnTo>
                    <a:pt x="18780" y="2029"/>
                  </a:lnTo>
                  <a:lnTo>
                    <a:pt x="31245" y="2023"/>
                  </a:lnTo>
                  <a:lnTo>
                    <a:pt x="31695" y="994"/>
                  </a:lnTo>
                  <a:lnTo>
                    <a:pt x="31485" y="298"/>
                  </a:lnTo>
                  <a:lnTo>
                    <a:pt x="30150" y="0"/>
                  </a:lnTo>
                  <a:close/>
                </a:path>
              </a:pathLst>
            </a:custGeom>
            <a:solidFill>
              <a:srgbClr val="F0E1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781535" y="6537024"/>
              <a:ext cx="31750" cy="14604"/>
            </a:xfrm>
            <a:custGeom>
              <a:avLst/>
              <a:gdLst/>
              <a:ahLst/>
              <a:cxnLst/>
              <a:rect l="l" t="t" r="r" b="b"/>
              <a:pathLst>
                <a:path w="31750" h="14604">
                  <a:moveTo>
                    <a:pt x="30888" y="1799"/>
                  </a:moveTo>
                  <a:lnTo>
                    <a:pt x="19056" y="1799"/>
                  </a:lnTo>
                  <a:lnTo>
                    <a:pt x="16259" y="2768"/>
                  </a:lnTo>
                  <a:lnTo>
                    <a:pt x="7167" y="7251"/>
                  </a:lnTo>
                  <a:lnTo>
                    <a:pt x="532" y="13184"/>
                  </a:lnTo>
                  <a:lnTo>
                    <a:pt x="0" y="14172"/>
                  </a:lnTo>
                  <a:lnTo>
                    <a:pt x="4635" y="13089"/>
                  </a:lnTo>
                  <a:lnTo>
                    <a:pt x="8394" y="10181"/>
                  </a:lnTo>
                  <a:lnTo>
                    <a:pt x="15417" y="5546"/>
                  </a:lnTo>
                  <a:lnTo>
                    <a:pt x="27430" y="5546"/>
                  </a:lnTo>
                  <a:lnTo>
                    <a:pt x="30289" y="3171"/>
                  </a:lnTo>
                  <a:lnTo>
                    <a:pt x="30888" y="1799"/>
                  </a:lnTo>
                  <a:close/>
                </a:path>
                <a:path w="31750" h="14604">
                  <a:moveTo>
                    <a:pt x="27430" y="5546"/>
                  </a:moveTo>
                  <a:lnTo>
                    <a:pt x="20231" y="5546"/>
                  </a:lnTo>
                  <a:lnTo>
                    <a:pt x="25565" y="6320"/>
                  </a:lnTo>
                  <a:lnTo>
                    <a:pt x="27216" y="5723"/>
                  </a:lnTo>
                  <a:lnTo>
                    <a:pt x="27430" y="5546"/>
                  </a:lnTo>
                  <a:close/>
                </a:path>
                <a:path w="31750" h="14604">
                  <a:moveTo>
                    <a:pt x="29696" y="0"/>
                  </a:moveTo>
                  <a:lnTo>
                    <a:pt x="23003" y="431"/>
                  </a:lnTo>
                  <a:lnTo>
                    <a:pt x="19074" y="1793"/>
                  </a:lnTo>
                  <a:lnTo>
                    <a:pt x="30894" y="1786"/>
                  </a:lnTo>
                  <a:lnTo>
                    <a:pt x="31343" y="758"/>
                  </a:lnTo>
                  <a:lnTo>
                    <a:pt x="31219" y="346"/>
                  </a:lnTo>
                  <a:lnTo>
                    <a:pt x="29696" y="0"/>
                  </a:lnTo>
                  <a:close/>
                </a:path>
              </a:pathLst>
            </a:custGeom>
            <a:solidFill>
              <a:srgbClr val="F0E0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781896" y="6537273"/>
              <a:ext cx="31115" cy="13970"/>
            </a:xfrm>
            <a:custGeom>
              <a:avLst/>
              <a:gdLst/>
              <a:ahLst/>
              <a:cxnLst/>
              <a:rect l="l" t="t" r="r" b="b"/>
              <a:pathLst>
                <a:path w="31114" h="13970">
                  <a:moveTo>
                    <a:pt x="30527" y="1550"/>
                  </a:moveTo>
                  <a:lnTo>
                    <a:pt x="19362" y="1550"/>
                  </a:lnTo>
                  <a:lnTo>
                    <a:pt x="15971" y="2730"/>
                  </a:lnTo>
                  <a:lnTo>
                    <a:pt x="6998" y="7153"/>
                  </a:lnTo>
                  <a:lnTo>
                    <a:pt x="449" y="13004"/>
                  </a:lnTo>
                  <a:lnTo>
                    <a:pt x="0" y="13839"/>
                  </a:lnTo>
                  <a:lnTo>
                    <a:pt x="4274" y="12840"/>
                  </a:lnTo>
                  <a:lnTo>
                    <a:pt x="8033" y="9932"/>
                  </a:lnTo>
                  <a:lnTo>
                    <a:pt x="15056" y="5297"/>
                  </a:lnTo>
                  <a:lnTo>
                    <a:pt x="27068" y="5297"/>
                  </a:lnTo>
                  <a:lnTo>
                    <a:pt x="29928" y="2922"/>
                  </a:lnTo>
                  <a:lnTo>
                    <a:pt x="30527" y="1550"/>
                  </a:lnTo>
                  <a:close/>
                </a:path>
                <a:path w="31114" h="13970">
                  <a:moveTo>
                    <a:pt x="27068" y="5297"/>
                  </a:moveTo>
                  <a:lnTo>
                    <a:pt x="19869" y="5297"/>
                  </a:lnTo>
                  <a:lnTo>
                    <a:pt x="25203" y="6071"/>
                  </a:lnTo>
                  <a:lnTo>
                    <a:pt x="26854" y="5474"/>
                  </a:lnTo>
                  <a:lnTo>
                    <a:pt x="27068" y="5297"/>
                  </a:lnTo>
                  <a:close/>
                </a:path>
                <a:path w="31114" h="13970">
                  <a:moveTo>
                    <a:pt x="29218" y="0"/>
                  </a:moveTo>
                  <a:lnTo>
                    <a:pt x="22614" y="419"/>
                  </a:lnTo>
                  <a:lnTo>
                    <a:pt x="19381" y="1544"/>
                  </a:lnTo>
                  <a:lnTo>
                    <a:pt x="30532" y="1537"/>
                  </a:lnTo>
                  <a:lnTo>
                    <a:pt x="30982" y="509"/>
                  </a:lnTo>
                  <a:lnTo>
                    <a:pt x="29218" y="0"/>
                  </a:lnTo>
                  <a:close/>
                </a:path>
              </a:pathLst>
            </a:custGeom>
            <a:solidFill>
              <a:srgbClr val="EEE0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782264" y="6537510"/>
              <a:ext cx="31115" cy="13970"/>
            </a:xfrm>
            <a:custGeom>
              <a:avLst/>
              <a:gdLst/>
              <a:ahLst/>
              <a:cxnLst/>
              <a:rect l="l" t="t" r="r" b="b"/>
              <a:pathLst>
                <a:path w="31114" h="13970">
                  <a:moveTo>
                    <a:pt x="30158" y="1313"/>
                  </a:moveTo>
                  <a:lnTo>
                    <a:pt x="19640" y="1313"/>
                  </a:lnTo>
                  <a:lnTo>
                    <a:pt x="15678" y="2692"/>
                  </a:lnTo>
                  <a:lnTo>
                    <a:pt x="6832" y="7053"/>
                  </a:lnTo>
                  <a:lnTo>
                    <a:pt x="372" y="12825"/>
                  </a:lnTo>
                  <a:lnTo>
                    <a:pt x="0" y="13515"/>
                  </a:lnTo>
                  <a:lnTo>
                    <a:pt x="3905" y="12603"/>
                  </a:lnTo>
                  <a:lnTo>
                    <a:pt x="7664" y="9695"/>
                  </a:lnTo>
                  <a:lnTo>
                    <a:pt x="14688" y="5059"/>
                  </a:lnTo>
                  <a:lnTo>
                    <a:pt x="26700" y="5059"/>
                  </a:lnTo>
                  <a:lnTo>
                    <a:pt x="29559" y="2684"/>
                  </a:lnTo>
                  <a:lnTo>
                    <a:pt x="30158" y="1313"/>
                  </a:lnTo>
                  <a:close/>
                </a:path>
                <a:path w="31114" h="13970">
                  <a:moveTo>
                    <a:pt x="26700" y="5059"/>
                  </a:moveTo>
                  <a:lnTo>
                    <a:pt x="19501" y="5059"/>
                  </a:lnTo>
                  <a:lnTo>
                    <a:pt x="24835" y="5834"/>
                  </a:lnTo>
                  <a:lnTo>
                    <a:pt x="26486" y="5237"/>
                  </a:lnTo>
                  <a:lnTo>
                    <a:pt x="26700" y="5059"/>
                  </a:lnTo>
                  <a:close/>
                </a:path>
                <a:path w="31114" h="13970">
                  <a:moveTo>
                    <a:pt x="28746" y="0"/>
                  </a:moveTo>
                  <a:lnTo>
                    <a:pt x="22237" y="408"/>
                  </a:lnTo>
                  <a:lnTo>
                    <a:pt x="19660" y="1306"/>
                  </a:lnTo>
                  <a:lnTo>
                    <a:pt x="30164" y="1300"/>
                  </a:lnTo>
                  <a:lnTo>
                    <a:pt x="30553" y="408"/>
                  </a:lnTo>
                  <a:lnTo>
                    <a:pt x="28746" y="0"/>
                  </a:lnTo>
                  <a:close/>
                </a:path>
              </a:pathLst>
            </a:custGeom>
            <a:solidFill>
              <a:srgbClr val="EEDE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5782615" y="6538373"/>
              <a:ext cx="30480" cy="12700"/>
            </a:xfrm>
            <a:custGeom>
              <a:avLst/>
              <a:gdLst/>
              <a:ahLst/>
              <a:cxnLst/>
              <a:rect l="l" t="t" r="r" b="b"/>
              <a:pathLst>
                <a:path w="30479" h="12700">
                  <a:moveTo>
                    <a:pt x="29808" y="450"/>
                  </a:moveTo>
                  <a:lnTo>
                    <a:pt x="22797" y="450"/>
                  </a:lnTo>
                  <a:lnTo>
                    <a:pt x="15389" y="2027"/>
                  </a:lnTo>
                  <a:lnTo>
                    <a:pt x="6663" y="6333"/>
                  </a:lnTo>
                  <a:lnTo>
                    <a:pt x="294" y="12023"/>
                  </a:lnTo>
                  <a:lnTo>
                    <a:pt x="0" y="12570"/>
                  </a:lnTo>
                  <a:lnTo>
                    <a:pt x="3554" y="11740"/>
                  </a:lnTo>
                  <a:lnTo>
                    <a:pt x="7314" y="8832"/>
                  </a:lnTo>
                  <a:lnTo>
                    <a:pt x="14337" y="4196"/>
                  </a:lnTo>
                  <a:lnTo>
                    <a:pt x="26349" y="4196"/>
                  </a:lnTo>
                  <a:lnTo>
                    <a:pt x="29208" y="1821"/>
                  </a:lnTo>
                  <a:lnTo>
                    <a:pt x="29808" y="450"/>
                  </a:lnTo>
                  <a:close/>
                </a:path>
                <a:path w="30479" h="12700">
                  <a:moveTo>
                    <a:pt x="26349" y="4196"/>
                  </a:moveTo>
                  <a:lnTo>
                    <a:pt x="19150" y="4196"/>
                  </a:lnTo>
                  <a:lnTo>
                    <a:pt x="24484" y="4971"/>
                  </a:lnTo>
                  <a:lnTo>
                    <a:pt x="26135" y="4374"/>
                  </a:lnTo>
                  <a:lnTo>
                    <a:pt x="26349" y="4196"/>
                  </a:lnTo>
                  <a:close/>
                </a:path>
                <a:path w="30479" h="12700">
                  <a:moveTo>
                    <a:pt x="24910" y="0"/>
                  </a:moveTo>
                  <a:lnTo>
                    <a:pt x="22839" y="441"/>
                  </a:lnTo>
                  <a:lnTo>
                    <a:pt x="29813" y="437"/>
                  </a:lnTo>
                  <a:lnTo>
                    <a:pt x="29871" y="304"/>
                  </a:lnTo>
                  <a:lnTo>
                    <a:pt x="24910" y="0"/>
                  </a:lnTo>
                  <a:close/>
                </a:path>
              </a:pathLst>
            </a:custGeom>
            <a:solidFill>
              <a:srgbClr val="EDDD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5782983" y="6538620"/>
              <a:ext cx="29845" cy="12700"/>
            </a:xfrm>
            <a:custGeom>
              <a:avLst/>
              <a:gdLst/>
              <a:ahLst/>
              <a:cxnLst/>
              <a:rect l="l" t="t" r="r" b="b"/>
              <a:pathLst>
                <a:path w="29845" h="12700">
                  <a:moveTo>
                    <a:pt x="29400" y="292"/>
                  </a:moveTo>
                  <a:lnTo>
                    <a:pt x="27952" y="203"/>
                  </a:lnTo>
                  <a:lnTo>
                    <a:pt x="27762" y="203"/>
                  </a:lnTo>
                  <a:lnTo>
                    <a:pt x="24472" y="0"/>
                  </a:lnTo>
                  <a:lnTo>
                    <a:pt x="23520" y="203"/>
                  </a:lnTo>
                  <a:lnTo>
                    <a:pt x="15087" y="1993"/>
                  </a:lnTo>
                  <a:lnTo>
                    <a:pt x="6489" y="6248"/>
                  </a:lnTo>
                  <a:lnTo>
                    <a:pt x="203" y="11861"/>
                  </a:lnTo>
                  <a:lnTo>
                    <a:pt x="0" y="12242"/>
                  </a:lnTo>
                  <a:lnTo>
                    <a:pt x="368" y="12153"/>
                  </a:lnTo>
                  <a:lnTo>
                    <a:pt x="800" y="12065"/>
                  </a:lnTo>
                  <a:lnTo>
                    <a:pt x="3187" y="11506"/>
                  </a:lnTo>
                  <a:lnTo>
                    <a:pt x="6946" y="8597"/>
                  </a:lnTo>
                  <a:lnTo>
                    <a:pt x="13970" y="3962"/>
                  </a:lnTo>
                  <a:lnTo>
                    <a:pt x="18783" y="3962"/>
                  </a:lnTo>
                  <a:lnTo>
                    <a:pt x="24117" y="4737"/>
                  </a:lnTo>
                  <a:lnTo>
                    <a:pt x="25768" y="4140"/>
                  </a:lnTo>
                  <a:lnTo>
                    <a:pt x="25971" y="3962"/>
                  </a:lnTo>
                  <a:lnTo>
                    <a:pt x="28841" y="1587"/>
                  </a:lnTo>
                  <a:lnTo>
                    <a:pt x="29171" y="812"/>
                  </a:lnTo>
                  <a:lnTo>
                    <a:pt x="29298" y="520"/>
                  </a:lnTo>
                  <a:lnTo>
                    <a:pt x="29400" y="292"/>
                  </a:lnTo>
                  <a:close/>
                </a:path>
              </a:pathLst>
            </a:custGeom>
            <a:solidFill>
              <a:srgbClr val="ECD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5783697" y="6539069"/>
              <a:ext cx="28575" cy="12065"/>
            </a:xfrm>
            <a:custGeom>
              <a:avLst/>
              <a:gdLst/>
              <a:ahLst/>
              <a:cxnLst/>
              <a:rect l="l" t="t" r="r" b="b"/>
              <a:pathLst>
                <a:path w="28575" h="12065">
                  <a:moveTo>
                    <a:pt x="23638" y="0"/>
                  </a:moveTo>
                  <a:lnTo>
                    <a:pt x="14518" y="1938"/>
                  </a:lnTo>
                  <a:lnTo>
                    <a:pt x="6154" y="6070"/>
                  </a:lnTo>
                  <a:lnTo>
                    <a:pt x="52" y="11525"/>
                  </a:lnTo>
                  <a:lnTo>
                    <a:pt x="2473" y="11044"/>
                  </a:lnTo>
                  <a:lnTo>
                    <a:pt x="6232" y="8136"/>
                  </a:lnTo>
                  <a:lnTo>
                    <a:pt x="13255" y="3501"/>
                  </a:lnTo>
                  <a:lnTo>
                    <a:pt x="25267" y="3501"/>
                  </a:lnTo>
                  <a:lnTo>
                    <a:pt x="28127" y="1126"/>
                  </a:lnTo>
                  <a:lnTo>
                    <a:pt x="28487" y="300"/>
                  </a:lnTo>
                  <a:lnTo>
                    <a:pt x="23638" y="0"/>
                  </a:lnTo>
                  <a:close/>
                </a:path>
                <a:path w="28575" h="12065">
                  <a:moveTo>
                    <a:pt x="25267" y="3501"/>
                  </a:moveTo>
                  <a:lnTo>
                    <a:pt x="18068" y="3501"/>
                  </a:lnTo>
                  <a:lnTo>
                    <a:pt x="23402" y="4275"/>
                  </a:lnTo>
                  <a:lnTo>
                    <a:pt x="25053" y="3678"/>
                  </a:lnTo>
                  <a:lnTo>
                    <a:pt x="25267" y="3501"/>
                  </a:lnTo>
                  <a:close/>
                </a:path>
              </a:pathLst>
            </a:custGeom>
            <a:solidFill>
              <a:srgbClr val="EBDB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784111" y="6539307"/>
              <a:ext cx="28575" cy="11430"/>
            </a:xfrm>
            <a:custGeom>
              <a:avLst/>
              <a:gdLst/>
              <a:ahLst/>
              <a:cxnLst/>
              <a:rect l="l" t="t" r="r" b="b"/>
              <a:pathLst>
                <a:path w="28575" h="11429">
                  <a:moveTo>
                    <a:pt x="23162" y="0"/>
                  </a:moveTo>
                  <a:lnTo>
                    <a:pt x="14178" y="1911"/>
                  </a:lnTo>
                  <a:lnTo>
                    <a:pt x="5941" y="5972"/>
                  </a:lnTo>
                  <a:lnTo>
                    <a:pt x="0" y="11287"/>
                  </a:lnTo>
                  <a:lnTo>
                    <a:pt x="2059" y="10806"/>
                  </a:lnTo>
                  <a:lnTo>
                    <a:pt x="5818" y="7898"/>
                  </a:lnTo>
                  <a:lnTo>
                    <a:pt x="12841" y="3262"/>
                  </a:lnTo>
                  <a:lnTo>
                    <a:pt x="24853" y="3262"/>
                  </a:lnTo>
                  <a:lnTo>
                    <a:pt x="27713" y="887"/>
                  </a:lnTo>
                  <a:lnTo>
                    <a:pt x="27970" y="297"/>
                  </a:lnTo>
                  <a:lnTo>
                    <a:pt x="23162" y="0"/>
                  </a:lnTo>
                  <a:close/>
                </a:path>
                <a:path w="28575" h="11429">
                  <a:moveTo>
                    <a:pt x="24853" y="3262"/>
                  </a:moveTo>
                  <a:lnTo>
                    <a:pt x="17654" y="3262"/>
                  </a:lnTo>
                  <a:lnTo>
                    <a:pt x="22988" y="4037"/>
                  </a:lnTo>
                  <a:lnTo>
                    <a:pt x="24639" y="3440"/>
                  </a:lnTo>
                  <a:lnTo>
                    <a:pt x="24853" y="3262"/>
                  </a:lnTo>
                  <a:close/>
                </a:path>
              </a:pathLst>
            </a:custGeom>
            <a:solidFill>
              <a:srgbClr val="EBDA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5784585" y="6539541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29">
                  <a:moveTo>
                    <a:pt x="22633" y="0"/>
                  </a:moveTo>
                  <a:lnTo>
                    <a:pt x="13786" y="1877"/>
                  </a:lnTo>
                  <a:lnTo>
                    <a:pt x="5667" y="5881"/>
                  </a:lnTo>
                  <a:lnTo>
                    <a:pt x="0" y="10942"/>
                  </a:lnTo>
                  <a:lnTo>
                    <a:pt x="1585" y="10572"/>
                  </a:lnTo>
                  <a:lnTo>
                    <a:pt x="5344" y="7664"/>
                  </a:lnTo>
                  <a:lnTo>
                    <a:pt x="12367" y="3028"/>
                  </a:lnTo>
                  <a:lnTo>
                    <a:pt x="24380" y="3028"/>
                  </a:lnTo>
                  <a:lnTo>
                    <a:pt x="27239" y="653"/>
                  </a:lnTo>
                  <a:lnTo>
                    <a:pt x="27396" y="295"/>
                  </a:lnTo>
                  <a:lnTo>
                    <a:pt x="22633" y="0"/>
                  </a:lnTo>
                  <a:close/>
                </a:path>
                <a:path w="27939" h="11429">
                  <a:moveTo>
                    <a:pt x="24380" y="3028"/>
                  </a:moveTo>
                  <a:lnTo>
                    <a:pt x="17181" y="3028"/>
                  </a:lnTo>
                  <a:lnTo>
                    <a:pt x="22515" y="3803"/>
                  </a:lnTo>
                  <a:lnTo>
                    <a:pt x="24166" y="3206"/>
                  </a:lnTo>
                  <a:lnTo>
                    <a:pt x="24380" y="3028"/>
                  </a:lnTo>
                  <a:close/>
                </a:path>
              </a:pathLst>
            </a:custGeom>
            <a:solidFill>
              <a:srgbClr val="EADA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5785056" y="6539773"/>
              <a:ext cx="27305" cy="10795"/>
            </a:xfrm>
            <a:custGeom>
              <a:avLst/>
              <a:gdLst/>
              <a:ahLst/>
              <a:cxnLst/>
              <a:rect l="l" t="t" r="r" b="b"/>
              <a:pathLst>
                <a:path w="27304" h="10795">
                  <a:moveTo>
                    <a:pt x="22091" y="0"/>
                  </a:moveTo>
                  <a:lnTo>
                    <a:pt x="13370" y="1842"/>
                  </a:lnTo>
                  <a:lnTo>
                    <a:pt x="5376" y="5789"/>
                  </a:lnTo>
                  <a:lnTo>
                    <a:pt x="0" y="10600"/>
                  </a:lnTo>
                  <a:lnTo>
                    <a:pt x="1114" y="10340"/>
                  </a:lnTo>
                  <a:lnTo>
                    <a:pt x="4873" y="7432"/>
                  </a:lnTo>
                  <a:lnTo>
                    <a:pt x="11896" y="2796"/>
                  </a:lnTo>
                  <a:lnTo>
                    <a:pt x="23908" y="2796"/>
                  </a:lnTo>
                  <a:lnTo>
                    <a:pt x="26768" y="421"/>
                  </a:lnTo>
                  <a:lnTo>
                    <a:pt x="26824" y="292"/>
                  </a:lnTo>
                  <a:lnTo>
                    <a:pt x="22091" y="0"/>
                  </a:lnTo>
                  <a:close/>
                </a:path>
                <a:path w="27304" h="10795">
                  <a:moveTo>
                    <a:pt x="23908" y="2796"/>
                  </a:moveTo>
                  <a:lnTo>
                    <a:pt x="16709" y="2796"/>
                  </a:lnTo>
                  <a:lnTo>
                    <a:pt x="22043" y="3571"/>
                  </a:lnTo>
                  <a:lnTo>
                    <a:pt x="23694" y="2974"/>
                  </a:lnTo>
                  <a:lnTo>
                    <a:pt x="23908" y="2796"/>
                  </a:lnTo>
                  <a:close/>
                </a:path>
              </a:pathLst>
            </a:custGeom>
            <a:solidFill>
              <a:srgbClr val="E7D9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91733" y="6473888"/>
              <a:ext cx="24028" cy="4184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5785520" y="6540007"/>
              <a:ext cx="26670" cy="10795"/>
            </a:xfrm>
            <a:custGeom>
              <a:avLst/>
              <a:gdLst/>
              <a:ahLst/>
              <a:cxnLst/>
              <a:rect l="l" t="t" r="r" b="b"/>
              <a:pathLst>
                <a:path w="26670" h="10795">
                  <a:moveTo>
                    <a:pt x="21564" y="0"/>
                  </a:moveTo>
                  <a:lnTo>
                    <a:pt x="12981" y="1819"/>
                  </a:lnTo>
                  <a:lnTo>
                    <a:pt x="11473" y="2562"/>
                  </a:lnTo>
                  <a:lnTo>
                    <a:pt x="16245" y="2562"/>
                  </a:lnTo>
                  <a:lnTo>
                    <a:pt x="21579" y="3337"/>
                  </a:lnTo>
                  <a:lnTo>
                    <a:pt x="23230" y="2740"/>
                  </a:lnTo>
                  <a:lnTo>
                    <a:pt x="26185" y="285"/>
                  </a:lnTo>
                  <a:lnTo>
                    <a:pt x="21564" y="0"/>
                  </a:lnTo>
                  <a:close/>
                </a:path>
                <a:path w="26670" h="10795">
                  <a:moveTo>
                    <a:pt x="11311" y="2641"/>
                  </a:moveTo>
                  <a:lnTo>
                    <a:pt x="5110" y="5695"/>
                  </a:lnTo>
                  <a:lnTo>
                    <a:pt x="0" y="10257"/>
                  </a:lnTo>
                  <a:lnTo>
                    <a:pt x="649" y="10106"/>
                  </a:lnTo>
                  <a:lnTo>
                    <a:pt x="4408" y="7197"/>
                  </a:lnTo>
                  <a:lnTo>
                    <a:pt x="11311" y="2641"/>
                  </a:lnTo>
                  <a:close/>
                </a:path>
              </a:pathLst>
            </a:custGeom>
            <a:solidFill>
              <a:srgbClr val="E9D8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5786016" y="6540240"/>
              <a:ext cx="26034" cy="10160"/>
            </a:xfrm>
            <a:custGeom>
              <a:avLst/>
              <a:gdLst/>
              <a:ahLst/>
              <a:cxnLst/>
              <a:rect l="l" t="t" r="r" b="b"/>
              <a:pathLst>
                <a:path w="26035" h="10159">
                  <a:moveTo>
                    <a:pt x="21011" y="0"/>
                  </a:moveTo>
                  <a:lnTo>
                    <a:pt x="12565" y="1785"/>
                  </a:lnTo>
                  <a:lnTo>
                    <a:pt x="11460" y="2329"/>
                  </a:lnTo>
                  <a:lnTo>
                    <a:pt x="15749" y="2329"/>
                  </a:lnTo>
                  <a:lnTo>
                    <a:pt x="21083" y="3104"/>
                  </a:lnTo>
                  <a:lnTo>
                    <a:pt x="22734" y="2507"/>
                  </a:lnTo>
                  <a:lnTo>
                    <a:pt x="25425" y="272"/>
                  </a:lnTo>
                  <a:lnTo>
                    <a:pt x="21011" y="0"/>
                  </a:lnTo>
                  <a:close/>
                </a:path>
                <a:path w="26035" h="10159">
                  <a:moveTo>
                    <a:pt x="9385" y="3353"/>
                  </a:moveTo>
                  <a:lnTo>
                    <a:pt x="4816" y="5606"/>
                  </a:lnTo>
                  <a:lnTo>
                    <a:pt x="0" y="9909"/>
                  </a:lnTo>
                  <a:lnTo>
                    <a:pt x="153" y="9873"/>
                  </a:lnTo>
                  <a:lnTo>
                    <a:pt x="3913" y="6965"/>
                  </a:lnTo>
                  <a:lnTo>
                    <a:pt x="9385" y="3353"/>
                  </a:lnTo>
                  <a:close/>
                </a:path>
              </a:pathLst>
            </a:custGeom>
            <a:solidFill>
              <a:srgbClr val="E6D6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5787939" y="6540456"/>
              <a:ext cx="23495" cy="8890"/>
            </a:xfrm>
            <a:custGeom>
              <a:avLst/>
              <a:gdLst/>
              <a:ahLst/>
              <a:cxnLst/>
              <a:rect l="l" t="t" r="r" b="b"/>
              <a:pathLst>
                <a:path w="23495" h="8890">
                  <a:moveTo>
                    <a:pt x="19020" y="0"/>
                  </a:moveTo>
                  <a:lnTo>
                    <a:pt x="10698" y="1766"/>
                  </a:lnTo>
                  <a:lnTo>
                    <a:pt x="9998" y="2113"/>
                  </a:lnTo>
                  <a:lnTo>
                    <a:pt x="13826" y="2113"/>
                  </a:lnTo>
                  <a:lnTo>
                    <a:pt x="19160" y="2888"/>
                  </a:lnTo>
                  <a:lnTo>
                    <a:pt x="20811" y="2291"/>
                  </a:lnTo>
                  <a:lnTo>
                    <a:pt x="23254" y="262"/>
                  </a:lnTo>
                  <a:lnTo>
                    <a:pt x="19020" y="0"/>
                  </a:lnTo>
                  <a:close/>
                </a:path>
                <a:path w="23495" h="8890">
                  <a:moveTo>
                    <a:pt x="6061" y="4062"/>
                  </a:moveTo>
                  <a:lnTo>
                    <a:pt x="3069" y="5542"/>
                  </a:lnTo>
                  <a:lnTo>
                    <a:pt x="0" y="8289"/>
                  </a:lnTo>
                  <a:lnTo>
                    <a:pt x="1990" y="6749"/>
                  </a:lnTo>
                  <a:lnTo>
                    <a:pt x="6061" y="4062"/>
                  </a:lnTo>
                  <a:close/>
                </a:path>
              </a:pathLst>
            </a:custGeom>
            <a:solidFill>
              <a:srgbClr val="E6D5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5790242" y="6540689"/>
              <a:ext cx="20955" cy="6350"/>
            </a:xfrm>
            <a:custGeom>
              <a:avLst/>
              <a:gdLst/>
              <a:ahLst/>
              <a:cxnLst/>
              <a:rect l="l" t="t" r="r" b="b"/>
              <a:pathLst>
                <a:path w="20954" h="6350">
                  <a:moveTo>
                    <a:pt x="16657" y="0"/>
                  </a:moveTo>
                  <a:lnTo>
                    <a:pt x="8470" y="1744"/>
                  </a:lnTo>
                  <a:lnTo>
                    <a:pt x="8194" y="1880"/>
                  </a:lnTo>
                  <a:lnTo>
                    <a:pt x="11523" y="1880"/>
                  </a:lnTo>
                  <a:lnTo>
                    <a:pt x="16857" y="2655"/>
                  </a:lnTo>
                  <a:lnTo>
                    <a:pt x="18508" y="2058"/>
                  </a:lnTo>
                  <a:lnTo>
                    <a:pt x="20685" y="250"/>
                  </a:lnTo>
                  <a:lnTo>
                    <a:pt x="16657" y="0"/>
                  </a:lnTo>
                  <a:close/>
                </a:path>
                <a:path w="20954" h="6350">
                  <a:moveTo>
                    <a:pt x="2306" y="4786"/>
                  </a:moveTo>
                  <a:lnTo>
                    <a:pt x="961" y="5450"/>
                  </a:lnTo>
                  <a:lnTo>
                    <a:pt x="0" y="6309"/>
                  </a:lnTo>
                  <a:lnTo>
                    <a:pt x="2306" y="4786"/>
                  </a:lnTo>
                  <a:close/>
                </a:path>
              </a:pathLst>
            </a:custGeom>
            <a:solidFill>
              <a:srgbClr val="E5D4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5799091" y="6540923"/>
              <a:ext cx="12065" cy="2540"/>
            </a:xfrm>
            <a:custGeom>
              <a:avLst/>
              <a:gdLst/>
              <a:ahLst/>
              <a:cxnLst/>
              <a:rect l="l" t="t" r="r" b="b"/>
              <a:pathLst>
                <a:path w="12064" h="2540">
                  <a:moveTo>
                    <a:pt x="7751" y="0"/>
                  </a:moveTo>
                  <a:lnTo>
                    <a:pt x="0" y="1646"/>
                  </a:lnTo>
                  <a:lnTo>
                    <a:pt x="2674" y="1646"/>
                  </a:lnTo>
                  <a:lnTo>
                    <a:pt x="8008" y="2421"/>
                  </a:lnTo>
                  <a:lnTo>
                    <a:pt x="9659" y="1824"/>
                  </a:lnTo>
                  <a:lnTo>
                    <a:pt x="11570" y="237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E4D5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5800083" y="6541152"/>
              <a:ext cx="10795" cy="2540"/>
            </a:xfrm>
            <a:custGeom>
              <a:avLst/>
              <a:gdLst/>
              <a:ahLst/>
              <a:cxnLst/>
              <a:rect l="l" t="t" r="r" b="b"/>
              <a:pathLst>
                <a:path w="10795" h="2540">
                  <a:moveTo>
                    <a:pt x="6691" y="0"/>
                  </a:moveTo>
                  <a:lnTo>
                    <a:pt x="0" y="1418"/>
                  </a:lnTo>
                  <a:lnTo>
                    <a:pt x="1682" y="1418"/>
                  </a:lnTo>
                  <a:lnTo>
                    <a:pt x="7016" y="2192"/>
                  </a:lnTo>
                  <a:lnTo>
                    <a:pt x="8667" y="1595"/>
                  </a:lnTo>
                  <a:lnTo>
                    <a:pt x="10316" y="226"/>
                  </a:lnTo>
                  <a:lnTo>
                    <a:pt x="6691" y="0"/>
                  </a:lnTo>
                  <a:close/>
                </a:path>
              </a:pathLst>
            </a:custGeom>
            <a:solidFill>
              <a:srgbClr val="E4D4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5801149" y="6541389"/>
              <a:ext cx="9525" cy="2540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5560" y="0"/>
                  </a:moveTo>
                  <a:lnTo>
                    <a:pt x="0" y="1180"/>
                  </a:lnTo>
                  <a:lnTo>
                    <a:pt x="616" y="1180"/>
                  </a:lnTo>
                  <a:lnTo>
                    <a:pt x="5950" y="1955"/>
                  </a:lnTo>
                  <a:lnTo>
                    <a:pt x="7601" y="1358"/>
                  </a:lnTo>
                  <a:lnTo>
                    <a:pt x="8981" y="211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E3D3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5802003" y="6541618"/>
              <a:ext cx="8255" cy="1905"/>
            </a:xfrm>
            <a:custGeom>
              <a:avLst/>
              <a:gdLst/>
              <a:ahLst/>
              <a:cxnLst/>
              <a:rect l="l" t="t" r="r" b="b"/>
              <a:pathLst>
                <a:path w="8254" h="1904">
                  <a:moveTo>
                    <a:pt x="4650" y="0"/>
                  </a:moveTo>
                  <a:lnTo>
                    <a:pt x="0" y="985"/>
                  </a:lnTo>
                  <a:lnTo>
                    <a:pt x="5096" y="1726"/>
                  </a:lnTo>
                  <a:lnTo>
                    <a:pt x="6747" y="1129"/>
                  </a:lnTo>
                  <a:lnTo>
                    <a:pt x="7870" y="196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E3D1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5802595" y="6541846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4">
                  <a:moveTo>
                    <a:pt x="3990" y="0"/>
                  </a:moveTo>
                  <a:lnTo>
                    <a:pt x="0" y="844"/>
                  </a:lnTo>
                  <a:lnTo>
                    <a:pt x="4505" y="1498"/>
                  </a:lnTo>
                  <a:lnTo>
                    <a:pt x="6156" y="901"/>
                  </a:lnTo>
                  <a:lnTo>
                    <a:pt x="7018" y="185"/>
                  </a:lnTo>
                  <a:lnTo>
                    <a:pt x="3990" y="0"/>
                  </a:lnTo>
                  <a:close/>
                </a:path>
              </a:pathLst>
            </a:custGeom>
            <a:solidFill>
              <a:srgbClr val="E3D2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5802115" y="6540182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7064" y="0"/>
                  </a:moveTo>
                  <a:lnTo>
                    <a:pt x="0" y="2438"/>
                  </a:lnTo>
                  <a:lnTo>
                    <a:pt x="4984" y="3162"/>
                  </a:lnTo>
                  <a:lnTo>
                    <a:pt x="6635" y="2565"/>
                  </a:lnTo>
                  <a:lnTo>
                    <a:pt x="9165" y="463"/>
                  </a:lnTo>
                  <a:lnTo>
                    <a:pt x="7064" y="0"/>
                  </a:lnTo>
                  <a:close/>
                </a:path>
              </a:pathLst>
            </a:custGeom>
            <a:solidFill>
              <a:srgbClr val="E2D1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5788546" y="6540420"/>
              <a:ext cx="22860" cy="8255"/>
            </a:xfrm>
            <a:custGeom>
              <a:avLst/>
              <a:gdLst/>
              <a:ahLst/>
              <a:cxnLst/>
              <a:rect l="l" t="t" r="r" b="b"/>
              <a:pathLst>
                <a:path w="22860" h="8254">
                  <a:moveTo>
                    <a:pt x="20523" y="0"/>
                  </a:moveTo>
                  <a:lnTo>
                    <a:pt x="14012" y="2265"/>
                  </a:lnTo>
                  <a:lnTo>
                    <a:pt x="18553" y="2924"/>
                  </a:lnTo>
                  <a:lnTo>
                    <a:pt x="20204" y="2327"/>
                  </a:lnTo>
                  <a:lnTo>
                    <a:pt x="22478" y="439"/>
                  </a:lnTo>
                  <a:lnTo>
                    <a:pt x="20523" y="0"/>
                  </a:lnTo>
                  <a:close/>
                </a:path>
                <a:path w="22860" h="8254">
                  <a:moveTo>
                    <a:pt x="1762" y="6534"/>
                  </a:moveTo>
                  <a:lnTo>
                    <a:pt x="800" y="6870"/>
                  </a:lnTo>
                  <a:lnTo>
                    <a:pt x="0" y="7855"/>
                  </a:lnTo>
                  <a:lnTo>
                    <a:pt x="1383" y="6785"/>
                  </a:lnTo>
                  <a:lnTo>
                    <a:pt x="1762" y="6534"/>
                  </a:lnTo>
                  <a:close/>
                </a:path>
              </a:pathLst>
            </a:custGeom>
            <a:solidFill>
              <a:srgbClr val="E2D0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5789497" y="6540694"/>
              <a:ext cx="21590" cy="6985"/>
            </a:xfrm>
            <a:custGeom>
              <a:avLst/>
              <a:gdLst/>
              <a:ahLst/>
              <a:cxnLst/>
              <a:rect l="l" t="t" r="r" b="b"/>
              <a:pathLst>
                <a:path w="21589" h="6984">
                  <a:moveTo>
                    <a:pt x="19463" y="0"/>
                  </a:moveTo>
                  <a:lnTo>
                    <a:pt x="13533" y="2059"/>
                  </a:lnTo>
                  <a:lnTo>
                    <a:pt x="17603" y="2650"/>
                  </a:lnTo>
                  <a:lnTo>
                    <a:pt x="19254" y="2053"/>
                  </a:lnTo>
                  <a:lnTo>
                    <a:pt x="21246" y="398"/>
                  </a:lnTo>
                  <a:lnTo>
                    <a:pt x="19463" y="0"/>
                  </a:lnTo>
                  <a:close/>
                </a:path>
                <a:path w="21589" h="6984">
                  <a:moveTo>
                    <a:pt x="172" y="6712"/>
                  </a:moveTo>
                  <a:lnTo>
                    <a:pt x="0" y="6845"/>
                  </a:lnTo>
                  <a:lnTo>
                    <a:pt x="172" y="6712"/>
                  </a:lnTo>
                  <a:close/>
                </a:path>
              </a:pathLst>
            </a:custGeom>
            <a:solidFill>
              <a:srgbClr val="DFCE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5803481" y="6540957"/>
              <a:ext cx="6985" cy="2540"/>
            </a:xfrm>
            <a:custGeom>
              <a:avLst/>
              <a:gdLst/>
              <a:ahLst/>
              <a:cxnLst/>
              <a:rect l="l" t="t" r="r" b="b"/>
              <a:pathLst>
                <a:path w="6985" h="2540">
                  <a:moveTo>
                    <a:pt x="6985" y="368"/>
                  </a:moveTo>
                  <a:lnTo>
                    <a:pt x="5359" y="0"/>
                  </a:lnTo>
                  <a:lnTo>
                    <a:pt x="0" y="1866"/>
                  </a:lnTo>
                  <a:lnTo>
                    <a:pt x="2578" y="2247"/>
                  </a:lnTo>
                  <a:lnTo>
                    <a:pt x="3606" y="2400"/>
                  </a:lnTo>
                  <a:lnTo>
                    <a:pt x="5270" y="1803"/>
                  </a:lnTo>
                  <a:lnTo>
                    <a:pt x="6223" y="1003"/>
                  </a:lnTo>
                  <a:lnTo>
                    <a:pt x="6718" y="596"/>
                  </a:lnTo>
                  <a:lnTo>
                    <a:pt x="6985" y="368"/>
                  </a:lnTo>
                  <a:close/>
                </a:path>
              </a:pathLst>
            </a:custGeom>
            <a:solidFill>
              <a:srgbClr val="DFCD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5804413" y="6541492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4" h="1904">
                  <a:moveTo>
                    <a:pt x="4212" y="0"/>
                  </a:moveTo>
                  <a:lnTo>
                    <a:pt x="0" y="1462"/>
                  </a:lnTo>
                  <a:lnTo>
                    <a:pt x="2687" y="1852"/>
                  </a:lnTo>
                  <a:lnTo>
                    <a:pt x="4338" y="1256"/>
                  </a:lnTo>
                  <a:lnTo>
                    <a:pt x="5503" y="287"/>
                  </a:lnTo>
                  <a:lnTo>
                    <a:pt x="4212" y="0"/>
                  </a:lnTo>
                  <a:close/>
                </a:path>
              </a:pathLst>
            </a:custGeom>
            <a:solidFill>
              <a:srgbClr val="DECC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5804880" y="6541766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3629" y="0"/>
                  </a:moveTo>
                  <a:lnTo>
                    <a:pt x="0" y="1256"/>
                  </a:lnTo>
                  <a:lnTo>
                    <a:pt x="2219" y="1578"/>
                  </a:lnTo>
                  <a:lnTo>
                    <a:pt x="3870" y="981"/>
                  </a:lnTo>
                  <a:lnTo>
                    <a:pt x="4753" y="248"/>
                  </a:lnTo>
                  <a:lnTo>
                    <a:pt x="3629" y="0"/>
                  </a:lnTo>
                  <a:close/>
                </a:path>
              </a:pathLst>
            </a:custGeom>
            <a:solidFill>
              <a:srgbClr val="DECB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5805361" y="6542041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4">
                  <a:moveTo>
                    <a:pt x="3050" y="0"/>
                  </a:moveTo>
                  <a:lnTo>
                    <a:pt x="0" y="1050"/>
                  </a:lnTo>
                  <a:lnTo>
                    <a:pt x="1738" y="1303"/>
                  </a:lnTo>
                  <a:lnTo>
                    <a:pt x="3389" y="706"/>
                  </a:lnTo>
                  <a:lnTo>
                    <a:pt x="3988" y="208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rgbClr val="DDCA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805823" y="6542303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2479" y="0"/>
                  </a:moveTo>
                  <a:lnTo>
                    <a:pt x="0" y="855"/>
                  </a:lnTo>
                  <a:lnTo>
                    <a:pt x="1277" y="1041"/>
                  </a:lnTo>
                  <a:lnTo>
                    <a:pt x="2928" y="444"/>
                  </a:lnTo>
                  <a:lnTo>
                    <a:pt x="3256" y="172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rgbClr val="DCCA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5806276" y="65425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896" y="0"/>
                  </a:moveTo>
                  <a:lnTo>
                    <a:pt x="0" y="655"/>
                  </a:lnTo>
                  <a:lnTo>
                    <a:pt x="824" y="774"/>
                  </a:lnTo>
                  <a:lnTo>
                    <a:pt x="2475" y="177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rgbClr val="DBC8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806710" y="654281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4">
                  <a:moveTo>
                    <a:pt x="1668" y="68"/>
                  </a:moveTo>
                  <a:lnTo>
                    <a:pt x="389" y="530"/>
                  </a:lnTo>
                  <a:lnTo>
                    <a:pt x="0" y="474"/>
                  </a:lnTo>
                  <a:lnTo>
                    <a:pt x="1365" y="0"/>
                  </a:lnTo>
                  <a:lnTo>
                    <a:pt x="1668" y="68"/>
                  </a:lnTo>
                  <a:close/>
                </a:path>
              </a:pathLst>
            </a:custGeom>
            <a:solidFill>
              <a:srgbClr val="DAC79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4" name="object 10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80722" y="6540614"/>
              <a:ext cx="30124" cy="11430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5773026" y="6569951"/>
              <a:ext cx="38735" cy="15875"/>
            </a:xfrm>
            <a:custGeom>
              <a:avLst/>
              <a:gdLst/>
              <a:ahLst/>
              <a:cxnLst/>
              <a:rect l="l" t="t" r="r" b="b"/>
              <a:pathLst>
                <a:path w="38735" h="15875">
                  <a:moveTo>
                    <a:pt x="38328" y="12534"/>
                  </a:moveTo>
                  <a:lnTo>
                    <a:pt x="37947" y="8877"/>
                  </a:lnTo>
                  <a:lnTo>
                    <a:pt x="37934" y="8636"/>
                  </a:lnTo>
                  <a:lnTo>
                    <a:pt x="37909" y="8343"/>
                  </a:lnTo>
                  <a:lnTo>
                    <a:pt x="37896" y="8216"/>
                  </a:lnTo>
                  <a:lnTo>
                    <a:pt x="37871" y="7874"/>
                  </a:lnTo>
                  <a:lnTo>
                    <a:pt x="37833" y="7556"/>
                  </a:lnTo>
                  <a:lnTo>
                    <a:pt x="37795" y="7226"/>
                  </a:lnTo>
                  <a:lnTo>
                    <a:pt x="37503" y="4216"/>
                  </a:lnTo>
                  <a:lnTo>
                    <a:pt x="37477" y="3898"/>
                  </a:lnTo>
                  <a:lnTo>
                    <a:pt x="33566" y="1384"/>
                  </a:lnTo>
                  <a:lnTo>
                    <a:pt x="29806" y="190"/>
                  </a:lnTo>
                  <a:lnTo>
                    <a:pt x="28448" y="12"/>
                  </a:lnTo>
                  <a:lnTo>
                    <a:pt x="22186" y="0"/>
                  </a:lnTo>
                  <a:lnTo>
                    <a:pt x="16573" y="1993"/>
                  </a:lnTo>
                  <a:lnTo>
                    <a:pt x="9512" y="6096"/>
                  </a:lnTo>
                  <a:lnTo>
                    <a:pt x="2209" y="7518"/>
                  </a:lnTo>
                  <a:lnTo>
                    <a:pt x="1663" y="7620"/>
                  </a:lnTo>
                  <a:lnTo>
                    <a:pt x="1206" y="7708"/>
                  </a:lnTo>
                  <a:lnTo>
                    <a:pt x="927" y="8686"/>
                  </a:lnTo>
                  <a:lnTo>
                    <a:pt x="774" y="9232"/>
                  </a:lnTo>
                  <a:lnTo>
                    <a:pt x="685" y="9588"/>
                  </a:lnTo>
                  <a:lnTo>
                    <a:pt x="0" y="12065"/>
                  </a:lnTo>
                  <a:lnTo>
                    <a:pt x="6718" y="15633"/>
                  </a:lnTo>
                  <a:lnTo>
                    <a:pt x="14008" y="15875"/>
                  </a:lnTo>
                  <a:lnTo>
                    <a:pt x="29032" y="13055"/>
                  </a:lnTo>
                  <a:lnTo>
                    <a:pt x="32893" y="12611"/>
                  </a:lnTo>
                  <a:lnTo>
                    <a:pt x="38328" y="12534"/>
                  </a:lnTo>
                  <a:close/>
                </a:path>
              </a:pathLst>
            </a:custGeom>
            <a:solidFill>
              <a:srgbClr val="F1E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5775786" y="6569951"/>
              <a:ext cx="35560" cy="10795"/>
            </a:xfrm>
            <a:custGeom>
              <a:avLst/>
              <a:gdLst/>
              <a:ahLst/>
              <a:cxnLst/>
              <a:rect l="l" t="t" r="r" b="b"/>
              <a:pathLst>
                <a:path w="35560" h="10795">
                  <a:moveTo>
                    <a:pt x="25688" y="0"/>
                  </a:moveTo>
                  <a:lnTo>
                    <a:pt x="19427" y="0"/>
                  </a:lnTo>
                  <a:lnTo>
                    <a:pt x="13813" y="1993"/>
                  </a:lnTo>
                  <a:lnTo>
                    <a:pt x="6752" y="6095"/>
                  </a:lnTo>
                  <a:lnTo>
                    <a:pt x="0" y="7407"/>
                  </a:lnTo>
                  <a:lnTo>
                    <a:pt x="978" y="7997"/>
                  </a:lnTo>
                  <a:lnTo>
                    <a:pt x="11805" y="10229"/>
                  </a:lnTo>
                  <a:lnTo>
                    <a:pt x="24353" y="9455"/>
                  </a:lnTo>
                  <a:lnTo>
                    <a:pt x="33039" y="7842"/>
                  </a:lnTo>
                  <a:lnTo>
                    <a:pt x="35026" y="6886"/>
                  </a:lnTo>
                  <a:lnTo>
                    <a:pt x="34717" y="3886"/>
                  </a:lnTo>
                  <a:lnTo>
                    <a:pt x="30806" y="1371"/>
                  </a:lnTo>
                  <a:lnTo>
                    <a:pt x="27047" y="177"/>
                  </a:lnTo>
                  <a:lnTo>
                    <a:pt x="25688" y="0"/>
                  </a:lnTo>
                  <a:close/>
                </a:path>
              </a:pathLst>
            </a:custGeom>
            <a:solidFill>
              <a:srgbClr val="F1E1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5776315" y="6569951"/>
              <a:ext cx="34925" cy="10160"/>
            </a:xfrm>
            <a:custGeom>
              <a:avLst/>
              <a:gdLst/>
              <a:ahLst/>
              <a:cxnLst/>
              <a:rect l="l" t="t" r="r" b="b"/>
              <a:pathLst>
                <a:path w="34925" h="10159">
                  <a:moveTo>
                    <a:pt x="34455" y="6565"/>
                  </a:moveTo>
                  <a:lnTo>
                    <a:pt x="34417" y="6261"/>
                  </a:lnTo>
                  <a:lnTo>
                    <a:pt x="34391" y="5905"/>
                  </a:lnTo>
                  <a:lnTo>
                    <a:pt x="34239" y="4521"/>
                  </a:lnTo>
                  <a:lnTo>
                    <a:pt x="34188" y="3898"/>
                  </a:lnTo>
                  <a:lnTo>
                    <a:pt x="30276" y="1384"/>
                  </a:lnTo>
                  <a:lnTo>
                    <a:pt x="26517" y="190"/>
                  </a:lnTo>
                  <a:lnTo>
                    <a:pt x="25158" y="12"/>
                  </a:lnTo>
                  <a:lnTo>
                    <a:pt x="18897" y="0"/>
                  </a:lnTo>
                  <a:lnTo>
                    <a:pt x="13284" y="1993"/>
                  </a:lnTo>
                  <a:lnTo>
                    <a:pt x="6223" y="6096"/>
                  </a:lnTo>
                  <a:lnTo>
                    <a:pt x="1066" y="7099"/>
                  </a:lnTo>
                  <a:lnTo>
                    <a:pt x="533" y="7200"/>
                  </a:lnTo>
                  <a:lnTo>
                    <a:pt x="0" y="7315"/>
                  </a:lnTo>
                  <a:lnTo>
                    <a:pt x="723" y="7747"/>
                  </a:lnTo>
                  <a:lnTo>
                    <a:pt x="11391" y="9944"/>
                  </a:lnTo>
                  <a:lnTo>
                    <a:pt x="23761" y="9169"/>
                  </a:lnTo>
                  <a:lnTo>
                    <a:pt x="32334" y="7581"/>
                  </a:lnTo>
                  <a:lnTo>
                    <a:pt x="34455" y="6565"/>
                  </a:lnTo>
                  <a:close/>
                </a:path>
              </a:pathLst>
            </a:custGeom>
            <a:solidFill>
              <a:srgbClr val="F0E1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5777953" y="6569951"/>
              <a:ext cx="33020" cy="9525"/>
            </a:xfrm>
            <a:custGeom>
              <a:avLst/>
              <a:gdLst/>
              <a:ahLst/>
              <a:cxnLst/>
              <a:rect l="l" t="t" r="r" b="b"/>
              <a:pathLst>
                <a:path w="33020" h="9525">
                  <a:moveTo>
                    <a:pt x="23520" y="0"/>
                  </a:moveTo>
                  <a:lnTo>
                    <a:pt x="17259" y="0"/>
                  </a:lnTo>
                  <a:lnTo>
                    <a:pt x="11646" y="1993"/>
                  </a:lnTo>
                  <a:lnTo>
                    <a:pt x="4584" y="6095"/>
                  </a:lnTo>
                  <a:lnTo>
                    <a:pt x="0" y="6986"/>
                  </a:lnTo>
                  <a:lnTo>
                    <a:pt x="10141" y="9069"/>
                  </a:lnTo>
                  <a:lnTo>
                    <a:pt x="21962" y="8338"/>
                  </a:lnTo>
                  <a:lnTo>
                    <a:pt x="30141" y="6840"/>
                  </a:lnTo>
                  <a:lnTo>
                    <a:pt x="32729" y="5581"/>
                  </a:lnTo>
                  <a:lnTo>
                    <a:pt x="32550" y="3886"/>
                  </a:lnTo>
                  <a:lnTo>
                    <a:pt x="28638" y="1371"/>
                  </a:lnTo>
                  <a:lnTo>
                    <a:pt x="24879" y="177"/>
                  </a:lnTo>
                  <a:lnTo>
                    <a:pt x="23520" y="0"/>
                  </a:lnTo>
                  <a:close/>
                </a:path>
              </a:pathLst>
            </a:custGeom>
            <a:solidFill>
              <a:srgbClr val="F0E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5778741" y="6569951"/>
              <a:ext cx="32384" cy="8890"/>
            </a:xfrm>
            <a:custGeom>
              <a:avLst/>
              <a:gdLst/>
              <a:ahLst/>
              <a:cxnLst/>
              <a:rect l="l" t="t" r="r" b="b"/>
              <a:pathLst>
                <a:path w="32385" h="8890">
                  <a:moveTo>
                    <a:pt x="31902" y="5257"/>
                  </a:moveTo>
                  <a:lnTo>
                    <a:pt x="31864" y="4940"/>
                  </a:lnTo>
                  <a:lnTo>
                    <a:pt x="31762" y="3886"/>
                  </a:lnTo>
                  <a:lnTo>
                    <a:pt x="27851" y="1371"/>
                  </a:lnTo>
                  <a:lnTo>
                    <a:pt x="24091" y="177"/>
                  </a:lnTo>
                  <a:lnTo>
                    <a:pt x="22733" y="0"/>
                  </a:lnTo>
                  <a:lnTo>
                    <a:pt x="16471" y="0"/>
                  </a:lnTo>
                  <a:lnTo>
                    <a:pt x="10858" y="1993"/>
                  </a:lnTo>
                  <a:lnTo>
                    <a:pt x="3797" y="6096"/>
                  </a:lnTo>
                  <a:lnTo>
                    <a:pt x="787" y="6680"/>
                  </a:lnTo>
                  <a:lnTo>
                    <a:pt x="0" y="6832"/>
                  </a:lnTo>
                  <a:lnTo>
                    <a:pt x="9474" y="8788"/>
                  </a:lnTo>
                  <a:lnTo>
                    <a:pt x="21107" y="8077"/>
                  </a:lnTo>
                  <a:lnTo>
                    <a:pt x="29171" y="6591"/>
                  </a:lnTo>
                  <a:lnTo>
                    <a:pt x="31902" y="5257"/>
                  </a:lnTo>
                  <a:close/>
                </a:path>
              </a:pathLst>
            </a:custGeom>
            <a:solidFill>
              <a:srgbClr val="F0E0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5780296" y="6569951"/>
              <a:ext cx="30480" cy="8255"/>
            </a:xfrm>
            <a:custGeom>
              <a:avLst/>
              <a:gdLst/>
              <a:ahLst/>
              <a:cxnLst/>
              <a:rect l="l" t="t" r="r" b="b"/>
              <a:pathLst>
                <a:path w="30479" h="8254">
                  <a:moveTo>
                    <a:pt x="21177" y="0"/>
                  </a:moveTo>
                  <a:lnTo>
                    <a:pt x="14916" y="0"/>
                  </a:lnTo>
                  <a:lnTo>
                    <a:pt x="9303" y="1993"/>
                  </a:lnTo>
                  <a:lnTo>
                    <a:pt x="2242" y="6096"/>
                  </a:lnTo>
                  <a:lnTo>
                    <a:pt x="0" y="6531"/>
                  </a:lnTo>
                  <a:lnTo>
                    <a:pt x="8180" y="8212"/>
                  </a:lnTo>
                  <a:lnTo>
                    <a:pt x="19451" y="7508"/>
                  </a:lnTo>
                  <a:lnTo>
                    <a:pt x="27249" y="6073"/>
                  </a:lnTo>
                  <a:lnTo>
                    <a:pt x="30284" y="4613"/>
                  </a:lnTo>
                  <a:lnTo>
                    <a:pt x="30207" y="3886"/>
                  </a:lnTo>
                  <a:lnTo>
                    <a:pt x="26296" y="1371"/>
                  </a:lnTo>
                  <a:lnTo>
                    <a:pt x="22536" y="177"/>
                  </a:lnTo>
                  <a:lnTo>
                    <a:pt x="21177" y="0"/>
                  </a:lnTo>
                  <a:close/>
                </a:path>
              </a:pathLst>
            </a:custGeom>
            <a:solidFill>
              <a:srgbClr val="EEE0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5781104" y="6569951"/>
              <a:ext cx="29845" cy="8255"/>
            </a:xfrm>
            <a:custGeom>
              <a:avLst/>
              <a:gdLst/>
              <a:ahLst/>
              <a:cxnLst/>
              <a:rect l="l" t="t" r="r" b="b"/>
              <a:pathLst>
                <a:path w="29845" h="8254">
                  <a:moveTo>
                    <a:pt x="20369" y="0"/>
                  </a:moveTo>
                  <a:lnTo>
                    <a:pt x="14108" y="0"/>
                  </a:lnTo>
                  <a:lnTo>
                    <a:pt x="8495" y="1993"/>
                  </a:lnTo>
                  <a:lnTo>
                    <a:pt x="1434" y="6095"/>
                  </a:lnTo>
                  <a:lnTo>
                    <a:pt x="0" y="6374"/>
                  </a:lnTo>
                  <a:lnTo>
                    <a:pt x="7499" y="7917"/>
                  </a:lnTo>
                  <a:lnTo>
                    <a:pt x="18588" y="7222"/>
                  </a:lnTo>
                  <a:lnTo>
                    <a:pt x="26258" y="5825"/>
                  </a:lnTo>
                  <a:lnTo>
                    <a:pt x="29441" y="4286"/>
                  </a:lnTo>
                  <a:lnTo>
                    <a:pt x="29399" y="3886"/>
                  </a:lnTo>
                  <a:lnTo>
                    <a:pt x="25487" y="1371"/>
                  </a:lnTo>
                  <a:lnTo>
                    <a:pt x="21728" y="177"/>
                  </a:lnTo>
                  <a:lnTo>
                    <a:pt x="20369" y="0"/>
                  </a:lnTo>
                  <a:close/>
                </a:path>
              </a:pathLst>
            </a:custGeom>
            <a:solidFill>
              <a:srgbClr val="EEDE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5781895" y="6569951"/>
              <a:ext cx="29209" cy="8255"/>
            </a:xfrm>
            <a:custGeom>
              <a:avLst/>
              <a:gdLst/>
              <a:ahLst/>
              <a:cxnLst/>
              <a:rect l="l" t="t" r="r" b="b"/>
              <a:pathLst>
                <a:path w="29210" h="8254">
                  <a:moveTo>
                    <a:pt x="19578" y="0"/>
                  </a:moveTo>
                  <a:lnTo>
                    <a:pt x="13317" y="0"/>
                  </a:lnTo>
                  <a:lnTo>
                    <a:pt x="7704" y="1993"/>
                  </a:lnTo>
                  <a:lnTo>
                    <a:pt x="642" y="6096"/>
                  </a:lnTo>
                  <a:lnTo>
                    <a:pt x="0" y="6220"/>
                  </a:lnTo>
                  <a:lnTo>
                    <a:pt x="6840" y="7629"/>
                  </a:lnTo>
                  <a:lnTo>
                    <a:pt x="17741" y="6949"/>
                  </a:lnTo>
                  <a:lnTo>
                    <a:pt x="25297" y="5565"/>
                  </a:lnTo>
                  <a:lnTo>
                    <a:pt x="28616" y="3964"/>
                  </a:lnTo>
                  <a:lnTo>
                    <a:pt x="24696" y="1371"/>
                  </a:lnTo>
                  <a:lnTo>
                    <a:pt x="20937" y="177"/>
                  </a:lnTo>
                  <a:lnTo>
                    <a:pt x="19578" y="0"/>
                  </a:lnTo>
                  <a:close/>
                </a:path>
              </a:pathLst>
            </a:custGeom>
            <a:solidFill>
              <a:srgbClr val="EEDE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5782610" y="6569951"/>
              <a:ext cx="27305" cy="7620"/>
            </a:xfrm>
            <a:custGeom>
              <a:avLst/>
              <a:gdLst/>
              <a:ahLst/>
              <a:cxnLst/>
              <a:rect l="l" t="t" r="r" b="b"/>
              <a:pathLst>
                <a:path w="27304" h="7620">
                  <a:moveTo>
                    <a:pt x="18863" y="0"/>
                  </a:moveTo>
                  <a:lnTo>
                    <a:pt x="12602" y="0"/>
                  </a:lnTo>
                  <a:lnTo>
                    <a:pt x="6989" y="1993"/>
                  </a:lnTo>
                  <a:lnTo>
                    <a:pt x="0" y="6054"/>
                  </a:lnTo>
                  <a:lnTo>
                    <a:pt x="6249" y="7342"/>
                  </a:lnTo>
                  <a:lnTo>
                    <a:pt x="16963" y="6676"/>
                  </a:lnTo>
                  <a:lnTo>
                    <a:pt x="27195" y="3437"/>
                  </a:lnTo>
                  <a:lnTo>
                    <a:pt x="23981" y="1371"/>
                  </a:lnTo>
                  <a:lnTo>
                    <a:pt x="20222" y="177"/>
                  </a:lnTo>
                  <a:lnTo>
                    <a:pt x="18863" y="0"/>
                  </a:lnTo>
                  <a:close/>
                </a:path>
              </a:pathLst>
            </a:custGeom>
            <a:solidFill>
              <a:srgbClr val="EEDF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5783008" y="6569951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20">
                  <a:moveTo>
                    <a:pt x="26492" y="3251"/>
                  </a:moveTo>
                  <a:lnTo>
                    <a:pt x="26174" y="3060"/>
                  </a:lnTo>
                  <a:lnTo>
                    <a:pt x="23583" y="1371"/>
                  </a:lnTo>
                  <a:lnTo>
                    <a:pt x="19824" y="177"/>
                  </a:lnTo>
                  <a:lnTo>
                    <a:pt x="18465" y="0"/>
                  </a:lnTo>
                  <a:lnTo>
                    <a:pt x="12204" y="0"/>
                  </a:lnTo>
                  <a:lnTo>
                    <a:pt x="6591" y="1993"/>
                  </a:lnTo>
                  <a:lnTo>
                    <a:pt x="406" y="5588"/>
                  </a:lnTo>
                  <a:lnTo>
                    <a:pt x="0" y="5829"/>
                  </a:lnTo>
                  <a:lnTo>
                    <a:pt x="5981" y="7048"/>
                  </a:lnTo>
                  <a:lnTo>
                    <a:pt x="16510" y="6400"/>
                  </a:lnTo>
                  <a:lnTo>
                    <a:pt x="26492" y="3251"/>
                  </a:lnTo>
                  <a:close/>
                </a:path>
              </a:pathLst>
            </a:custGeom>
            <a:solidFill>
              <a:srgbClr val="EDDD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5783821" y="6569951"/>
              <a:ext cx="25400" cy="6985"/>
            </a:xfrm>
            <a:custGeom>
              <a:avLst/>
              <a:gdLst/>
              <a:ahLst/>
              <a:cxnLst/>
              <a:rect l="l" t="t" r="r" b="b"/>
              <a:pathLst>
                <a:path w="25400" h="6984">
                  <a:moveTo>
                    <a:pt x="25069" y="2857"/>
                  </a:moveTo>
                  <a:lnTo>
                    <a:pt x="24752" y="2654"/>
                  </a:lnTo>
                  <a:lnTo>
                    <a:pt x="22771" y="1384"/>
                  </a:lnTo>
                  <a:lnTo>
                    <a:pt x="19011" y="190"/>
                  </a:lnTo>
                  <a:lnTo>
                    <a:pt x="17653" y="12"/>
                  </a:lnTo>
                  <a:lnTo>
                    <a:pt x="11391" y="0"/>
                  </a:lnTo>
                  <a:lnTo>
                    <a:pt x="5778" y="1993"/>
                  </a:lnTo>
                  <a:lnTo>
                    <a:pt x="393" y="5130"/>
                  </a:lnTo>
                  <a:lnTo>
                    <a:pt x="0" y="5359"/>
                  </a:lnTo>
                  <a:lnTo>
                    <a:pt x="5422" y="6477"/>
                  </a:lnTo>
                  <a:lnTo>
                    <a:pt x="15582" y="5854"/>
                  </a:lnTo>
                  <a:lnTo>
                    <a:pt x="25069" y="2857"/>
                  </a:lnTo>
                  <a:close/>
                </a:path>
              </a:pathLst>
            </a:custGeom>
            <a:solidFill>
              <a:srgbClr val="ECD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5784621" y="656996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3660" y="2451"/>
                  </a:moveTo>
                  <a:lnTo>
                    <a:pt x="23329" y="2260"/>
                  </a:lnTo>
                  <a:lnTo>
                    <a:pt x="21971" y="1371"/>
                  </a:lnTo>
                  <a:lnTo>
                    <a:pt x="18211" y="177"/>
                  </a:lnTo>
                  <a:lnTo>
                    <a:pt x="16852" y="0"/>
                  </a:lnTo>
                  <a:lnTo>
                    <a:pt x="10591" y="0"/>
                  </a:lnTo>
                  <a:lnTo>
                    <a:pt x="4978" y="1993"/>
                  </a:lnTo>
                  <a:lnTo>
                    <a:pt x="406" y="4648"/>
                  </a:lnTo>
                  <a:lnTo>
                    <a:pt x="0" y="4876"/>
                  </a:lnTo>
                  <a:lnTo>
                    <a:pt x="4864" y="5880"/>
                  </a:lnTo>
                  <a:lnTo>
                    <a:pt x="14668" y="5283"/>
                  </a:lnTo>
                  <a:lnTo>
                    <a:pt x="23660" y="2451"/>
                  </a:lnTo>
                  <a:close/>
                </a:path>
              </a:pathLst>
            </a:custGeom>
            <a:solidFill>
              <a:srgbClr val="EBDB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5785421" y="6569951"/>
              <a:ext cx="22860" cy="5715"/>
            </a:xfrm>
            <a:custGeom>
              <a:avLst/>
              <a:gdLst/>
              <a:ahLst/>
              <a:cxnLst/>
              <a:rect l="l" t="t" r="r" b="b"/>
              <a:pathLst>
                <a:path w="22860" h="5715">
                  <a:moveTo>
                    <a:pt x="16053" y="0"/>
                  </a:moveTo>
                  <a:lnTo>
                    <a:pt x="9791" y="0"/>
                  </a:lnTo>
                  <a:lnTo>
                    <a:pt x="4178" y="1993"/>
                  </a:lnTo>
                  <a:lnTo>
                    <a:pt x="0" y="4421"/>
                  </a:lnTo>
                  <a:lnTo>
                    <a:pt x="4323" y="5308"/>
                  </a:lnTo>
                  <a:lnTo>
                    <a:pt x="13763" y="4729"/>
                  </a:lnTo>
                  <a:lnTo>
                    <a:pt x="22242" y="2060"/>
                  </a:lnTo>
                  <a:lnTo>
                    <a:pt x="21171" y="1371"/>
                  </a:lnTo>
                  <a:lnTo>
                    <a:pt x="17411" y="177"/>
                  </a:lnTo>
                  <a:lnTo>
                    <a:pt x="16053" y="0"/>
                  </a:lnTo>
                  <a:close/>
                </a:path>
              </a:pathLst>
            </a:custGeom>
            <a:solidFill>
              <a:srgbClr val="EADA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5785824" y="6569951"/>
              <a:ext cx="21590" cy="5080"/>
            </a:xfrm>
            <a:custGeom>
              <a:avLst/>
              <a:gdLst/>
              <a:ahLst/>
              <a:cxnLst/>
              <a:rect l="l" t="t" r="r" b="b"/>
              <a:pathLst>
                <a:path w="21589" h="5079">
                  <a:moveTo>
                    <a:pt x="15649" y="0"/>
                  </a:moveTo>
                  <a:lnTo>
                    <a:pt x="9388" y="0"/>
                  </a:lnTo>
                  <a:lnTo>
                    <a:pt x="3775" y="1993"/>
                  </a:lnTo>
                  <a:lnTo>
                    <a:pt x="0" y="4187"/>
                  </a:lnTo>
                  <a:lnTo>
                    <a:pt x="4043" y="5016"/>
                  </a:lnTo>
                  <a:lnTo>
                    <a:pt x="13297" y="4443"/>
                  </a:lnTo>
                  <a:lnTo>
                    <a:pt x="21517" y="1853"/>
                  </a:lnTo>
                  <a:lnTo>
                    <a:pt x="20767" y="1371"/>
                  </a:lnTo>
                  <a:lnTo>
                    <a:pt x="17008" y="177"/>
                  </a:lnTo>
                  <a:lnTo>
                    <a:pt x="15649" y="0"/>
                  </a:lnTo>
                  <a:close/>
                </a:path>
              </a:pathLst>
            </a:custGeom>
            <a:solidFill>
              <a:srgbClr val="EADA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5786207" y="6569951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15266" y="0"/>
                  </a:moveTo>
                  <a:lnTo>
                    <a:pt x="9005" y="0"/>
                  </a:lnTo>
                  <a:lnTo>
                    <a:pt x="3391" y="1993"/>
                  </a:lnTo>
                  <a:lnTo>
                    <a:pt x="0" y="3964"/>
                  </a:lnTo>
                  <a:lnTo>
                    <a:pt x="3791" y="4742"/>
                  </a:lnTo>
                  <a:lnTo>
                    <a:pt x="12864" y="4171"/>
                  </a:lnTo>
                  <a:lnTo>
                    <a:pt x="20827" y="1656"/>
                  </a:lnTo>
                  <a:lnTo>
                    <a:pt x="20384" y="1371"/>
                  </a:lnTo>
                  <a:lnTo>
                    <a:pt x="16625" y="177"/>
                  </a:lnTo>
                  <a:lnTo>
                    <a:pt x="15266" y="0"/>
                  </a:lnTo>
                  <a:close/>
                </a:path>
              </a:pathLst>
            </a:custGeom>
            <a:solidFill>
              <a:srgbClr val="E7D9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5786609" y="6569951"/>
              <a:ext cx="20320" cy="4445"/>
            </a:xfrm>
            <a:custGeom>
              <a:avLst/>
              <a:gdLst/>
              <a:ahLst/>
              <a:cxnLst/>
              <a:rect l="l" t="t" r="r" b="b"/>
              <a:pathLst>
                <a:path w="20320" h="4445">
                  <a:moveTo>
                    <a:pt x="14864" y="0"/>
                  </a:moveTo>
                  <a:lnTo>
                    <a:pt x="8603" y="0"/>
                  </a:lnTo>
                  <a:lnTo>
                    <a:pt x="2989" y="1993"/>
                  </a:lnTo>
                  <a:lnTo>
                    <a:pt x="0" y="3730"/>
                  </a:lnTo>
                  <a:lnTo>
                    <a:pt x="3511" y="4451"/>
                  </a:lnTo>
                  <a:lnTo>
                    <a:pt x="12400" y="3898"/>
                  </a:lnTo>
                  <a:lnTo>
                    <a:pt x="20121" y="1461"/>
                  </a:lnTo>
                  <a:lnTo>
                    <a:pt x="19982" y="1371"/>
                  </a:lnTo>
                  <a:lnTo>
                    <a:pt x="16223" y="177"/>
                  </a:lnTo>
                  <a:lnTo>
                    <a:pt x="14864" y="0"/>
                  </a:lnTo>
                  <a:close/>
                </a:path>
              </a:pathLst>
            </a:custGeom>
            <a:solidFill>
              <a:srgbClr val="E9D8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5787019" y="6569951"/>
              <a:ext cx="19685" cy="4445"/>
            </a:xfrm>
            <a:custGeom>
              <a:avLst/>
              <a:gdLst/>
              <a:ahLst/>
              <a:cxnLst/>
              <a:rect l="l" t="t" r="r" b="b"/>
              <a:pathLst>
                <a:path w="19685" h="4445">
                  <a:moveTo>
                    <a:pt x="14454" y="0"/>
                  </a:moveTo>
                  <a:lnTo>
                    <a:pt x="8193" y="0"/>
                  </a:lnTo>
                  <a:lnTo>
                    <a:pt x="2580" y="1993"/>
                  </a:lnTo>
                  <a:lnTo>
                    <a:pt x="0" y="3492"/>
                  </a:lnTo>
                  <a:lnTo>
                    <a:pt x="3236" y="4157"/>
                  </a:lnTo>
                  <a:lnTo>
                    <a:pt x="11941" y="3613"/>
                  </a:lnTo>
                  <a:lnTo>
                    <a:pt x="19311" y="1288"/>
                  </a:lnTo>
                  <a:lnTo>
                    <a:pt x="15813" y="177"/>
                  </a:lnTo>
                  <a:lnTo>
                    <a:pt x="14454" y="0"/>
                  </a:lnTo>
                  <a:close/>
                </a:path>
              </a:pathLst>
            </a:custGeom>
            <a:solidFill>
              <a:srgbClr val="E6D6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5787422" y="6569951"/>
              <a:ext cx="19050" cy="4445"/>
            </a:xfrm>
            <a:custGeom>
              <a:avLst/>
              <a:gdLst/>
              <a:ahLst/>
              <a:cxnLst/>
              <a:rect l="l" t="t" r="r" b="b"/>
              <a:pathLst>
                <a:path w="19050" h="4445">
                  <a:moveTo>
                    <a:pt x="14051" y="0"/>
                  </a:moveTo>
                  <a:lnTo>
                    <a:pt x="7790" y="0"/>
                  </a:lnTo>
                  <a:lnTo>
                    <a:pt x="2177" y="1993"/>
                  </a:lnTo>
                  <a:lnTo>
                    <a:pt x="0" y="3258"/>
                  </a:lnTo>
                  <a:lnTo>
                    <a:pt x="2955" y="3867"/>
                  </a:lnTo>
                  <a:lnTo>
                    <a:pt x="11476" y="3340"/>
                  </a:lnTo>
                  <a:lnTo>
                    <a:pt x="18447" y="1142"/>
                  </a:lnTo>
                  <a:lnTo>
                    <a:pt x="15410" y="177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E6D5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5787829" y="6569951"/>
              <a:ext cx="17780" cy="3810"/>
            </a:xfrm>
            <a:custGeom>
              <a:avLst/>
              <a:gdLst/>
              <a:ahLst/>
              <a:cxnLst/>
              <a:rect l="l" t="t" r="r" b="b"/>
              <a:pathLst>
                <a:path w="17779" h="3809">
                  <a:moveTo>
                    <a:pt x="13644" y="0"/>
                  </a:moveTo>
                  <a:lnTo>
                    <a:pt x="7383" y="0"/>
                  </a:lnTo>
                  <a:lnTo>
                    <a:pt x="1769" y="1993"/>
                  </a:lnTo>
                  <a:lnTo>
                    <a:pt x="0" y="3021"/>
                  </a:lnTo>
                  <a:lnTo>
                    <a:pt x="2680" y="3572"/>
                  </a:lnTo>
                  <a:lnTo>
                    <a:pt x="11012" y="3055"/>
                  </a:lnTo>
                  <a:lnTo>
                    <a:pt x="17565" y="991"/>
                  </a:lnTo>
                  <a:lnTo>
                    <a:pt x="15003" y="177"/>
                  </a:lnTo>
                  <a:lnTo>
                    <a:pt x="13644" y="0"/>
                  </a:lnTo>
                  <a:close/>
                </a:path>
              </a:pathLst>
            </a:custGeom>
            <a:solidFill>
              <a:srgbClr val="E5D4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5788227" y="6569951"/>
              <a:ext cx="17145" cy="3810"/>
            </a:xfrm>
            <a:custGeom>
              <a:avLst/>
              <a:gdLst/>
              <a:ahLst/>
              <a:cxnLst/>
              <a:rect l="l" t="t" r="r" b="b"/>
              <a:pathLst>
                <a:path w="17145" h="3809">
                  <a:moveTo>
                    <a:pt x="13246" y="0"/>
                  </a:moveTo>
                  <a:lnTo>
                    <a:pt x="6985" y="0"/>
                  </a:lnTo>
                  <a:lnTo>
                    <a:pt x="1371" y="1993"/>
                  </a:lnTo>
                  <a:lnTo>
                    <a:pt x="0" y="2790"/>
                  </a:lnTo>
                  <a:lnTo>
                    <a:pt x="2405" y="3286"/>
                  </a:lnTo>
                  <a:lnTo>
                    <a:pt x="10565" y="2782"/>
                  </a:lnTo>
                  <a:lnTo>
                    <a:pt x="16710" y="846"/>
                  </a:lnTo>
                  <a:lnTo>
                    <a:pt x="14605" y="177"/>
                  </a:lnTo>
                  <a:lnTo>
                    <a:pt x="13246" y="0"/>
                  </a:lnTo>
                  <a:close/>
                </a:path>
              </a:pathLst>
            </a:custGeom>
            <a:solidFill>
              <a:srgbClr val="E4D5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5788627" y="6569951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15875" h="3175">
                  <a:moveTo>
                    <a:pt x="12846" y="0"/>
                  </a:moveTo>
                  <a:lnTo>
                    <a:pt x="6585" y="0"/>
                  </a:lnTo>
                  <a:lnTo>
                    <a:pt x="972" y="1993"/>
                  </a:lnTo>
                  <a:lnTo>
                    <a:pt x="0" y="2558"/>
                  </a:lnTo>
                  <a:lnTo>
                    <a:pt x="2132" y="2998"/>
                  </a:lnTo>
                  <a:lnTo>
                    <a:pt x="10103" y="2509"/>
                  </a:lnTo>
                  <a:lnTo>
                    <a:pt x="15850" y="700"/>
                  </a:lnTo>
                  <a:lnTo>
                    <a:pt x="14205" y="177"/>
                  </a:lnTo>
                  <a:lnTo>
                    <a:pt x="12846" y="0"/>
                  </a:lnTo>
                  <a:close/>
                </a:path>
              </a:pathLst>
            </a:custGeom>
            <a:solidFill>
              <a:srgbClr val="E3D3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5786600" y="6569951"/>
              <a:ext cx="19050" cy="4445"/>
            </a:xfrm>
            <a:custGeom>
              <a:avLst/>
              <a:gdLst/>
              <a:ahLst/>
              <a:cxnLst/>
              <a:rect l="l" t="t" r="r" b="b"/>
              <a:pathLst>
                <a:path w="19050" h="4445">
                  <a:moveTo>
                    <a:pt x="14873" y="0"/>
                  </a:moveTo>
                  <a:lnTo>
                    <a:pt x="8612" y="0"/>
                  </a:lnTo>
                  <a:lnTo>
                    <a:pt x="2999" y="1993"/>
                  </a:lnTo>
                  <a:lnTo>
                    <a:pt x="0" y="3736"/>
                  </a:lnTo>
                  <a:lnTo>
                    <a:pt x="1286" y="4217"/>
                  </a:lnTo>
                  <a:lnTo>
                    <a:pt x="18792" y="990"/>
                  </a:lnTo>
                  <a:lnTo>
                    <a:pt x="16232" y="177"/>
                  </a:lnTo>
                  <a:lnTo>
                    <a:pt x="14873" y="0"/>
                  </a:lnTo>
                  <a:close/>
                </a:path>
              </a:pathLst>
            </a:custGeom>
            <a:solidFill>
              <a:srgbClr val="E3D3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5787017" y="6569951"/>
              <a:ext cx="18415" cy="4445"/>
            </a:xfrm>
            <a:custGeom>
              <a:avLst/>
              <a:gdLst/>
              <a:ahLst/>
              <a:cxnLst/>
              <a:rect l="l" t="t" r="r" b="b"/>
              <a:pathLst>
                <a:path w="18414" h="4445">
                  <a:moveTo>
                    <a:pt x="14456" y="0"/>
                  </a:moveTo>
                  <a:lnTo>
                    <a:pt x="8195" y="0"/>
                  </a:lnTo>
                  <a:lnTo>
                    <a:pt x="2582" y="1993"/>
                  </a:lnTo>
                  <a:lnTo>
                    <a:pt x="0" y="3494"/>
                  </a:lnTo>
                  <a:lnTo>
                    <a:pt x="1073" y="3895"/>
                  </a:lnTo>
                  <a:lnTo>
                    <a:pt x="17800" y="808"/>
                  </a:lnTo>
                  <a:lnTo>
                    <a:pt x="15815" y="177"/>
                  </a:lnTo>
                  <a:lnTo>
                    <a:pt x="14456" y="0"/>
                  </a:lnTo>
                  <a:close/>
                </a:path>
              </a:pathLst>
            </a:custGeom>
            <a:solidFill>
              <a:srgbClr val="E3D2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5787431" y="6569951"/>
              <a:ext cx="17145" cy="3810"/>
            </a:xfrm>
            <a:custGeom>
              <a:avLst/>
              <a:gdLst/>
              <a:ahLst/>
              <a:cxnLst/>
              <a:rect l="l" t="t" r="r" b="b"/>
              <a:pathLst>
                <a:path w="17145" h="3809">
                  <a:moveTo>
                    <a:pt x="14042" y="0"/>
                  </a:moveTo>
                  <a:lnTo>
                    <a:pt x="7781" y="0"/>
                  </a:lnTo>
                  <a:lnTo>
                    <a:pt x="2167" y="1993"/>
                  </a:lnTo>
                  <a:lnTo>
                    <a:pt x="0" y="3253"/>
                  </a:lnTo>
                  <a:lnTo>
                    <a:pt x="850" y="3571"/>
                  </a:lnTo>
                  <a:lnTo>
                    <a:pt x="16816" y="627"/>
                  </a:lnTo>
                  <a:lnTo>
                    <a:pt x="15401" y="177"/>
                  </a:lnTo>
                  <a:lnTo>
                    <a:pt x="14042" y="0"/>
                  </a:lnTo>
                  <a:close/>
                </a:path>
              </a:pathLst>
            </a:custGeom>
            <a:solidFill>
              <a:srgbClr val="E2D1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5787848" y="6569951"/>
              <a:ext cx="15875" cy="3810"/>
            </a:xfrm>
            <a:custGeom>
              <a:avLst/>
              <a:gdLst/>
              <a:ahLst/>
              <a:cxnLst/>
              <a:rect l="l" t="t" r="r" b="b"/>
              <a:pathLst>
                <a:path w="15875" h="3809">
                  <a:moveTo>
                    <a:pt x="13625" y="0"/>
                  </a:moveTo>
                  <a:lnTo>
                    <a:pt x="7364" y="0"/>
                  </a:lnTo>
                  <a:lnTo>
                    <a:pt x="1751" y="1993"/>
                  </a:lnTo>
                  <a:lnTo>
                    <a:pt x="0" y="3011"/>
                  </a:lnTo>
                  <a:lnTo>
                    <a:pt x="633" y="3247"/>
                  </a:lnTo>
                  <a:lnTo>
                    <a:pt x="15808" y="439"/>
                  </a:lnTo>
                  <a:lnTo>
                    <a:pt x="14984" y="177"/>
                  </a:lnTo>
                  <a:lnTo>
                    <a:pt x="13625" y="0"/>
                  </a:lnTo>
                  <a:close/>
                </a:path>
              </a:pathLst>
            </a:custGeom>
            <a:solidFill>
              <a:srgbClr val="E1D0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5788237" y="6569951"/>
              <a:ext cx="15240" cy="3175"/>
            </a:xfrm>
            <a:custGeom>
              <a:avLst/>
              <a:gdLst/>
              <a:ahLst/>
              <a:cxnLst/>
              <a:rect l="l" t="t" r="r" b="b"/>
              <a:pathLst>
                <a:path w="15239" h="3175">
                  <a:moveTo>
                    <a:pt x="13236" y="0"/>
                  </a:moveTo>
                  <a:lnTo>
                    <a:pt x="6975" y="0"/>
                  </a:lnTo>
                  <a:lnTo>
                    <a:pt x="1362" y="1993"/>
                  </a:lnTo>
                  <a:lnTo>
                    <a:pt x="0" y="2785"/>
                  </a:lnTo>
                  <a:lnTo>
                    <a:pt x="435" y="2948"/>
                  </a:lnTo>
                  <a:lnTo>
                    <a:pt x="14849" y="258"/>
                  </a:lnTo>
                  <a:lnTo>
                    <a:pt x="14595" y="177"/>
                  </a:lnTo>
                  <a:lnTo>
                    <a:pt x="13236" y="0"/>
                  </a:lnTo>
                  <a:close/>
                </a:path>
              </a:pathLst>
            </a:custGeom>
            <a:solidFill>
              <a:srgbClr val="DFCD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5788668" y="6569951"/>
              <a:ext cx="13970" cy="3175"/>
            </a:xfrm>
            <a:custGeom>
              <a:avLst/>
              <a:gdLst/>
              <a:ahLst/>
              <a:cxnLst/>
              <a:rect l="l" t="t" r="r" b="b"/>
              <a:pathLst>
                <a:path w="13970" h="3175">
                  <a:moveTo>
                    <a:pt x="12806" y="0"/>
                  </a:moveTo>
                  <a:lnTo>
                    <a:pt x="6545" y="0"/>
                  </a:lnTo>
                  <a:lnTo>
                    <a:pt x="931" y="1993"/>
                  </a:lnTo>
                  <a:lnTo>
                    <a:pt x="0" y="2535"/>
                  </a:lnTo>
                  <a:lnTo>
                    <a:pt x="210" y="2613"/>
                  </a:lnTo>
                  <a:lnTo>
                    <a:pt x="13638" y="108"/>
                  </a:lnTo>
                  <a:lnTo>
                    <a:pt x="12806" y="0"/>
                  </a:lnTo>
                  <a:close/>
                </a:path>
              </a:pathLst>
            </a:custGeom>
            <a:solidFill>
              <a:srgbClr val="DECC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5789094" y="6569951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12263" y="0"/>
                  </a:moveTo>
                  <a:lnTo>
                    <a:pt x="6119" y="0"/>
                  </a:lnTo>
                  <a:lnTo>
                    <a:pt x="505" y="1993"/>
                  </a:lnTo>
                  <a:lnTo>
                    <a:pt x="0" y="2287"/>
                  </a:lnTo>
                  <a:lnTo>
                    <a:pt x="12263" y="0"/>
                  </a:lnTo>
                  <a:close/>
                </a:path>
              </a:pathLst>
            </a:custGeom>
            <a:solidFill>
              <a:srgbClr val="DECB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5790130" y="6569951"/>
              <a:ext cx="10160" cy="1905"/>
            </a:xfrm>
            <a:custGeom>
              <a:avLst/>
              <a:gdLst/>
              <a:ahLst/>
              <a:cxnLst/>
              <a:rect l="l" t="t" r="r" b="b"/>
              <a:pathLst>
                <a:path w="10160" h="1904">
                  <a:moveTo>
                    <a:pt x="9646" y="0"/>
                  </a:moveTo>
                  <a:lnTo>
                    <a:pt x="5082" y="0"/>
                  </a:lnTo>
                  <a:lnTo>
                    <a:pt x="0" y="1805"/>
                  </a:lnTo>
                  <a:lnTo>
                    <a:pt x="9646" y="0"/>
                  </a:lnTo>
                  <a:close/>
                </a:path>
              </a:pathLst>
            </a:custGeom>
            <a:solidFill>
              <a:srgbClr val="DDC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5791839" y="6569951"/>
              <a:ext cx="6985" cy="1270"/>
            </a:xfrm>
            <a:custGeom>
              <a:avLst/>
              <a:gdLst/>
              <a:ahLst/>
              <a:cxnLst/>
              <a:rect l="l" t="t" r="r" b="b"/>
              <a:pathLst>
                <a:path w="6985" h="1270">
                  <a:moveTo>
                    <a:pt x="6410" y="0"/>
                  </a:moveTo>
                  <a:lnTo>
                    <a:pt x="3363" y="3"/>
                  </a:lnTo>
                  <a:lnTo>
                    <a:pt x="0" y="1198"/>
                  </a:lnTo>
                  <a:lnTo>
                    <a:pt x="6410" y="0"/>
                  </a:lnTo>
                  <a:close/>
                </a:path>
              </a:pathLst>
            </a:custGeom>
            <a:solidFill>
              <a:srgbClr val="DBC8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5793609" y="6569951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4">
                  <a:moveTo>
                    <a:pt x="3053" y="0"/>
                  </a:moveTo>
                  <a:lnTo>
                    <a:pt x="1603" y="0"/>
                  </a:lnTo>
                  <a:lnTo>
                    <a:pt x="0" y="569"/>
                  </a:lnTo>
                  <a:lnTo>
                    <a:pt x="3053" y="0"/>
                  </a:lnTo>
                  <a:close/>
                </a:path>
              </a:pathLst>
            </a:custGeom>
            <a:solidFill>
              <a:srgbClr val="DAC6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6" name="object 1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68962" y="6560947"/>
              <a:ext cx="42290" cy="1635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62156" y="6567868"/>
              <a:ext cx="38760" cy="168909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600548" y="6472702"/>
              <a:ext cx="107035" cy="243171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671388" y="6454038"/>
              <a:ext cx="119912" cy="54647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553697" y="6670459"/>
              <a:ext cx="397459" cy="10185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769698" y="6579946"/>
              <a:ext cx="44564" cy="20015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5634517" y="6473910"/>
              <a:ext cx="59690" cy="116205"/>
            </a:xfrm>
            <a:custGeom>
              <a:avLst/>
              <a:gdLst/>
              <a:ahLst/>
              <a:cxnLst/>
              <a:rect l="l" t="t" r="r" b="b"/>
              <a:pathLst>
                <a:path w="59689" h="116204">
                  <a:moveTo>
                    <a:pt x="1110" y="108134"/>
                  </a:moveTo>
                  <a:lnTo>
                    <a:pt x="0" y="113855"/>
                  </a:lnTo>
                  <a:lnTo>
                    <a:pt x="1104" y="115709"/>
                  </a:lnTo>
                  <a:lnTo>
                    <a:pt x="1110" y="108134"/>
                  </a:lnTo>
                  <a:close/>
                </a:path>
                <a:path w="59689" h="116204">
                  <a:moveTo>
                    <a:pt x="36639" y="30929"/>
                  </a:moveTo>
                  <a:lnTo>
                    <a:pt x="24915" y="46670"/>
                  </a:lnTo>
                  <a:lnTo>
                    <a:pt x="7226" y="74280"/>
                  </a:lnTo>
                  <a:lnTo>
                    <a:pt x="1119" y="93677"/>
                  </a:lnTo>
                  <a:lnTo>
                    <a:pt x="1110" y="108134"/>
                  </a:lnTo>
                  <a:lnTo>
                    <a:pt x="4702" y="89620"/>
                  </a:lnTo>
                  <a:lnTo>
                    <a:pt x="22285" y="53913"/>
                  </a:lnTo>
                  <a:lnTo>
                    <a:pt x="36639" y="30929"/>
                  </a:lnTo>
                  <a:close/>
                </a:path>
                <a:path w="59689" h="116204">
                  <a:moveTo>
                    <a:pt x="59677" y="0"/>
                  </a:moveTo>
                  <a:lnTo>
                    <a:pt x="43644" y="19713"/>
                  </a:lnTo>
                  <a:lnTo>
                    <a:pt x="36639" y="30929"/>
                  </a:lnTo>
                  <a:lnTo>
                    <a:pt x="59677" y="0"/>
                  </a:lnTo>
                  <a:close/>
                </a:path>
              </a:pathLst>
            </a:custGeom>
            <a:solidFill>
              <a:srgbClr val="CAB4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3" name="object 1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691809" y="6380937"/>
              <a:ext cx="146379" cy="123812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717539" y="6487833"/>
              <a:ext cx="65989" cy="65709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745314" y="6492036"/>
              <a:ext cx="40970" cy="39865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595261" y="6700217"/>
              <a:ext cx="386100" cy="340045"/>
            </a:xfrm>
            <a:prstGeom prst="rect">
              <a:avLst/>
            </a:prstGeom>
          </p:spPr>
        </p:pic>
      </p:grpSp>
      <p:pic>
        <p:nvPicPr>
          <p:cNvPr id="147" name="object 147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8613976" y="6437621"/>
            <a:ext cx="993095" cy="469889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748976" y="6381498"/>
            <a:ext cx="528701" cy="528713"/>
          </a:xfrm>
          <a:prstGeom prst="rect">
            <a:avLst/>
          </a:prstGeom>
        </p:spPr>
      </p:pic>
      <p:grpSp>
        <p:nvGrpSpPr>
          <p:cNvPr id="149" name="object 149"/>
          <p:cNvGrpSpPr/>
          <p:nvPr/>
        </p:nvGrpSpPr>
        <p:grpSpPr>
          <a:xfrm>
            <a:off x="4892300" y="2598106"/>
            <a:ext cx="89535" cy="772160"/>
            <a:chOff x="4892300" y="2598106"/>
            <a:chExt cx="89535" cy="772160"/>
          </a:xfrm>
        </p:grpSpPr>
        <p:sp>
          <p:nvSpPr>
            <p:cNvPr id="150" name="object 150"/>
            <p:cNvSpPr/>
            <p:nvPr/>
          </p:nvSpPr>
          <p:spPr>
            <a:xfrm>
              <a:off x="4898650" y="2604456"/>
              <a:ext cx="76835" cy="113030"/>
            </a:xfrm>
            <a:custGeom>
              <a:avLst/>
              <a:gdLst/>
              <a:ahLst/>
              <a:cxnLst/>
              <a:rect l="l" t="t" r="r" b="b"/>
              <a:pathLst>
                <a:path w="76835" h="113030">
                  <a:moveTo>
                    <a:pt x="0" y="67652"/>
                  </a:moveTo>
                  <a:lnTo>
                    <a:pt x="34315" y="112623"/>
                  </a:lnTo>
                  <a:lnTo>
                    <a:pt x="76415" y="0"/>
                  </a:lnTo>
                </a:path>
              </a:pathLst>
            </a:custGeom>
            <a:ln w="12700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4898650" y="2762214"/>
              <a:ext cx="76835" cy="113030"/>
            </a:xfrm>
            <a:custGeom>
              <a:avLst/>
              <a:gdLst/>
              <a:ahLst/>
              <a:cxnLst/>
              <a:rect l="l" t="t" r="r" b="b"/>
              <a:pathLst>
                <a:path w="76835" h="113030">
                  <a:moveTo>
                    <a:pt x="0" y="67665"/>
                  </a:moveTo>
                  <a:lnTo>
                    <a:pt x="34315" y="112623"/>
                  </a:lnTo>
                  <a:lnTo>
                    <a:pt x="76415" y="0"/>
                  </a:lnTo>
                </a:path>
              </a:pathLst>
            </a:custGeom>
            <a:ln w="12700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4898650" y="2927612"/>
              <a:ext cx="76835" cy="113030"/>
            </a:xfrm>
            <a:custGeom>
              <a:avLst/>
              <a:gdLst/>
              <a:ahLst/>
              <a:cxnLst/>
              <a:rect l="l" t="t" r="r" b="b"/>
              <a:pathLst>
                <a:path w="76835" h="113030">
                  <a:moveTo>
                    <a:pt x="0" y="67652"/>
                  </a:moveTo>
                  <a:lnTo>
                    <a:pt x="34315" y="112623"/>
                  </a:lnTo>
                  <a:lnTo>
                    <a:pt x="76415" y="0"/>
                  </a:lnTo>
                </a:path>
              </a:pathLst>
            </a:custGeom>
            <a:ln w="12700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4898650" y="3089189"/>
              <a:ext cx="76835" cy="113030"/>
            </a:xfrm>
            <a:custGeom>
              <a:avLst/>
              <a:gdLst/>
              <a:ahLst/>
              <a:cxnLst/>
              <a:rect l="l" t="t" r="r" b="b"/>
              <a:pathLst>
                <a:path w="76835" h="113030">
                  <a:moveTo>
                    <a:pt x="0" y="67652"/>
                  </a:moveTo>
                  <a:lnTo>
                    <a:pt x="34315" y="112623"/>
                  </a:lnTo>
                  <a:lnTo>
                    <a:pt x="76415" y="0"/>
                  </a:lnTo>
                </a:path>
              </a:pathLst>
            </a:custGeom>
            <a:ln w="12700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898650" y="3250768"/>
              <a:ext cx="76835" cy="113030"/>
            </a:xfrm>
            <a:custGeom>
              <a:avLst/>
              <a:gdLst/>
              <a:ahLst/>
              <a:cxnLst/>
              <a:rect l="l" t="t" r="r" b="b"/>
              <a:pathLst>
                <a:path w="76835" h="113029">
                  <a:moveTo>
                    <a:pt x="0" y="67652"/>
                  </a:moveTo>
                  <a:lnTo>
                    <a:pt x="34315" y="112623"/>
                  </a:lnTo>
                  <a:lnTo>
                    <a:pt x="76415" y="0"/>
                  </a:lnTo>
                </a:path>
              </a:pathLst>
            </a:custGeom>
            <a:ln w="12700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5" name="object 155"/>
          <p:cNvGrpSpPr/>
          <p:nvPr/>
        </p:nvGrpSpPr>
        <p:grpSpPr>
          <a:xfrm>
            <a:off x="4892300" y="3422614"/>
            <a:ext cx="89535" cy="287020"/>
            <a:chOff x="4892300" y="3422614"/>
            <a:chExt cx="89535" cy="287020"/>
          </a:xfrm>
        </p:grpSpPr>
        <p:sp>
          <p:nvSpPr>
            <p:cNvPr id="156" name="object 156"/>
            <p:cNvSpPr/>
            <p:nvPr/>
          </p:nvSpPr>
          <p:spPr>
            <a:xfrm>
              <a:off x="4898650" y="3428964"/>
              <a:ext cx="76835" cy="113030"/>
            </a:xfrm>
            <a:custGeom>
              <a:avLst/>
              <a:gdLst/>
              <a:ahLst/>
              <a:cxnLst/>
              <a:rect l="l" t="t" r="r" b="b"/>
              <a:pathLst>
                <a:path w="76835" h="113029">
                  <a:moveTo>
                    <a:pt x="0" y="67652"/>
                  </a:moveTo>
                  <a:lnTo>
                    <a:pt x="34315" y="112623"/>
                  </a:lnTo>
                  <a:lnTo>
                    <a:pt x="76415" y="0"/>
                  </a:lnTo>
                </a:path>
              </a:pathLst>
            </a:custGeom>
            <a:ln w="12700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4898650" y="3590542"/>
              <a:ext cx="76835" cy="113030"/>
            </a:xfrm>
            <a:custGeom>
              <a:avLst/>
              <a:gdLst/>
              <a:ahLst/>
              <a:cxnLst/>
              <a:rect l="l" t="t" r="r" b="b"/>
              <a:pathLst>
                <a:path w="76835" h="113029">
                  <a:moveTo>
                    <a:pt x="0" y="67652"/>
                  </a:moveTo>
                  <a:lnTo>
                    <a:pt x="34315" y="112623"/>
                  </a:lnTo>
                  <a:lnTo>
                    <a:pt x="76415" y="0"/>
                  </a:lnTo>
                </a:path>
              </a:pathLst>
            </a:custGeom>
            <a:ln w="12700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32097"/>
              <a:ext cx="10692003" cy="342790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443375" y="5012377"/>
            <a:ext cx="1833880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30" b="1">
                <a:solidFill>
                  <a:srgbClr val="FFFFFF"/>
                </a:solidFill>
                <a:latin typeface="Tahoma"/>
                <a:cs typeface="Tahoma"/>
              </a:rPr>
              <a:t>HOHTAHTЫ:</a:t>
            </a:r>
            <a:endParaRPr sz="23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5984" y="5496026"/>
            <a:ext cx="2907030" cy="1236345"/>
            <a:chOff x="3885984" y="5496026"/>
            <a:chExt cx="2907030" cy="123634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85984" y="5496026"/>
              <a:ext cx="1292580" cy="12361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00293" y="5496026"/>
              <a:ext cx="1292593" cy="123615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120190" y="6771583"/>
            <a:ext cx="81216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20">
                <a:solidFill>
                  <a:srgbClr val="E6E7E8"/>
                </a:solidFill>
                <a:latin typeface="Tahoma"/>
                <a:cs typeface="Tahoma"/>
              </a:rPr>
              <a:t>вкoнтaктe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79785" y="6771643"/>
            <a:ext cx="75501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30">
                <a:solidFill>
                  <a:srgbClr val="E6E7E8"/>
                </a:solidFill>
                <a:latin typeface="Tahoma"/>
                <a:cs typeface="Tahoma"/>
              </a:rPr>
              <a:t>тeлeгpaм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13949" y="7061542"/>
            <a:ext cx="13716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80">
                <a:solidFill>
                  <a:srgbClr val="414042"/>
                </a:solidFill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1513" y="834396"/>
            <a:ext cx="1775460" cy="264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5"/>
              </a:lnSpc>
            </a:pPr>
            <a:r>
              <a:rPr dirty="0" sz="1700" spc="-60">
                <a:solidFill>
                  <a:srgbClr val="FBB040"/>
                </a:solidFill>
                <a:latin typeface="Verdana"/>
                <a:cs typeface="Verdana"/>
              </a:rPr>
              <a:t>тaтeльнyю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35">
                <a:solidFill>
                  <a:srgbClr val="FBB040"/>
                </a:solidFill>
                <a:latin typeface="Verdana"/>
                <a:cs typeface="Verdana"/>
              </a:rPr>
              <a:t>cpeдy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0830" y="815003"/>
            <a:ext cx="8386445" cy="894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820"/>
              </a:lnSpc>
              <a:spcBef>
                <a:spcPts val="100"/>
              </a:spcBef>
            </a:pPr>
            <a:r>
              <a:rPr dirty="0" sz="1700" spc="-70">
                <a:solidFill>
                  <a:srgbClr val="FBB040"/>
                </a:solidFill>
                <a:latin typeface="Verdana"/>
                <a:cs typeface="Verdana"/>
              </a:rPr>
              <a:t>Coвeтник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45">
                <a:solidFill>
                  <a:srgbClr val="FBB040"/>
                </a:solidFill>
                <a:latin typeface="Verdana"/>
                <a:cs typeface="Verdana"/>
              </a:rPr>
              <a:t>диpeктopa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55">
                <a:solidFill>
                  <a:srgbClr val="FBB040"/>
                </a:solidFill>
                <a:latin typeface="Verdana"/>
                <a:cs typeface="Verdana"/>
              </a:rPr>
              <a:t>пoмoгaeт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55">
                <a:solidFill>
                  <a:srgbClr val="FBB040"/>
                </a:solidFill>
                <a:latin typeface="Verdana"/>
                <a:cs typeface="Verdana"/>
              </a:rPr>
              <a:t>cпpoeктиpoвaть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65">
                <a:solidFill>
                  <a:srgbClr val="FBB040"/>
                </a:solidFill>
                <a:latin typeface="Verdana"/>
                <a:cs typeface="Verdana"/>
              </a:rPr>
              <a:t>вocпи</a:t>
            </a:r>
            <a:endParaRPr sz="1700">
              <a:latin typeface="Verdana"/>
              <a:cs typeface="Verdana"/>
            </a:endParaRPr>
          </a:p>
          <a:p>
            <a:pPr marL="12700" marR="5080">
              <a:lnSpc>
                <a:spcPct val="78400"/>
              </a:lnSpc>
              <a:spcBef>
                <a:spcPts val="220"/>
              </a:spcBef>
            </a:pPr>
            <a:r>
              <a:rPr dirty="0" sz="1700" spc="-90">
                <a:solidFill>
                  <a:srgbClr val="FBB040"/>
                </a:solidFill>
                <a:latin typeface="Verdana"/>
                <a:cs typeface="Verdana"/>
              </a:rPr>
              <a:t>и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10">
                <a:solidFill>
                  <a:srgbClr val="FBB040"/>
                </a:solidFill>
                <a:latin typeface="Verdana"/>
                <a:cs typeface="Verdana"/>
              </a:rPr>
              <a:t>пoддepнaть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65">
                <a:solidFill>
                  <a:srgbClr val="FBB040"/>
                </a:solidFill>
                <a:latin typeface="Verdana"/>
                <a:cs typeface="Verdana"/>
              </a:rPr>
              <a:t>coциaльныe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75">
                <a:solidFill>
                  <a:srgbClr val="FBB040"/>
                </a:solidFill>
                <a:latin typeface="Verdana"/>
                <a:cs typeface="Verdana"/>
              </a:rPr>
              <a:t>инициaтивы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75">
                <a:solidFill>
                  <a:srgbClr val="FBB040"/>
                </a:solidFill>
                <a:latin typeface="Verdana"/>
                <a:cs typeface="Verdana"/>
              </a:rPr>
              <a:t>o6yчaющиxcя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45">
                <a:solidFill>
                  <a:srgbClr val="FBB040"/>
                </a:solidFill>
                <a:latin typeface="Verdana"/>
                <a:cs typeface="Verdana"/>
              </a:rPr>
              <a:t>c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65">
                <a:solidFill>
                  <a:srgbClr val="FBB040"/>
                </a:solidFill>
                <a:latin typeface="Verdana"/>
                <a:cs typeface="Verdana"/>
              </a:rPr>
              <a:t>yчeтoм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65">
                <a:solidFill>
                  <a:srgbClr val="FBB040"/>
                </a:solidFill>
                <a:latin typeface="Verdana"/>
                <a:cs typeface="Verdana"/>
              </a:rPr>
              <a:t>индивидyaльныx  </a:t>
            </a:r>
            <a:r>
              <a:rPr dirty="0" sz="1700" spc="-60">
                <a:solidFill>
                  <a:srgbClr val="FBB040"/>
                </a:solidFill>
                <a:latin typeface="Verdana"/>
                <a:cs typeface="Verdana"/>
              </a:rPr>
              <a:t>пoтpe6нocтeй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55">
                <a:solidFill>
                  <a:srgbClr val="FBB040"/>
                </a:solidFill>
                <a:latin typeface="Verdana"/>
                <a:cs typeface="Verdana"/>
              </a:rPr>
              <a:t>пo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50">
                <a:solidFill>
                  <a:srgbClr val="FBB040"/>
                </a:solidFill>
                <a:latin typeface="Verdana"/>
                <a:cs typeface="Verdana"/>
              </a:rPr>
              <a:t>eдинoмy</a:t>
            </a:r>
            <a:r>
              <a:rPr dirty="0" sz="1700" spc="-195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35">
                <a:solidFill>
                  <a:srgbClr val="FBB040"/>
                </a:solidFill>
                <a:latin typeface="Verdana"/>
                <a:cs typeface="Verdana"/>
              </a:rPr>
              <a:t>$eдepaльнoмy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45">
                <a:solidFill>
                  <a:srgbClr val="FBB040"/>
                </a:solidFill>
                <a:latin typeface="Verdana"/>
                <a:cs typeface="Verdana"/>
              </a:rPr>
              <a:t>cтaндapтy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45">
                <a:solidFill>
                  <a:srgbClr val="FBB040"/>
                </a:solidFill>
                <a:latin typeface="Verdana"/>
                <a:cs typeface="Verdana"/>
              </a:rPr>
              <a:t>c</a:t>
            </a:r>
            <a:r>
              <a:rPr dirty="0" sz="1700" spc="-195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65">
                <a:solidFill>
                  <a:srgbClr val="FBB040"/>
                </a:solidFill>
                <a:latin typeface="Verdana"/>
                <a:cs typeface="Verdana"/>
              </a:rPr>
              <a:t>yчëтoм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55">
                <a:solidFill>
                  <a:srgbClr val="FBB040"/>
                </a:solidFill>
                <a:latin typeface="Verdana"/>
                <a:cs typeface="Verdana"/>
              </a:rPr>
              <a:t>peгиoнaльнoгo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1600"/>
              </a:lnSpc>
            </a:pPr>
            <a:r>
              <a:rPr dirty="0" sz="1700" spc="-90">
                <a:solidFill>
                  <a:srgbClr val="FBB040"/>
                </a:solidFill>
                <a:latin typeface="Verdana"/>
                <a:cs typeface="Verdana"/>
              </a:rPr>
              <a:t>и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65">
                <a:solidFill>
                  <a:srgbClr val="FBB040"/>
                </a:solidFill>
                <a:latin typeface="Verdana"/>
                <a:cs typeface="Verdana"/>
              </a:rPr>
              <a:t>мyниципaльнoгo</a:t>
            </a:r>
            <a:r>
              <a:rPr dirty="0" sz="1700" spc="-200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700" spc="-80">
                <a:solidFill>
                  <a:srgbClr val="FBB040"/>
                </a:solidFill>
                <a:latin typeface="Verdana"/>
                <a:cs typeface="Verdana"/>
              </a:rPr>
              <a:t>кoмпoнeнтa.</a:t>
            </a:r>
            <a:endParaRPr sz="17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45223"/>
            <a:ext cx="3150895" cy="9147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6650" y="0"/>
            <a:ext cx="4625352" cy="10411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87387" y="1980628"/>
            <a:ext cx="1022985" cy="303530"/>
          </a:xfrm>
          <a:prstGeom prst="rect">
            <a:avLst/>
          </a:prstGeom>
          <a:solidFill>
            <a:srgbClr val="F7941D"/>
          </a:solidFill>
        </p:spPr>
        <p:txBody>
          <a:bodyPr wrap="square" lIns="0" tIns="13970" rIns="0" bIns="0" rtlCol="0" vert="horz">
            <a:spAutoFit/>
          </a:bodyPr>
          <a:lstStyle/>
          <a:p>
            <a:pPr marL="189865">
              <a:lnSpc>
                <a:spcPct val="100000"/>
              </a:lnSpc>
              <a:spcBef>
                <a:spcPts val="110"/>
              </a:spcBef>
            </a:pPr>
            <a:r>
              <a:rPr dirty="0" sz="1450" spc="-55">
                <a:solidFill>
                  <a:srgbClr val="FFFFFF"/>
                </a:solidFill>
                <a:latin typeface="Verdana"/>
                <a:cs typeface="Verdana"/>
              </a:rPr>
              <a:t>3aдaчи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3991" y="351222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42" y="0"/>
                </a:moveTo>
                <a:lnTo>
                  <a:pt x="12789" y="1645"/>
                </a:lnTo>
                <a:lnTo>
                  <a:pt x="6132" y="6130"/>
                </a:lnTo>
                <a:lnTo>
                  <a:pt x="1645" y="12783"/>
                </a:lnTo>
                <a:lnTo>
                  <a:pt x="0" y="20929"/>
                </a:lnTo>
                <a:lnTo>
                  <a:pt x="1645" y="29073"/>
                </a:lnTo>
                <a:lnTo>
                  <a:pt x="6132" y="35721"/>
                </a:lnTo>
                <a:lnTo>
                  <a:pt x="12789" y="40203"/>
                </a:lnTo>
                <a:lnTo>
                  <a:pt x="20942" y="41846"/>
                </a:lnTo>
                <a:lnTo>
                  <a:pt x="29086" y="40203"/>
                </a:lnTo>
                <a:lnTo>
                  <a:pt x="35734" y="35721"/>
                </a:lnTo>
                <a:lnTo>
                  <a:pt x="40216" y="29073"/>
                </a:lnTo>
                <a:lnTo>
                  <a:pt x="41859" y="20929"/>
                </a:lnTo>
                <a:lnTo>
                  <a:pt x="40216" y="12783"/>
                </a:lnTo>
                <a:lnTo>
                  <a:pt x="35734" y="6130"/>
                </a:lnTo>
                <a:lnTo>
                  <a:pt x="29086" y="1645"/>
                </a:lnTo>
                <a:lnTo>
                  <a:pt x="20942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3991" y="4113443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42" y="0"/>
                </a:moveTo>
                <a:lnTo>
                  <a:pt x="12789" y="1643"/>
                </a:lnTo>
                <a:lnTo>
                  <a:pt x="6132" y="6124"/>
                </a:lnTo>
                <a:lnTo>
                  <a:pt x="1645" y="12773"/>
                </a:lnTo>
                <a:lnTo>
                  <a:pt x="0" y="20916"/>
                </a:lnTo>
                <a:lnTo>
                  <a:pt x="1645" y="29060"/>
                </a:lnTo>
                <a:lnTo>
                  <a:pt x="6132" y="35709"/>
                </a:lnTo>
                <a:lnTo>
                  <a:pt x="12789" y="40190"/>
                </a:lnTo>
                <a:lnTo>
                  <a:pt x="20942" y="41833"/>
                </a:lnTo>
                <a:lnTo>
                  <a:pt x="29086" y="40190"/>
                </a:lnTo>
                <a:lnTo>
                  <a:pt x="35734" y="35709"/>
                </a:lnTo>
                <a:lnTo>
                  <a:pt x="40216" y="29060"/>
                </a:lnTo>
                <a:lnTo>
                  <a:pt x="41859" y="20916"/>
                </a:lnTo>
                <a:lnTo>
                  <a:pt x="40216" y="12773"/>
                </a:lnTo>
                <a:lnTo>
                  <a:pt x="35734" y="6124"/>
                </a:lnTo>
                <a:lnTo>
                  <a:pt x="29086" y="1643"/>
                </a:lnTo>
                <a:lnTo>
                  <a:pt x="20942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93991" y="469789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42" y="0"/>
                </a:moveTo>
                <a:lnTo>
                  <a:pt x="12789" y="1645"/>
                </a:lnTo>
                <a:lnTo>
                  <a:pt x="6132" y="6130"/>
                </a:lnTo>
                <a:lnTo>
                  <a:pt x="1645" y="12783"/>
                </a:lnTo>
                <a:lnTo>
                  <a:pt x="0" y="20929"/>
                </a:lnTo>
                <a:lnTo>
                  <a:pt x="1645" y="29068"/>
                </a:lnTo>
                <a:lnTo>
                  <a:pt x="6132" y="35717"/>
                </a:lnTo>
                <a:lnTo>
                  <a:pt x="12789" y="40201"/>
                </a:lnTo>
                <a:lnTo>
                  <a:pt x="20942" y="41846"/>
                </a:lnTo>
                <a:lnTo>
                  <a:pt x="29086" y="40201"/>
                </a:lnTo>
                <a:lnTo>
                  <a:pt x="35734" y="35717"/>
                </a:lnTo>
                <a:lnTo>
                  <a:pt x="40216" y="29068"/>
                </a:lnTo>
                <a:lnTo>
                  <a:pt x="41859" y="20929"/>
                </a:lnTo>
                <a:lnTo>
                  <a:pt x="40216" y="12783"/>
                </a:lnTo>
                <a:lnTo>
                  <a:pt x="35734" y="6130"/>
                </a:lnTo>
                <a:lnTo>
                  <a:pt x="29086" y="1645"/>
                </a:lnTo>
                <a:lnTo>
                  <a:pt x="20942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79184" y="1980438"/>
            <a:ext cx="3890632" cy="38862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78941" y="2347013"/>
            <a:ext cx="6344285" cy="410273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700" spc="-60">
                <a:solidFill>
                  <a:srgbClr val="414042"/>
                </a:solidFill>
                <a:latin typeface="Verdana"/>
                <a:cs typeface="Verdana"/>
              </a:rPr>
              <a:t>coвeтникa</a:t>
            </a:r>
            <a:r>
              <a:rPr dirty="0" sz="1700" spc="-1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700" spc="-35">
                <a:solidFill>
                  <a:srgbClr val="414042"/>
                </a:solidFill>
                <a:latin typeface="Verdana"/>
                <a:cs typeface="Verdana"/>
              </a:rPr>
              <a:t>диpeктopa</a:t>
            </a:r>
            <a:r>
              <a:rPr dirty="0" sz="1700" spc="-1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700" spc="-45">
                <a:solidFill>
                  <a:srgbClr val="414042"/>
                </a:solidFill>
                <a:latin typeface="Verdana"/>
                <a:cs typeface="Verdana"/>
              </a:rPr>
              <a:t>пo</a:t>
            </a:r>
            <a:r>
              <a:rPr dirty="0" sz="1700" spc="-1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700" spc="-55">
                <a:solidFill>
                  <a:srgbClr val="414042"/>
                </a:solidFill>
                <a:latin typeface="Verdana"/>
                <a:cs typeface="Verdana"/>
              </a:rPr>
              <a:t>вocпитaнию</a:t>
            </a:r>
            <a:endParaRPr sz="1700">
              <a:latin typeface="Verdana"/>
              <a:cs typeface="Verdana"/>
            </a:endParaRPr>
          </a:p>
          <a:p>
            <a:pPr marL="12700" marR="1407160">
              <a:lnSpc>
                <a:spcPct val="100899"/>
              </a:lnSpc>
            </a:pPr>
            <a:r>
              <a:rPr dirty="0" sz="1700" spc="-80">
                <a:solidFill>
                  <a:srgbClr val="414042"/>
                </a:solidFill>
                <a:latin typeface="Verdana"/>
                <a:cs typeface="Verdana"/>
              </a:rPr>
              <a:t>и</a:t>
            </a:r>
            <a:r>
              <a:rPr dirty="0" sz="1700" spc="-19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700" spc="-50">
                <a:solidFill>
                  <a:srgbClr val="414042"/>
                </a:solidFill>
                <a:latin typeface="Verdana"/>
                <a:cs typeface="Verdana"/>
              </a:rPr>
              <a:t>взaимoдeйcтвию</a:t>
            </a:r>
            <a:r>
              <a:rPr dirty="0" sz="1700" spc="-18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700" spc="-40">
                <a:solidFill>
                  <a:srgbClr val="414042"/>
                </a:solidFill>
                <a:latin typeface="Verdana"/>
                <a:cs typeface="Verdana"/>
              </a:rPr>
              <a:t>c</a:t>
            </a:r>
            <a:r>
              <a:rPr dirty="0" sz="1700" spc="-18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700" spc="-50">
                <a:solidFill>
                  <a:srgbClr val="414042"/>
                </a:solidFill>
                <a:latin typeface="Verdana"/>
                <a:cs typeface="Verdana"/>
              </a:rPr>
              <a:t>дeтcкими</a:t>
            </a:r>
            <a:r>
              <a:rPr dirty="0" sz="1700" spc="-18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700" spc="-60">
                <a:solidFill>
                  <a:srgbClr val="414042"/>
                </a:solidFill>
                <a:latin typeface="Verdana"/>
                <a:cs typeface="Verdana"/>
              </a:rPr>
              <a:t>o6щecтвeнными </a:t>
            </a:r>
            <a:r>
              <a:rPr dirty="0" sz="1700" spc="-58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700" spc="-80">
                <a:solidFill>
                  <a:srgbClr val="414042"/>
                </a:solidFill>
                <a:latin typeface="Verdana"/>
                <a:cs typeface="Verdana"/>
              </a:rPr>
              <a:t>o6ъeдинeниями:</a:t>
            </a:r>
            <a:endParaRPr sz="1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Verdana"/>
              <a:cs typeface="Verdana"/>
            </a:endParaRPr>
          </a:p>
          <a:p>
            <a:pPr marL="144780" marR="2292350">
              <a:lnSpc>
                <a:spcPts val="1580"/>
              </a:lnSpc>
            </a:pPr>
            <a:r>
              <a:rPr dirty="0" sz="1550" spc="75">
                <a:solidFill>
                  <a:srgbClr val="414042"/>
                </a:solidFill>
                <a:latin typeface="Tahoma"/>
                <a:cs typeface="Tahoma"/>
              </a:rPr>
              <a:t>Koнcoлnдaцnя </a:t>
            </a:r>
            <a:r>
              <a:rPr dirty="0" sz="1550" spc="55">
                <a:solidFill>
                  <a:srgbClr val="414042"/>
                </a:solidFill>
                <a:latin typeface="Tahoma"/>
                <a:cs typeface="Tahoma"/>
              </a:rPr>
              <a:t>poдnтeльcкoгo, </a:t>
            </a:r>
            <a:r>
              <a:rPr dirty="0" sz="1550" spc="60">
                <a:solidFill>
                  <a:srgbClr val="414042"/>
                </a:solidFill>
                <a:latin typeface="Tahoma"/>
                <a:cs typeface="Tahoma"/>
              </a:rPr>
              <a:t> пeдaгoгnчecкoгo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60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65">
                <a:solidFill>
                  <a:srgbClr val="414042"/>
                </a:solidFill>
                <a:latin typeface="Tahoma"/>
                <a:cs typeface="Tahoma"/>
              </a:rPr>
              <a:t>дeтcкoгo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65">
                <a:solidFill>
                  <a:srgbClr val="414042"/>
                </a:solidFill>
                <a:latin typeface="Tahoma"/>
                <a:cs typeface="Tahoma"/>
              </a:rPr>
              <a:t>coo6щecтвa</a:t>
            </a:r>
            <a:endParaRPr sz="1550">
              <a:latin typeface="Tahoma"/>
              <a:cs typeface="Tahoma"/>
            </a:endParaRPr>
          </a:p>
          <a:p>
            <a:pPr marL="144780" marR="1463675">
              <a:lnSpc>
                <a:spcPts val="1580"/>
              </a:lnSpc>
              <a:spcBef>
                <a:spcPts val="1575"/>
              </a:spcBef>
            </a:pPr>
            <a:r>
              <a:rPr dirty="0" sz="1550" spc="65">
                <a:solidFill>
                  <a:srgbClr val="414042"/>
                </a:solidFill>
                <a:latin typeface="Tahoma"/>
                <a:cs typeface="Tahoma"/>
              </a:rPr>
              <a:t>Bыявлeнne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40">
                <a:solidFill>
                  <a:srgbClr val="414042"/>
                </a:solidFill>
                <a:latin typeface="Tahoma"/>
                <a:cs typeface="Tahoma"/>
              </a:rPr>
              <a:t>nнтepecoв,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70">
                <a:solidFill>
                  <a:srgbClr val="414042"/>
                </a:solidFill>
                <a:latin typeface="Tahoma"/>
                <a:cs typeface="Tahoma"/>
              </a:rPr>
              <a:t>зaпpocoв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60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60">
                <a:solidFill>
                  <a:srgbClr val="414042"/>
                </a:solidFill>
                <a:latin typeface="Tahoma"/>
                <a:cs typeface="Tahoma"/>
              </a:rPr>
              <a:t>пoтpe6нocтeй </a:t>
            </a:r>
            <a:r>
              <a:rPr dirty="0" sz="1550" spc="-4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5">
                <a:solidFill>
                  <a:srgbClr val="414042"/>
                </a:solidFill>
                <a:latin typeface="Tahoma"/>
                <a:cs typeface="Tahoma"/>
              </a:rPr>
              <a:t>cy6ъeктoв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60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5">
                <a:solidFill>
                  <a:srgbClr val="414042"/>
                </a:solidFill>
                <a:latin typeface="Tahoma"/>
                <a:cs typeface="Tahoma"/>
              </a:rPr>
              <a:t>o6ъeктoв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5">
                <a:solidFill>
                  <a:srgbClr val="414042"/>
                </a:solidFill>
                <a:latin typeface="Tahoma"/>
                <a:cs typeface="Tahoma"/>
              </a:rPr>
              <a:t>вocпnтaтeльнoгo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70">
                <a:solidFill>
                  <a:srgbClr val="414042"/>
                </a:solidFill>
                <a:latin typeface="Tahoma"/>
                <a:cs typeface="Tahoma"/>
              </a:rPr>
              <a:t>пpoцecca</a:t>
            </a:r>
            <a:endParaRPr sz="1550">
              <a:latin typeface="Tahoma"/>
              <a:cs typeface="Tahoma"/>
            </a:endParaRPr>
          </a:p>
          <a:p>
            <a:pPr marL="144780" marR="2951480">
              <a:lnSpc>
                <a:spcPct val="102099"/>
              </a:lnSpc>
              <a:spcBef>
                <a:spcPts val="1115"/>
              </a:spcBef>
            </a:pPr>
            <a:r>
              <a:rPr dirty="0" sz="1550" spc="60">
                <a:solidFill>
                  <a:srgbClr val="414042"/>
                </a:solidFill>
                <a:latin typeface="Tahoma"/>
                <a:cs typeface="Tahoma"/>
              </a:rPr>
              <a:t>Paзвnтne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0">
                <a:solidFill>
                  <a:srgbClr val="414042"/>
                </a:solidFill>
                <a:latin typeface="Tahoma"/>
                <a:cs typeface="Tahoma"/>
              </a:rPr>
              <a:t>вocпnтaтeльнoй</a:t>
            </a:r>
            <a:r>
              <a:rPr dirty="0" sz="155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65">
                <a:solidFill>
                  <a:srgbClr val="414042"/>
                </a:solidFill>
                <a:latin typeface="Tahoma"/>
                <a:cs typeface="Tahoma"/>
              </a:rPr>
              <a:t>pa6oты </a:t>
            </a:r>
            <a:r>
              <a:rPr dirty="0" sz="1550" spc="-4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60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0">
                <a:solidFill>
                  <a:srgbClr val="414042"/>
                </a:solidFill>
                <a:latin typeface="Tahoma"/>
                <a:cs typeface="Tahoma"/>
              </a:rPr>
              <a:t>вocпnтaтeльнoй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80">
                <a:solidFill>
                  <a:srgbClr val="414042"/>
                </a:solidFill>
                <a:latin typeface="Tahoma"/>
                <a:cs typeface="Tahoma"/>
              </a:rPr>
              <a:t>cpeды</a:t>
            </a:r>
            <a:endParaRPr sz="15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Tahoma"/>
              <a:cs typeface="Tahoma"/>
            </a:endParaRPr>
          </a:p>
          <a:p>
            <a:pPr marL="144780" marR="5080">
              <a:lnSpc>
                <a:spcPts val="1580"/>
              </a:lnSpc>
            </a:pPr>
            <a:r>
              <a:rPr dirty="0" sz="1550" spc="70">
                <a:solidFill>
                  <a:srgbClr val="414042"/>
                </a:solidFill>
                <a:latin typeface="Tahoma"/>
                <a:cs typeface="Tahoma"/>
              </a:rPr>
              <a:t>Coздaнne ycлoвnй </a:t>
            </a:r>
            <a:r>
              <a:rPr dirty="0" sz="1550" spc="75">
                <a:solidFill>
                  <a:srgbClr val="414042"/>
                </a:solidFill>
                <a:latin typeface="Tahoma"/>
                <a:cs typeface="Tahoma"/>
              </a:rPr>
              <a:t>для </a:t>
            </a:r>
            <a:r>
              <a:rPr dirty="0" sz="1550" spc="65">
                <a:solidFill>
                  <a:srgbClr val="414042"/>
                </a:solidFill>
                <a:latin typeface="Tahoma"/>
                <a:cs typeface="Tahoma"/>
              </a:rPr>
              <a:t>пoддepшкn </a:t>
            </a:r>
            <a:r>
              <a:rPr dirty="0" sz="1550" spc="60">
                <a:solidFill>
                  <a:srgbClr val="414042"/>
                </a:solidFill>
                <a:latin typeface="Tahoma"/>
                <a:cs typeface="Tahoma"/>
              </a:rPr>
              <a:t>дeтcкoй n </a:t>
            </a:r>
            <a:r>
              <a:rPr dirty="0" sz="1550" spc="65">
                <a:solidFill>
                  <a:srgbClr val="414042"/>
                </a:solidFill>
                <a:latin typeface="Tahoma"/>
                <a:cs typeface="Tahoma"/>
              </a:rPr>
              <a:t>мoлoдëшнoй </a:t>
            </a:r>
            <a:r>
              <a:rPr dirty="0" sz="1550" spc="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0">
                <a:solidFill>
                  <a:srgbClr val="414042"/>
                </a:solidFill>
                <a:latin typeface="Tahoma"/>
                <a:cs typeface="Tahoma"/>
              </a:rPr>
              <a:t>nнnцnaтnвы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45">
                <a:solidFill>
                  <a:srgbClr val="414042"/>
                </a:solidFill>
                <a:latin typeface="Tahoma"/>
                <a:cs typeface="Tahoma"/>
              </a:rPr>
              <a:t>чepeз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5">
                <a:solidFill>
                  <a:srgbClr val="414042"/>
                </a:solidFill>
                <a:latin typeface="Tahoma"/>
                <a:cs typeface="Tahoma"/>
              </a:rPr>
              <a:t>пpoeкты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60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75">
                <a:solidFill>
                  <a:srgbClr val="414042"/>
                </a:solidFill>
                <a:latin typeface="Tahoma"/>
                <a:cs typeface="Tahoma"/>
              </a:rPr>
              <a:t>пpoгpaммы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0">
                <a:solidFill>
                  <a:srgbClr val="414042"/>
                </a:solidFill>
                <a:latin typeface="Tahoma"/>
                <a:cs typeface="Tahoma"/>
              </a:rPr>
              <a:t>дeтcкnx</a:t>
            </a:r>
            <a:r>
              <a:rPr dirty="0" sz="155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5">
                <a:solidFill>
                  <a:srgbClr val="414042"/>
                </a:solidFill>
                <a:latin typeface="Tahoma"/>
                <a:cs typeface="Tahoma"/>
              </a:rPr>
              <a:t>o6щecтвeнныx </a:t>
            </a:r>
            <a:r>
              <a:rPr dirty="0" sz="1550" spc="-4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65">
                <a:solidFill>
                  <a:srgbClr val="414042"/>
                </a:solidFill>
                <a:latin typeface="Tahoma"/>
                <a:cs typeface="Tahoma"/>
              </a:rPr>
              <a:t>o6ъeдnнeнnй</a:t>
            </a:r>
            <a:endParaRPr sz="1550">
              <a:latin typeface="Tahoma"/>
              <a:cs typeface="Tahoma"/>
            </a:endParaRPr>
          </a:p>
          <a:p>
            <a:pPr marL="149225" marR="71755">
              <a:lnSpc>
                <a:spcPts val="1580"/>
              </a:lnSpc>
              <a:spcBef>
                <a:spcPts val="1110"/>
              </a:spcBef>
            </a:pPr>
            <a:r>
              <a:rPr dirty="0" sz="1550" spc="75">
                <a:solidFill>
                  <a:srgbClr val="414042"/>
                </a:solidFill>
                <a:latin typeface="Tahoma"/>
                <a:cs typeface="Tahoma"/>
              </a:rPr>
              <a:t>Пoддepшкa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20">
                <a:solidFill>
                  <a:srgbClr val="414042"/>
                </a:solidFill>
                <a:latin typeface="Tahoma"/>
                <a:cs typeface="Tahoma"/>
              </a:rPr>
              <a:t>дeтeй,</a:t>
            </a:r>
            <a:r>
              <a:rPr dirty="0" sz="155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0">
                <a:solidFill>
                  <a:srgbClr val="414042"/>
                </a:solidFill>
                <a:latin typeface="Tahoma"/>
                <a:cs typeface="Tahoma"/>
              </a:rPr>
              <a:t>oкaзaвшnxcя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4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55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75">
                <a:solidFill>
                  <a:srgbClr val="414042"/>
                </a:solidFill>
                <a:latin typeface="Tahoma"/>
                <a:cs typeface="Tahoma"/>
              </a:rPr>
              <a:t>тpyднoй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45">
                <a:solidFill>
                  <a:srgbClr val="414042"/>
                </a:solidFill>
                <a:latin typeface="Tahoma"/>
                <a:cs typeface="Tahoma"/>
              </a:rPr>
              <a:t>шnзнeннoй</a:t>
            </a:r>
            <a:r>
              <a:rPr dirty="0" sz="155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5">
                <a:solidFill>
                  <a:srgbClr val="414042"/>
                </a:solidFill>
                <a:latin typeface="Tahoma"/>
                <a:cs typeface="Tahoma"/>
              </a:rPr>
              <a:t>cnтyaцnn </a:t>
            </a:r>
            <a:r>
              <a:rPr dirty="0" sz="1550" spc="-4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45">
                <a:solidFill>
                  <a:srgbClr val="414042"/>
                </a:solidFill>
                <a:latin typeface="Tahoma"/>
                <a:cs typeface="Tahoma"/>
              </a:rPr>
              <a:t>пyтeм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0">
                <a:solidFill>
                  <a:srgbClr val="414042"/>
                </a:solidFill>
                <a:latin typeface="Tahoma"/>
                <a:cs typeface="Tahoma"/>
              </a:rPr>
              <a:t>вoвлeчeнnя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30">
                <a:solidFill>
                  <a:srgbClr val="414042"/>
                </a:solidFill>
                <a:latin typeface="Tahoma"/>
                <a:cs typeface="Tahoma"/>
              </a:rPr>
              <a:t>nx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4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55">
                <a:solidFill>
                  <a:srgbClr val="414042"/>
                </a:solidFill>
                <a:latin typeface="Tahoma"/>
                <a:cs typeface="Tahoma"/>
              </a:rPr>
              <a:t>дeтcкne</a:t>
            </a:r>
            <a:r>
              <a:rPr dirty="0" sz="155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50" spc="60">
                <a:solidFill>
                  <a:srgbClr val="414042"/>
                </a:solidFill>
                <a:latin typeface="Tahoma"/>
                <a:cs typeface="Tahoma"/>
              </a:rPr>
              <a:t>opгaнnзaцnn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8679" y="6120384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29" y="0"/>
                </a:moveTo>
                <a:lnTo>
                  <a:pt x="12783" y="1643"/>
                </a:lnTo>
                <a:lnTo>
                  <a:pt x="6130" y="6124"/>
                </a:lnTo>
                <a:lnTo>
                  <a:pt x="1645" y="12773"/>
                </a:lnTo>
                <a:lnTo>
                  <a:pt x="0" y="20916"/>
                </a:lnTo>
                <a:lnTo>
                  <a:pt x="1645" y="29060"/>
                </a:lnTo>
                <a:lnTo>
                  <a:pt x="6130" y="35709"/>
                </a:lnTo>
                <a:lnTo>
                  <a:pt x="12783" y="40190"/>
                </a:lnTo>
                <a:lnTo>
                  <a:pt x="20929" y="41833"/>
                </a:lnTo>
                <a:lnTo>
                  <a:pt x="29075" y="40190"/>
                </a:lnTo>
                <a:lnTo>
                  <a:pt x="35728" y="35709"/>
                </a:lnTo>
                <a:lnTo>
                  <a:pt x="40214" y="29060"/>
                </a:lnTo>
                <a:lnTo>
                  <a:pt x="41859" y="20916"/>
                </a:lnTo>
                <a:lnTo>
                  <a:pt x="40214" y="12773"/>
                </a:lnTo>
                <a:lnTo>
                  <a:pt x="35728" y="6124"/>
                </a:lnTo>
                <a:lnTo>
                  <a:pt x="29075" y="1643"/>
                </a:lnTo>
                <a:lnTo>
                  <a:pt x="2092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98679" y="5361733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29" y="0"/>
                </a:moveTo>
                <a:lnTo>
                  <a:pt x="12783" y="1645"/>
                </a:lnTo>
                <a:lnTo>
                  <a:pt x="6130" y="6130"/>
                </a:lnTo>
                <a:lnTo>
                  <a:pt x="1645" y="12783"/>
                </a:lnTo>
                <a:lnTo>
                  <a:pt x="0" y="20929"/>
                </a:lnTo>
                <a:lnTo>
                  <a:pt x="1645" y="29073"/>
                </a:lnTo>
                <a:lnTo>
                  <a:pt x="6130" y="35721"/>
                </a:lnTo>
                <a:lnTo>
                  <a:pt x="12783" y="40203"/>
                </a:lnTo>
                <a:lnTo>
                  <a:pt x="20929" y="41846"/>
                </a:lnTo>
                <a:lnTo>
                  <a:pt x="29075" y="40203"/>
                </a:lnTo>
                <a:lnTo>
                  <a:pt x="35728" y="35721"/>
                </a:lnTo>
                <a:lnTo>
                  <a:pt x="40214" y="29073"/>
                </a:lnTo>
                <a:lnTo>
                  <a:pt x="41859" y="20929"/>
                </a:lnTo>
                <a:lnTo>
                  <a:pt x="40214" y="12783"/>
                </a:lnTo>
                <a:lnTo>
                  <a:pt x="35728" y="6130"/>
                </a:lnTo>
                <a:lnTo>
                  <a:pt x="29075" y="1645"/>
                </a:lnTo>
                <a:lnTo>
                  <a:pt x="2092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13944" y="7061536"/>
            <a:ext cx="13843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40">
                <a:solidFill>
                  <a:srgbClr val="414042"/>
                </a:solidFill>
                <a:latin typeface="Verdana"/>
                <a:cs typeface="Verdana"/>
              </a:rPr>
              <a:t>Ŝ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830" y="613477"/>
            <a:ext cx="3298825" cy="375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20">
                <a:latin typeface="Tahoma"/>
                <a:cs typeface="Tahoma"/>
              </a:rPr>
              <a:t>«Haвигaтopl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-95">
                <a:latin typeface="Tahoma"/>
                <a:cs typeface="Tahoma"/>
              </a:rPr>
              <a:t>дeтcтвa»</a:t>
            </a:r>
            <a:endParaRPr sz="23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3371696"/>
            <a:ext cx="4055110" cy="4185285"/>
            <a:chOff x="0" y="3371696"/>
            <a:chExt cx="4055110" cy="41852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632524"/>
              <a:ext cx="3160420" cy="9239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48503" y="3378046"/>
              <a:ext cx="0" cy="2663825"/>
            </a:xfrm>
            <a:custGeom>
              <a:avLst/>
              <a:gdLst/>
              <a:ahLst/>
              <a:cxnLst/>
              <a:rect l="l" t="t" r="r" b="b"/>
              <a:pathLst>
                <a:path w="0" h="2663825">
                  <a:moveTo>
                    <a:pt x="0" y="0"/>
                  </a:moveTo>
                  <a:lnTo>
                    <a:pt x="0" y="2663558"/>
                  </a:lnTo>
                </a:path>
              </a:pathLst>
            </a:custGeom>
            <a:ln w="12700">
              <a:solidFill>
                <a:srgbClr val="939598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6650" y="0"/>
            <a:ext cx="4625352" cy="104120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38130" y="1150852"/>
            <a:ext cx="6425565" cy="176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dirty="0" sz="1500" spc="-50">
                <a:solidFill>
                  <a:srgbClr val="F7941D"/>
                </a:solidFill>
                <a:latin typeface="Verdana"/>
                <a:cs typeface="Verdana"/>
              </a:rPr>
              <a:t>Bcepoccийcкий</a:t>
            </a:r>
            <a:r>
              <a:rPr dirty="0" sz="1500" spc="-17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5">
                <a:solidFill>
                  <a:srgbClr val="F7941D"/>
                </a:solidFill>
                <a:latin typeface="Verdana"/>
                <a:cs typeface="Verdana"/>
              </a:rPr>
              <a:t>кoнкypc</a:t>
            </a:r>
            <a:r>
              <a:rPr dirty="0" sz="1500" spc="-17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5">
                <a:solidFill>
                  <a:srgbClr val="F7941D"/>
                </a:solidFill>
                <a:latin typeface="Verdana"/>
                <a:cs typeface="Verdana"/>
              </a:rPr>
              <a:t>peaлизyeтcя</a:t>
            </a:r>
            <a:r>
              <a:rPr dirty="0" sz="1500" spc="-16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75">
                <a:solidFill>
                  <a:srgbClr val="F7941D"/>
                </a:solidFill>
                <a:latin typeface="Verdana"/>
                <a:cs typeface="Verdana"/>
              </a:rPr>
              <a:t>в</a:t>
            </a:r>
            <a:r>
              <a:rPr dirty="0" sz="1500" spc="-17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65">
                <a:solidFill>
                  <a:srgbClr val="F7941D"/>
                </a:solidFill>
                <a:latin typeface="Verdana"/>
                <a:cs typeface="Verdana"/>
              </a:rPr>
              <a:t>paмкax</a:t>
            </a:r>
            <a:r>
              <a:rPr dirty="0" sz="1500" spc="-16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30">
                <a:solidFill>
                  <a:srgbClr val="F7941D"/>
                </a:solidFill>
                <a:latin typeface="Verdana"/>
                <a:cs typeface="Verdana"/>
              </a:rPr>
              <a:t>$eдepaльнoгo</a:t>
            </a:r>
            <a:r>
              <a:rPr dirty="0" sz="1500" spc="-17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5">
                <a:solidFill>
                  <a:srgbClr val="F7941D"/>
                </a:solidFill>
                <a:latin typeface="Verdana"/>
                <a:cs typeface="Verdana"/>
              </a:rPr>
              <a:t>пpoeктa</a:t>
            </a:r>
            <a:endParaRPr sz="1500">
              <a:latin typeface="Verdana"/>
              <a:cs typeface="Verdana"/>
            </a:endParaRPr>
          </a:p>
          <a:p>
            <a:pPr marL="17145" marR="520700">
              <a:lnSpc>
                <a:spcPct val="100000"/>
              </a:lnSpc>
            </a:pPr>
            <a:r>
              <a:rPr dirty="0" sz="1500" spc="-60">
                <a:solidFill>
                  <a:srgbClr val="F7941D"/>
                </a:solidFill>
                <a:latin typeface="Verdana"/>
                <a:cs typeface="Verdana"/>
              </a:rPr>
              <a:t>«Пaтpиoтичecкoe</a:t>
            </a:r>
            <a:r>
              <a:rPr dirty="0" sz="1500" spc="-17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65">
                <a:solidFill>
                  <a:srgbClr val="F7941D"/>
                </a:solidFill>
                <a:latin typeface="Verdana"/>
                <a:cs typeface="Verdana"/>
              </a:rPr>
              <a:t>вocпитaниe</a:t>
            </a:r>
            <a:r>
              <a:rPr dirty="0" sz="1500" spc="-17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">
                <a:solidFill>
                  <a:srgbClr val="F7941D"/>
                </a:solidFill>
                <a:latin typeface="Verdana"/>
                <a:cs typeface="Verdana"/>
              </a:rPr>
              <a:t>гpaндaн</a:t>
            </a:r>
            <a:r>
              <a:rPr dirty="0" sz="1500" spc="-17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40">
                <a:solidFill>
                  <a:srgbClr val="F7941D"/>
                </a:solidFill>
                <a:latin typeface="Verdana"/>
                <a:cs typeface="Verdana"/>
              </a:rPr>
              <a:t>Poccийcкoй</a:t>
            </a:r>
            <a:r>
              <a:rPr dirty="0" sz="1500" spc="-17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0">
                <a:solidFill>
                  <a:srgbClr val="F7941D"/>
                </a:solidFill>
                <a:latin typeface="Verdana"/>
                <a:cs typeface="Verdana"/>
              </a:rPr>
              <a:t>Фeдepaции» </a:t>
            </a:r>
            <a:r>
              <a:rPr dirty="0" sz="1500" spc="-509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5">
                <a:solidFill>
                  <a:srgbClr val="F7941D"/>
                </a:solidFill>
                <a:latin typeface="Verdana"/>
                <a:cs typeface="Verdana"/>
              </a:rPr>
              <a:t>нaциoнaльнoгo</a:t>
            </a:r>
            <a:r>
              <a:rPr dirty="0" sz="1500" spc="-17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5">
                <a:solidFill>
                  <a:srgbClr val="F7941D"/>
                </a:solidFill>
                <a:latin typeface="Verdana"/>
                <a:cs typeface="Verdana"/>
              </a:rPr>
              <a:t>пpoeктa</a:t>
            </a:r>
            <a:r>
              <a:rPr dirty="0" sz="1500" spc="-17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70">
                <a:solidFill>
                  <a:srgbClr val="F7941D"/>
                </a:solidFill>
                <a:latin typeface="Verdana"/>
                <a:cs typeface="Verdana"/>
              </a:rPr>
              <a:t>«O6paзoвaниe»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00">
              <a:latin typeface="Verdana"/>
              <a:cs typeface="Verdana"/>
            </a:endParaRPr>
          </a:p>
          <a:p>
            <a:pPr marL="12700" marR="1562735">
              <a:lnSpc>
                <a:spcPct val="100000"/>
              </a:lnSpc>
            </a:pPr>
            <a:r>
              <a:rPr dirty="0" sz="1300" spc="120">
                <a:solidFill>
                  <a:srgbClr val="414042"/>
                </a:solidFill>
                <a:latin typeface="Tahoma"/>
                <a:cs typeface="Tahoma"/>
              </a:rPr>
              <a:t>B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2021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5">
                <a:solidFill>
                  <a:srgbClr val="414042"/>
                </a:solidFill>
                <a:latin typeface="Tahoma"/>
                <a:cs typeface="Tahoma"/>
              </a:rPr>
              <a:t>гoдy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5">
                <a:solidFill>
                  <a:srgbClr val="414042"/>
                </a:solidFill>
                <a:latin typeface="Tahoma"/>
                <a:cs typeface="Tahoma"/>
              </a:rPr>
              <a:t>10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пnлoтныx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cy6ъeктax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0">
                <a:solidFill>
                  <a:srgbClr val="414042"/>
                </a:solidFill>
                <a:latin typeface="Tahoma"/>
                <a:cs typeface="Tahoma"/>
              </a:rPr>
              <a:t>Poccnйcкoй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60">
                <a:solidFill>
                  <a:srgbClr val="414042"/>
                </a:solidFill>
                <a:latin typeface="Tahoma"/>
                <a:cs typeface="Tahoma"/>
              </a:rPr>
              <a:t>Өeдepaцnn </a:t>
            </a:r>
            <a:r>
              <a:rPr dirty="0" sz="1300" spc="-3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внeдpeны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cтaвкn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coвeтнnкoв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дnpeктopa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пo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вocпnтaнnю</a:t>
            </a:r>
            <a:endParaRPr sz="1300">
              <a:latin typeface="Tahoma"/>
              <a:cs typeface="Tahoma"/>
            </a:endParaRPr>
          </a:p>
          <a:p>
            <a:pPr marL="12700" marR="1367155">
              <a:lnSpc>
                <a:spcPct val="100000"/>
              </a:lnSpc>
            </a:pP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o6щeo6paзoвaтeльныx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opгaнnзaцnяx,</a:t>
            </a:r>
            <a:r>
              <a:rPr dirty="0" sz="13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a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>
                <a:solidFill>
                  <a:srgbClr val="414042"/>
                </a:solidFill>
                <a:latin typeface="Tahoma"/>
                <a:cs typeface="Tahoma"/>
              </a:rPr>
              <a:t>тaкшe</a:t>
            </a:r>
            <a:r>
              <a:rPr dirty="0" sz="13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мyнnцnпaльныx </a:t>
            </a:r>
            <a:r>
              <a:rPr dirty="0" sz="1300" spc="-3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кypaтopoв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peгnoнaльныx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0">
                <a:solidFill>
                  <a:srgbClr val="414042"/>
                </a:solidFill>
                <a:latin typeface="Tahoma"/>
                <a:cs typeface="Tahoma"/>
              </a:rPr>
              <a:t>кoopдnнaтopoв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0">
                <a:solidFill>
                  <a:srgbClr val="414042"/>
                </a:solidFill>
                <a:latin typeface="Tahoma"/>
                <a:cs typeface="Tahoma"/>
              </a:rPr>
              <a:t>пpoeктa.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16631" y="4241680"/>
            <a:ext cx="3751579" cy="1016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52450">
              <a:lnSpc>
                <a:spcPct val="100000"/>
              </a:lnSpc>
              <a:spcBef>
                <a:spcPts val="100"/>
              </a:spcBef>
            </a:pP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Дaннaя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дoлшнocть пoзвoляeт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пoвыcnть </a:t>
            </a:r>
            <a:r>
              <a:rPr dirty="0" sz="1300" spc="-3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вoвлeчeнne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пeдaгoгnчecкnx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pa6oтнnкoв</a:t>
            </a:r>
            <a:endParaRPr sz="13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в вocпnтaтeльный пpoцecc, a </a:t>
            </a:r>
            <a:r>
              <a:rPr dirty="0" sz="1300">
                <a:solidFill>
                  <a:srgbClr val="414042"/>
                </a:solidFill>
                <a:latin typeface="Tahoma"/>
                <a:cs typeface="Tahoma"/>
              </a:rPr>
              <a:t>тaкшe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пoвыcnть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5">
                <a:solidFill>
                  <a:srgbClr val="414042"/>
                </a:solidFill>
                <a:latin typeface="Tahoma"/>
                <a:cs typeface="Tahoma"/>
              </a:rPr>
              <a:t>s$$eктnвнocть</a:t>
            </a:r>
            <a:r>
              <a:rPr dirty="0" sz="13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мeтoдnчecкoгo</a:t>
            </a:r>
            <a:r>
              <a:rPr dirty="0" sz="13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coпpoвoшдeнnя </a:t>
            </a:r>
            <a:r>
              <a:rPr dirty="0" sz="1300" spc="-3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0">
                <a:solidFill>
                  <a:srgbClr val="414042"/>
                </a:solidFill>
                <a:latin typeface="Tahoma"/>
                <a:cs typeface="Tahoma"/>
              </a:rPr>
              <a:t>nx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дeятeльнocтn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16631" y="5423301"/>
            <a:ext cx="3763645" cy="1218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Дoлшнocть</a:t>
            </a:r>
            <a:r>
              <a:rPr dirty="0" sz="13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0">
                <a:solidFill>
                  <a:srgbClr val="414042"/>
                </a:solidFill>
                <a:latin typeface="Tahoma"/>
                <a:cs typeface="Tahoma"/>
              </a:rPr>
              <a:t>«coвeтнnк</a:t>
            </a:r>
            <a:r>
              <a:rPr dirty="0" sz="13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дnpeктopa</a:t>
            </a:r>
            <a:endParaRPr sz="1300">
              <a:latin typeface="Tahoma"/>
              <a:cs typeface="Tahoma"/>
            </a:endParaRPr>
          </a:p>
          <a:p>
            <a:pPr marL="12700" marR="128270">
              <a:lnSpc>
                <a:spcPct val="100000"/>
              </a:lnSpc>
            </a:pP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пo</a:t>
            </a:r>
            <a:r>
              <a:rPr dirty="0" sz="13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вocпnтaнnю</a:t>
            </a:r>
            <a:r>
              <a:rPr dirty="0" sz="13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3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взanмoдeйcтвnю</a:t>
            </a:r>
            <a:r>
              <a:rPr dirty="0" sz="13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c</a:t>
            </a:r>
            <a:r>
              <a:rPr dirty="0" sz="13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дeтcкnмn </a:t>
            </a:r>
            <a:r>
              <a:rPr dirty="0" sz="1300" spc="-3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o6щecтвeннымn</a:t>
            </a:r>
            <a:r>
              <a:rPr dirty="0" sz="13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o6ъeдnнeнnямn»</a:t>
            </a:r>
            <a:r>
              <a:rPr dirty="0" sz="13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внeceнa</a:t>
            </a:r>
            <a:endParaRPr sz="13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в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нoмeнклaтypy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дoлшнocтeй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пeдaгoгnчecкnx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pa6oтнnкoв</a:t>
            </a:r>
            <a:r>
              <a:rPr dirty="0" sz="13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(пocтaнoвлeнne</a:t>
            </a:r>
            <a:r>
              <a:rPr dirty="0" sz="13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Пpaвnтeльcтвa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60">
                <a:solidFill>
                  <a:srgbClr val="414042"/>
                </a:solidFill>
                <a:latin typeface="Tahoma"/>
                <a:cs typeface="Tahoma"/>
              </a:rPr>
              <a:t>PӨ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oт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-70">
                <a:solidFill>
                  <a:srgbClr val="414042"/>
                </a:solidFill>
                <a:latin typeface="Tahoma"/>
                <a:cs typeface="Tahoma"/>
              </a:rPr>
              <a:t>21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60">
                <a:solidFill>
                  <a:srgbClr val="414042"/>
                </a:solidFill>
                <a:latin typeface="Tahoma"/>
                <a:cs typeface="Tahoma"/>
              </a:rPr>
              <a:t>$eвpaля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70">
                <a:solidFill>
                  <a:srgbClr val="414042"/>
                </a:solidFill>
                <a:latin typeface="Tahoma"/>
                <a:cs typeface="Tahoma"/>
              </a:rPr>
              <a:t>2022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-50">
                <a:solidFill>
                  <a:srgbClr val="414042"/>
                </a:solidFill>
                <a:latin typeface="Tahoma"/>
                <a:cs typeface="Tahoma"/>
              </a:rPr>
              <a:t>г.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>
                <a:solidFill>
                  <a:srgbClr val="414042"/>
                </a:solidFill>
                <a:latin typeface="Trebuchet MS"/>
                <a:cs typeface="Trebuchet MS"/>
              </a:rPr>
              <a:t>№</a:t>
            </a:r>
            <a:r>
              <a:rPr dirty="0" sz="1300" spc="-60">
                <a:solidFill>
                  <a:srgbClr val="414042"/>
                </a:solidFill>
                <a:latin typeface="Trebuchet MS"/>
                <a:cs typeface="Trebuchet MS"/>
              </a:rPr>
              <a:t> </a:t>
            </a:r>
            <a:r>
              <a:rPr dirty="0" sz="1300" spc="-15">
                <a:solidFill>
                  <a:srgbClr val="414042"/>
                </a:solidFill>
                <a:latin typeface="Tahoma"/>
                <a:cs typeface="Tahoma"/>
              </a:rPr>
              <a:t>225)</a:t>
            </a:r>
            <a:endParaRPr sz="1300">
              <a:latin typeface="Tahoma"/>
              <a:cs typeface="Tahoma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654286" y="3828758"/>
          <a:ext cx="4559935" cy="2278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6975"/>
                <a:gridCol w="927100"/>
                <a:gridCol w="1165225"/>
              </a:tblGrid>
              <a:tr h="227907">
                <a:tc>
                  <a:txBody>
                    <a:bodyPr/>
                    <a:lstStyle/>
                    <a:p>
                      <a:pPr marL="3810">
                        <a:lnSpc>
                          <a:spcPts val="1639"/>
                        </a:lnSpc>
                      </a:pP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Бpянcкaя</a:t>
                      </a:r>
                      <a:r>
                        <a:rPr dirty="0" sz="1400" spc="-8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o6лacть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530"/>
                        </a:lnSpc>
                        <a:spcBef>
                          <a:spcPts val="165"/>
                        </a:spcBef>
                      </a:pPr>
                      <a:r>
                        <a:rPr dirty="0" sz="1400" spc="4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ts val="1530"/>
                        </a:lnSpc>
                        <a:spcBef>
                          <a:spcPts val="160"/>
                        </a:spcBef>
                      </a:pPr>
                      <a:r>
                        <a:rPr dirty="0" sz="1400" spc="-1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0320"/>
                </a:tc>
              </a:tr>
              <a:tr h="216627">
                <a:tc>
                  <a:txBody>
                    <a:bodyPr/>
                    <a:lstStyle/>
                    <a:p>
                      <a:pPr marL="3175">
                        <a:lnSpc>
                          <a:spcPts val="1560"/>
                        </a:lnSpc>
                      </a:pP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Boлoгoдcкaя</a:t>
                      </a:r>
                      <a:r>
                        <a:rPr dirty="0" sz="1400" spc="-8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o6лacть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-1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</a:tr>
              <a:tr h="216677">
                <a:tc>
                  <a:txBody>
                    <a:bodyPr/>
                    <a:lstStyle/>
                    <a:p>
                      <a:pPr marL="2540">
                        <a:lnSpc>
                          <a:spcPts val="1570"/>
                        </a:lnSpc>
                      </a:pPr>
                      <a:r>
                        <a:rPr dirty="0" baseline="1984" sz="2100" spc="82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Kaлnнnнгpaдcкaя</a:t>
                      </a:r>
                      <a:r>
                        <a:rPr dirty="0" baseline="1984" sz="2100" spc="-165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5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o6лacть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2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-1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</a:tr>
              <a:tr h="216710">
                <a:tc>
                  <a:txBody>
                    <a:bodyPr/>
                    <a:lstStyle/>
                    <a:p>
                      <a:pPr marL="1905">
                        <a:lnSpc>
                          <a:spcPts val="1565"/>
                        </a:lnSpc>
                      </a:pPr>
                      <a:r>
                        <a:rPr dirty="0" baseline="1984" sz="21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Hnшeгopoдcкaя</a:t>
                      </a:r>
                      <a:r>
                        <a:rPr dirty="0" baseline="1984" sz="2100" spc="-12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o6лacть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14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469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3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421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</a:tr>
              <a:tr h="216633">
                <a:tc>
                  <a:txBody>
                    <a:bodyPr/>
                    <a:lstStyle/>
                    <a:p>
                      <a:pPr marL="1270">
                        <a:lnSpc>
                          <a:spcPts val="1550"/>
                        </a:lnSpc>
                      </a:pP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Oмcкaя</a:t>
                      </a:r>
                      <a:r>
                        <a:rPr dirty="0" sz="1400" spc="-8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o6лacть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9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293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7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</a:tr>
              <a:tr h="216546">
                <a:tc>
                  <a:txBody>
                    <a:bodyPr/>
                    <a:lstStyle/>
                    <a:p>
                      <a:pPr marL="1270">
                        <a:lnSpc>
                          <a:spcPts val="1560"/>
                        </a:lnSpc>
                      </a:pP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Caxaлnнcкaя</a:t>
                      </a:r>
                      <a:r>
                        <a:rPr dirty="0" sz="1400" spc="-8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o6лacть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17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8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</a:tr>
              <a:tr h="216613">
                <a:tc>
                  <a:txBody>
                    <a:bodyPr/>
                    <a:lstStyle/>
                    <a:p>
                      <a:pPr marL="635">
                        <a:lnSpc>
                          <a:spcPts val="1535"/>
                        </a:lnSpc>
                      </a:pPr>
                      <a:r>
                        <a:rPr dirty="0" sz="1400" spc="5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Ceвacтoпoль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4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-3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</a:tr>
              <a:tr h="216794">
                <a:tc>
                  <a:txBody>
                    <a:bodyPr/>
                    <a:lstStyle/>
                    <a:p>
                      <a:pPr>
                        <a:lnSpc>
                          <a:spcPts val="1565"/>
                        </a:lnSpc>
                      </a:pPr>
                      <a:r>
                        <a:rPr dirty="0" baseline="1984" sz="21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Cтaвpoпoльcкnй</a:t>
                      </a:r>
                      <a:r>
                        <a:rPr dirty="0" baseline="1984" sz="2100" spc="-12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кpaй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5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416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5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</a:tr>
              <a:tr h="216651">
                <a:tc>
                  <a:txBody>
                    <a:bodyPr/>
                    <a:lstStyle/>
                    <a:p>
                      <a:pPr>
                        <a:lnSpc>
                          <a:spcPts val="1555"/>
                        </a:lnSpc>
                      </a:pP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Tюмeнcкaя</a:t>
                      </a:r>
                      <a:r>
                        <a:rPr dirty="0" sz="1400" spc="-8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o6лacть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4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dirty="0" sz="1400" spc="3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138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</a:tr>
              <a:tr h="307229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</a:pPr>
                      <a:r>
                        <a:rPr dirty="0" sz="1400" spc="45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Чeля6nнcкaя</a:t>
                      </a:r>
                      <a:r>
                        <a:rPr dirty="0" sz="1400" spc="-11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50">
                          <a:solidFill>
                            <a:srgbClr val="58595B"/>
                          </a:solidFill>
                          <a:latin typeface="Tahoma"/>
                          <a:cs typeface="Tahoma"/>
                        </a:rPr>
                        <a:t>o6лacть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9525">
                      <a:solidFill>
                        <a:srgbClr val="FBB0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14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489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B w="9525">
                      <a:solidFill>
                        <a:srgbClr val="FBB0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17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440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B w="9525">
                      <a:solidFill>
                        <a:srgbClr val="FBB04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640659" y="6184217"/>
            <a:ext cx="602615" cy="2755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650" spc="-45">
                <a:solidFill>
                  <a:srgbClr val="FBB040"/>
                </a:solidFill>
                <a:latin typeface="Verdana"/>
                <a:cs typeface="Verdana"/>
              </a:rPr>
              <a:t>Bceгo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4161" y="6202666"/>
            <a:ext cx="535305" cy="2425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00" spc="65" b="1">
                <a:solidFill>
                  <a:srgbClr val="FBB040"/>
                </a:solidFill>
                <a:latin typeface="Arial"/>
                <a:cs typeface="Arial"/>
              </a:rPr>
              <a:t>2</a:t>
            </a:r>
            <a:r>
              <a:rPr dirty="0" sz="1400" spc="-80" b="1">
                <a:solidFill>
                  <a:srgbClr val="FBB040"/>
                </a:solidFill>
                <a:latin typeface="Arial"/>
                <a:cs typeface="Arial"/>
              </a:rPr>
              <a:t> </a:t>
            </a:r>
            <a:r>
              <a:rPr dirty="0" sz="1400" spc="-40" b="1">
                <a:solidFill>
                  <a:srgbClr val="FBB040"/>
                </a:solidFill>
                <a:latin typeface="Arial"/>
                <a:cs typeface="Arial"/>
              </a:rPr>
              <a:t>5OO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69623" y="6202783"/>
            <a:ext cx="480695" cy="2425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00" spc="65" b="1">
                <a:solidFill>
                  <a:srgbClr val="FBB040"/>
                </a:solidFill>
                <a:latin typeface="Arial"/>
                <a:cs typeface="Arial"/>
              </a:rPr>
              <a:t>2</a:t>
            </a:r>
            <a:r>
              <a:rPr dirty="0" sz="1400" spc="-80" b="1">
                <a:solidFill>
                  <a:srgbClr val="FBB040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BB040"/>
                </a:solidFill>
                <a:latin typeface="Arial"/>
                <a:cs typeface="Arial"/>
              </a:rPr>
              <a:t>219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81147" y="3318415"/>
            <a:ext cx="787400" cy="361950"/>
          </a:xfrm>
          <a:prstGeom prst="rect">
            <a:avLst/>
          </a:prstGeom>
        </p:spPr>
        <p:txBody>
          <a:bodyPr wrap="square" lIns="0" tIns="42544" rIns="0" bIns="0" rtlCol="0" vert="horz">
            <a:spAutoFit/>
          </a:bodyPr>
          <a:lstStyle/>
          <a:p>
            <a:pPr marL="163830" marR="5080" indent="-151765">
              <a:lnSpc>
                <a:spcPts val="1210"/>
              </a:lnSpc>
              <a:spcBef>
                <a:spcPts val="334"/>
              </a:spcBef>
            </a:pPr>
            <a:r>
              <a:rPr dirty="0" sz="1200" spc="-25" b="1">
                <a:solidFill>
                  <a:srgbClr val="F7941D"/>
                </a:solidFill>
                <a:latin typeface="Arial"/>
                <a:cs typeface="Arial"/>
              </a:rPr>
              <a:t>Bыдeлeнo  </a:t>
            </a:r>
            <a:r>
              <a:rPr dirty="0" sz="1200" spc="-20" b="1">
                <a:solidFill>
                  <a:srgbClr val="F7941D"/>
                </a:solidFill>
                <a:latin typeface="Arial"/>
                <a:cs typeface="Arial"/>
              </a:rPr>
              <a:t>cтaвoк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72318" y="3318259"/>
            <a:ext cx="1165860" cy="362585"/>
          </a:xfrm>
          <a:prstGeom prst="rect">
            <a:avLst/>
          </a:prstGeom>
        </p:spPr>
        <p:txBody>
          <a:bodyPr wrap="square" lIns="0" tIns="42544" rIns="0" bIns="0" rtlCol="0" vert="horz">
            <a:spAutoFit/>
          </a:bodyPr>
          <a:lstStyle/>
          <a:p>
            <a:pPr marL="12700" marR="5080" indent="120014">
              <a:lnSpc>
                <a:spcPts val="1210"/>
              </a:lnSpc>
              <a:spcBef>
                <a:spcPts val="334"/>
              </a:spcBef>
            </a:pPr>
            <a:r>
              <a:rPr dirty="0" sz="1200" spc="-40" b="1">
                <a:solidFill>
                  <a:srgbClr val="F7941D"/>
                </a:solidFill>
                <a:latin typeface="Arial"/>
                <a:cs typeface="Arial"/>
              </a:rPr>
              <a:t>Hoлнuecтвo </a:t>
            </a:r>
            <a:r>
              <a:rPr dirty="0" sz="1200" spc="-35" b="1">
                <a:solidFill>
                  <a:srgbClr val="F7941D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7941D"/>
                </a:solidFill>
                <a:latin typeface="Arial"/>
                <a:cs typeface="Arial"/>
              </a:rPr>
              <a:t>шкoл</a:t>
            </a:r>
            <a:r>
              <a:rPr dirty="0" sz="1200" spc="-70" b="1">
                <a:solidFill>
                  <a:srgbClr val="F7941D"/>
                </a:solidFill>
                <a:latin typeface="Arial"/>
                <a:cs typeface="Arial"/>
              </a:rPr>
              <a:t> </a:t>
            </a:r>
            <a:r>
              <a:rPr dirty="0" sz="1200" spc="-80" b="1">
                <a:solidFill>
                  <a:srgbClr val="F7941D"/>
                </a:solidFill>
                <a:latin typeface="Arial"/>
                <a:cs typeface="Arial"/>
              </a:rPr>
              <a:t>в</a:t>
            </a:r>
            <a:r>
              <a:rPr dirty="0" sz="1200" spc="-70" b="1">
                <a:solidFill>
                  <a:srgbClr val="F7941D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7941D"/>
                </a:solidFill>
                <a:latin typeface="Arial"/>
                <a:cs typeface="Arial"/>
              </a:rPr>
              <a:t>пpoeктe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4474" y="3266935"/>
            <a:ext cx="5071110" cy="3317875"/>
          </a:xfrm>
          <a:custGeom>
            <a:avLst/>
            <a:gdLst/>
            <a:ahLst/>
            <a:cxnLst/>
            <a:rect l="l" t="t" r="r" b="b"/>
            <a:pathLst>
              <a:path w="5071110" h="3317875">
                <a:moveTo>
                  <a:pt x="5070767" y="3317303"/>
                </a:moveTo>
                <a:lnTo>
                  <a:pt x="0" y="3317303"/>
                </a:lnTo>
                <a:lnTo>
                  <a:pt x="0" y="0"/>
                </a:lnTo>
                <a:lnTo>
                  <a:pt x="5070767" y="0"/>
                </a:lnTo>
                <a:lnTo>
                  <a:pt x="5070767" y="3317303"/>
                </a:lnTo>
                <a:close/>
              </a:path>
            </a:pathLst>
          </a:custGeom>
          <a:ln w="12700">
            <a:solidFill>
              <a:srgbClr val="FBB04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45522" y="4333480"/>
            <a:ext cx="67208" cy="6720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45522" y="5511677"/>
            <a:ext cx="67208" cy="67208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6045517" y="960450"/>
            <a:ext cx="4326255" cy="3151505"/>
            <a:chOff x="6045517" y="960450"/>
            <a:chExt cx="4326255" cy="315150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68806" y="960450"/>
              <a:ext cx="3002572" cy="30444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45517" y="1877047"/>
              <a:ext cx="2234425" cy="2234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13949" y="7061530"/>
            <a:ext cx="14922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15">
                <a:solidFill>
                  <a:srgbClr val="414042"/>
                </a:solidFill>
                <a:latin typeface="Verdana"/>
                <a:cs typeface="Verdana"/>
              </a:rPr>
              <a:t>4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40207"/>
            <a:ext cx="3156343" cy="91979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0262" y="0"/>
            <a:ext cx="4631740" cy="104894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877233" y="2258350"/>
            <a:ext cx="0" cy="4096385"/>
          </a:xfrm>
          <a:custGeom>
            <a:avLst/>
            <a:gdLst/>
            <a:ahLst/>
            <a:cxnLst/>
            <a:rect l="l" t="t" r="r" b="b"/>
            <a:pathLst>
              <a:path w="0" h="4096385">
                <a:moveTo>
                  <a:pt x="0" y="0"/>
                </a:moveTo>
                <a:lnTo>
                  <a:pt x="0" y="4095889"/>
                </a:lnTo>
              </a:path>
            </a:pathLst>
          </a:custGeom>
          <a:ln w="9525">
            <a:solidFill>
              <a:srgbClr val="FBB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6618" y="804857"/>
            <a:ext cx="5270500" cy="726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300" spc="-30">
                <a:latin typeface="Tahoma"/>
                <a:cs typeface="Tahoma"/>
              </a:rPr>
              <a:t>Hoлиuecтвeннle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45">
                <a:latin typeface="Tahoma"/>
                <a:cs typeface="Tahoma"/>
              </a:rPr>
              <a:t>pesyльтaтl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120">
                <a:latin typeface="Tahoma"/>
                <a:cs typeface="Tahoma"/>
              </a:rPr>
              <a:t>pa6oтl  </a:t>
            </a:r>
            <a:r>
              <a:rPr dirty="0" sz="2300" spc="-55">
                <a:latin typeface="Tahoma"/>
                <a:cs typeface="Tahoma"/>
              </a:rPr>
              <a:t>sa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-85">
                <a:latin typeface="Tahoma"/>
                <a:cs typeface="Tahoma"/>
              </a:rPr>
              <a:t>2021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-125">
                <a:latin typeface="Tahoma"/>
                <a:cs typeface="Tahoma"/>
              </a:rPr>
              <a:t>–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-10">
                <a:latin typeface="Tahoma"/>
                <a:cs typeface="Tahoma"/>
              </a:rPr>
              <a:t>2022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60">
                <a:latin typeface="Tahoma"/>
                <a:cs typeface="Tahoma"/>
              </a:rPr>
              <a:t>yue6нlи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-55">
                <a:latin typeface="Tahoma"/>
                <a:cs typeface="Tahoma"/>
              </a:rPr>
              <a:t>гoд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8072" y="3813641"/>
            <a:ext cx="4403725" cy="183388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 marR="490220">
              <a:lnSpc>
                <a:spcPts val="1570"/>
              </a:lnSpc>
              <a:spcBef>
                <a:spcPts val="240"/>
              </a:spcBef>
            </a:pPr>
            <a:r>
              <a:rPr dirty="0" sz="1400" spc="50">
                <a:solidFill>
                  <a:srgbClr val="414042"/>
                </a:solidFill>
                <a:latin typeface="Tahoma"/>
                <a:cs typeface="Tahoma"/>
              </a:rPr>
              <a:t>pocт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чncлa yчacтнnкoв </a:t>
            </a:r>
            <a:r>
              <a:rPr dirty="0" sz="1400" spc="30">
                <a:solidFill>
                  <a:srgbClr val="414042"/>
                </a:solidFill>
                <a:latin typeface="Tahoma"/>
                <a:cs typeface="Tahoma"/>
              </a:rPr>
              <a:t>дeтcкnx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o6ъeдnнeнnй </a:t>
            </a:r>
            <a:r>
              <a:rPr dirty="0" sz="1400" spc="-42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opгaнnзaцnй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-65">
                <a:solidFill>
                  <a:srgbClr val="414042"/>
                </a:solidFill>
                <a:latin typeface="Tahoma"/>
                <a:cs typeface="Tahoma"/>
              </a:rPr>
              <a:t>(в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0">
                <a:solidFill>
                  <a:srgbClr val="414042"/>
                </a:solidFill>
                <a:latin typeface="Tahoma"/>
                <a:cs typeface="Tahoma"/>
              </a:rPr>
              <a:t>тoм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>
                <a:solidFill>
                  <a:srgbClr val="414042"/>
                </a:solidFill>
                <a:latin typeface="Tahoma"/>
                <a:cs typeface="Tahoma"/>
              </a:rPr>
              <a:t>чncлe,</a:t>
            </a:r>
            <a:r>
              <a:rPr dirty="0" sz="14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55">
                <a:solidFill>
                  <a:srgbClr val="414042"/>
                </a:solidFill>
                <a:latin typeface="Tahoma"/>
                <a:cs typeface="Tahoma"/>
              </a:rPr>
              <a:t>O6щepoccnйcкoй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ts val="1480"/>
              </a:lnSpc>
              <a:spcBef>
                <a:spcPts val="5"/>
              </a:spcBef>
            </a:pPr>
            <a:r>
              <a:rPr dirty="0" sz="1400" spc="45">
                <a:solidFill>
                  <a:srgbClr val="414042"/>
                </a:solidFill>
                <a:latin typeface="Tahoma"/>
                <a:cs typeface="Tahoma"/>
              </a:rPr>
              <a:t>o6щecтвeннo-гocyдapcтвeннoй</a:t>
            </a:r>
            <a:r>
              <a:rPr dirty="0" sz="14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50">
                <a:solidFill>
                  <a:srgbClr val="414042"/>
                </a:solidFill>
                <a:latin typeface="Tahoma"/>
                <a:cs typeface="Tahoma"/>
              </a:rPr>
              <a:t>дeтcкo-юнoшecкoй</a:t>
            </a:r>
            <a:endParaRPr sz="1400">
              <a:latin typeface="Tahoma"/>
              <a:cs typeface="Tahoma"/>
            </a:endParaRPr>
          </a:p>
          <a:p>
            <a:pPr marL="12700" marR="113030">
              <a:lnSpc>
                <a:spcPts val="1570"/>
              </a:lnSpc>
              <a:spcBef>
                <a:spcPts val="85"/>
              </a:spcBef>
            </a:pP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opгaнnзaцnn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«Poccnйcкoe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двnшeнne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0">
                <a:solidFill>
                  <a:srgbClr val="414042"/>
                </a:solidFill>
                <a:latin typeface="Tahoma"/>
                <a:cs typeface="Tahoma"/>
              </a:rPr>
              <a:t>шкoльнnкoв» </a:t>
            </a:r>
            <a:r>
              <a:rPr dirty="0" sz="1400" spc="-42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n </a:t>
            </a:r>
            <a:r>
              <a:rPr dirty="0" sz="1400" spc="55">
                <a:solidFill>
                  <a:srgbClr val="414042"/>
                </a:solidFill>
                <a:latin typeface="Tahoma"/>
                <a:cs typeface="Tahoma"/>
              </a:rPr>
              <a:t>Bcepoccnйcкoгo </a:t>
            </a:r>
            <a:r>
              <a:rPr dirty="0" sz="1400" spc="50">
                <a:solidFill>
                  <a:srgbClr val="414042"/>
                </a:solidFill>
                <a:latin typeface="Tahoma"/>
                <a:cs typeface="Tahoma"/>
              </a:rPr>
              <a:t>дeтcкo-юнoшecкoe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вoeннo </a:t>
            </a:r>
            <a:r>
              <a:rPr dirty="0" sz="1400" spc="4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пaтpnoтnчecкoгo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o6щecтвeннoгo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двnшeнnя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ts val="1480"/>
              </a:lnSpc>
            </a:pPr>
            <a:r>
              <a:rPr dirty="0" sz="1400" spc="-5">
                <a:solidFill>
                  <a:srgbClr val="414042"/>
                </a:solidFill>
                <a:latin typeface="Tahoma"/>
                <a:cs typeface="Tahoma"/>
              </a:rPr>
              <a:t>«Юнapмnя»)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0">
                <a:solidFill>
                  <a:srgbClr val="414042"/>
                </a:solidFill>
                <a:latin typeface="Tahoma"/>
                <a:cs typeface="Tahoma"/>
              </a:rPr>
              <a:t>10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пnлoтныx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5">
                <a:solidFill>
                  <a:srgbClr val="414042"/>
                </a:solidFill>
                <a:latin typeface="Tahoma"/>
                <a:cs typeface="Tahoma"/>
              </a:rPr>
              <a:t>peгnoнoв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-10">
                <a:solidFill>
                  <a:srgbClr val="414042"/>
                </a:solidFill>
                <a:latin typeface="Verdana"/>
                <a:cs typeface="Verdana"/>
              </a:rPr>
              <a:t>9</a:t>
            </a:r>
            <a:r>
              <a:rPr dirty="0" sz="140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-45">
                <a:solidFill>
                  <a:srgbClr val="414042"/>
                </a:solidFill>
                <a:latin typeface="Verdana"/>
                <a:cs typeface="Verdana"/>
              </a:rPr>
              <a:t>paз</a:t>
            </a:r>
            <a:endParaRPr sz="1400">
              <a:latin typeface="Verdana"/>
              <a:cs typeface="Verdana"/>
            </a:endParaRPr>
          </a:p>
          <a:p>
            <a:pPr marL="12700" marR="765810">
              <a:lnSpc>
                <a:spcPts val="1570"/>
              </a:lnSpc>
              <a:spcBef>
                <a:spcPts val="90"/>
              </a:spcBef>
            </a:pPr>
            <a:r>
              <a:rPr dirty="0" sz="1400" spc="-65">
                <a:solidFill>
                  <a:srgbClr val="414042"/>
                </a:solidFill>
                <a:latin typeface="Tahoma"/>
                <a:cs typeface="Tahoma"/>
              </a:rPr>
              <a:t>(в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0">
                <a:solidFill>
                  <a:srgbClr val="414042"/>
                </a:solidFill>
                <a:latin typeface="Tahoma"/>
                <a:cs typeface="Tahoma"/>
              </a:rPr>
              <a:t>нaчaлe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yчe6нoгo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55">
                <a:solidFill>
                  <a:srgbClr val="414042"/>
                </a:solidFill>
                <a:latin typeface="Tahoma"/>
                <a:cs typeface="Tahoma"/>
              </a:rPr>
              <a:t>гoдa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-215">
                <a:solidFill>
                  <a:srgbClr val="414042"/>
                </a:solidFill>
                <a:latin typeface="Tahoma"/>
                <a:cs typeface="Tahoma"/>
              </a:rPr>
              <a:t>—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-95">
                <a:solidFill>
                  <a:srgbClr val="414042"/>
                </a:solidFill>
                <a:latin typeface="Verdana"/>
                <a:cs typeface="Verdana"/>
              </a:rPr>
              <a:t>27</a:t>
            </a:r>
            <a:r>
              <a:rPr dirty="0" sz="140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95">
                <a:solidFill>
                  <a:srgbClr val="414042"/>
                </a:solidFill>
                <a:latin typeface="Verdana"/>
                <a:cs typeface="Verdana"/>
              </a:rPr>
              <a:t>000</a:t>
            </a:r>
            <a:r>
              <a:rPr dirty="0" sz="1400" spc="-125">
                <a:solidFill>
                  <a:srgbClr val="414042"/>
                </a:solidFill>
                <a:latin typeface="Tahoma"/>
                <a:cs typeface="Tahoma"/>
              </a:rPr>
              <a:t>,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15">
                <a:solidFill>
                  <a:srgbClr val="414042"/>
                </a:solidFill>
                <a:latin typeface="Tahoma"/>
                <a:cs typeface="Tahoma"/>
              </a:rPr>
              <a:t>к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кoнцy  </a:t>
            </a: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yчe6нoгo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55">
                <a:solidFill>
                  <a:srgbClr val="414042"/>
                </a:solidFill>
                <a:latin typeface="Tahoma"/>
                <a:cs typeface="Tahoma"/>
              </a:rPr>
              <a:t>гoдa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-215">
                <a:solidFill>
                  <a:srgbClr val="414042"/>
                </a:solidFill>
                <a:latin typeface="Tahoma"/>
                <a:cs typeface="Tahoma"/>
              </a:rPr>
              <a:t>—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-50">
                <a:solidFill>
                  <a:srgbClr val="414042"/>
                </a:solidFill>
                <a:latin typeface="Verdana"/>
                <a:cs typeface="Verdana"/>
              </a:rPr>
              <a:t>256</a:t>
            </a:r>
            <a:r>
              <a:rPr dirty="0" sz="140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95">
                <a:solidFill>
                  <a:srgbClr val="414042"/>
                </a:solidFill>
                <a:latin typeface="Verdana"/>
                <a:cs typeface="Verdana"/>
              </a:rPr>
              <a:t>000</a:t>
            </a:r>
            <a:r>
              <a:rPr dirty="0" sz="1400" spc="-160">
                <a:solidFill>
                  <a:srgbClr val="414042"/>
                </a:solidFill>
                <a:latin typeface="Tahoma"/>
                <a:cs typeface="Tahoma"/>
              </a:rPr>
              <a:t>)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449" y="3909352"/>
            <a:ext cx="78727" cy="7871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402251" y="2162641"/>
            <a:ext cx="3425190" cy="1176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575"/>
              </a:lnSpc>
              <a:spcBef>
                <a:spcPts val="100"/>
              </a:spcBef>
            </a:pP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opгaнnзoвaны</a:t>
            </a:r>
            <a:r>
              <a:rPr dirty="0" sz="1400" spc="-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400" spc="-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5">
                <a:solidFill>
                  <a:srgbClr val="414042"/>
                </a:solidFill>
                <a:latin typeface="Tahoma"/>
                <a:cs typeface="Tahoma"/>
              </a:rPr>
              <a:t>пpoвeдeны</a:t>
            </a:r>
            <a:r>
              <a:rPr dirty="0" sz="1400" spc="-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co6ытnя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ts val="1630"/>
              </a:lnSpc>
            </a:pPr>
            <a:r>
              <a:rPr dirty="0" sz="1400" spc="15">
                <a:solidFill>
                  <a:srgbClr val="414042"/>
                </a:solidFill>
                <a:latin typeface="Tahoma"/>
                <a:cs typeface="Tahoma"/>
              </a:rPr>
              <a:t>к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500" spc="-55">
                <a:solidFill>
                  <a:srgbClr val="414042"/>
                </a:solidFill>
                <a:latin typeface="Verdana"/>
                <a:cs typeface="Verdana"/>
              </a:rPr>
              <a:t>47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60">
                <a:solidFill>
                  <a:srgbClr val="414042"/>
                </a:solidFill>
                <a:latin typeface="Verdana"/>
                <a:cs typeface="Verdana"/>
              </a:rPr>
              <a:t>пaмятным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80">
                <a:solidFill>
                  <a:srgbClr val="414042"/>
                </a:solidFill>
                <a:latin typeface="Verdana"/>
                <a:cs typeface="Verdana"/>
              </a:rPr>
              <a:t>и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55">
                <a:solidFill>
                  <a:srgbClr val="414042"/>
                </a:solidFill>
                <a:latin typeface="Verdana"/>
                <a:cs typeface="Verdana"/>
              </a:rPr>
              <a:t>пpaздничным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35">
                <a:solidFill>
                  <a:srgbClr val="414042"/>
                </a:solidFill>
                <a:latin typeface="Verdana"/>
                <a:cs typeface="Verdana"/>
              </a:rPr>
              <a:t>дaтaм</a:t>
            </a:r>
            <a:endParaRPr sz="1500">
              <a:latin typeface="Verdana"/>
              <a:cs typeface="Verdana"/>
            </a:endParaRPr>
          </a:p>
          <a:p>
            <a:pPr marL="12700">
              <a:lnSpc>
                <a:spcPts val="1614"/>
              </a:lnSpc>
            </a:pPr>
            <a:r>
              <a:rPr dirty="0" sz="1400" spc="10">
                <a:solidFill>
                  <a:srgbClr val="414042"/>
                </a:solidFill>
                <a:latin typeface="Tahoma"/>
                <a:cs typeface="Tahoma"/>
              </a:rPr>
              <a:t>(ceнтя6pь</a:t>
            </a:r>
            <a:r>
              <a:rPr dirty="0" sz="14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2021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–</a:t>
            </a:r>
            <a:r>
              <a:rPr dirty="0" sz="14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nюнь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0">
                <a:solidFill>
                  <a:srgbClr val="414042"/>
                </a:solidFill>
                <a:latin typeface="Tahoma"/>
                <a:cs typeface="Tahoma"/>
              </a:rPr>
              <a:t>2022)</a:t>
            </a:r>
            <a:endParaRPr sz="1400">
              <a:latin typeface="Tahoma"/>
              <a:cs typeface="Tahoma"/>
            </a:endParaRPr>
          </a:p>
          <a:p>
            <a:pPr marL="12700" marR="109855" indent="-635">
              <a:lnSpc>
                <a:spcPts val="1570"/>
              </a:lnSpc>
              <a:spcBef>
                <a:spcPts val="1130"/>
              </a:spcBef>
            </a:pPr>
            <a:r>
              <a:rPr dirty="0" sz="1500" spc="-80">
                <a:solidFill>
                  <a:srgbClr val="414042"/>
                </a:solidFill>
                <a:latin typeface="Verdana"/>
                <a:cs typeface="Verdana"/>
              </a:rPr>
              <a:t>2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125">
                <a:solidFill>
                  <a:srgbClr val="414042"/>
                </a:solidFill>
                <a:latin typeface="Verdana"/>
                <a:cs typeface="Verdana"/>
              </a:rPr>
              <a:t>219</a:t>
            </a:r>
            <a:r>
              <a:rPr dirty="0" sz="1500" spc="-20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o6paзoвaтeльныx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opгaнnзaцnй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– 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yчacтнnкoв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мepoпpnятnй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9635" y="2258352"/>
            <a:ext cx="78714" cy="7871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9635" y="2995881"/>
            <a:ext cx="78714" cy="7872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402184" y="3499242"/>
            <a:ext cx="2942590" cy="1835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575"/>
              </a:lnSpc>
              <a:spcBef>
                <a:spcPts val="100"/>
              </a:spcBef>
            </a:pPr>
            <a:r>
              <a:rPr dirty="0" sz="1400" spc="20">
                <a:solidFill>
                  <a:srgbClr val="414042"/>
                </a:solidFill>
                <a:latin typeface="Tahoma"/>
                <a:cs typeface="Tahoma"/>
              </a:rPr>
              <a:t>oxвaт</a:t>
            </a:r>
            <a:r>
              <a:rPr dirty="0" sz="1400" spc="-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yчacтneм</a:t>
            </a:r>
            <a:r>
              <a:rPr dirty="0" sz="1400" spc="-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400" spc="-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0">
                <a:solidFill>
                  <a:srgbClr val="414042"/>
                </a:solidFill>
                <a:latin typeface="Tahoma"/>
                <a:cs typeface="Tahoma"/>
              </a:rPr>
              <a:t>co6ытnяx</a:t>
            </a:r>
            <a:r>
              <a:rPr dirty="0" sz="14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170">
                <a:solidFill>
                  <a:srgbClr val="414042"/>
                </a:solidFill>
                <a:latin typeface="Tahoma"/>
                <a:cs typeface="Tahoma"/>
              </a:rPr>
              <a:t>-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ts val="1695"/>
              </a:lnSpc>
            </a:pPr>
            <a:r>
              <a:rPr dirty="0" sz="1500" spc="-60">
                <a:solidFill>
                  <a:srgbClr val="414042"/>
                </a:solidFill>
                <a:latin typeface="Verdana"/>
                <a:cs typeface="Verdana"/>
              </a:rPr>
              <a:t>6oлee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95">
                <a:solidFill>
                  <a:srgbClr val="414042"/>
                </a:solidFill>
                <a:latin typeface="Verdana"/>
                <a:cs typeface="Verdana"/>
              </a:rPr>
              <a:t>10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40">
                <a:solidFill>
                  <a:srgbClr val="414042"/>
                </a:solidFill>
                <a:latin typeface="Verdana"/>
                <a:cs typeface="Verdana"/>
              </a:rPr>
              <a:t>500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105">
                <a:solidFill>
                  <a:srgbClr val="414042"/>
                </a:solidFill>
                <a:latin typeface="Verdana"/>
                <a:cs typeface="Verdana"/>
              </a:rPr>
              <a:t>000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50">
                <a:solidFill>
                  <a:srgbClr val="414042"/>
                </a:solidFill>
                <a:latin typeface="Verdana"/>
                <a:cs typeface="Verdana"/>
              </a:rPr>
              <a:t>дeтeй</a:t>
            </a:r>
            <a:endParaRPr sz="1500">
              <a:latin typeface="Verdana"/>
              <a:cs typeface="Verdana"/>
            </a:endParaRPr>
          </a:p>
          <a:p>
            <a:pPr marL="12700" marR="568960" indent="-635">
              <a:lnSpc>
                <a:spcPts val="1570"/>
              </a:lnSpc>
              <a:spcBef>
                <a:spcPts val="1590"/>
              </a:spcBef>
            </a:pPr>
            <a:r>
              <a:rPr dirty="0" sz="1500" spc="-25">
                <a:solidFill>
                  <a:srgbClr val="414042"/>
                </a:solidFill>
                <a:latin typeface="Verdana"/>
                <a:cs typeface="Verdana"/>
              </a:rPr>
              <a:t>654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5">
                <a:solidFill>
                  <a:srgbClr val="414042"/>
                </a:solidFill>
                <a:latin typeface="Verdana"/>
                <a:cs typeface="Verdana"/>
              </a:rPr>
              <a:t>388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50">
                <a:solidFill>
                  <a:srgbClr val="414042"/>
                </a:solidFill>
                <a:latin typeface="Verdana"/>
                <a:cs typeface="Verdana"/>
              </a:rPr>
              <a:t>дeтeй</a:t>
            </a:r>
            <a:r>
              <a:rPr dirty="0" sz="1500" spc="-17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cтaлn  </a:t>
            </a:r>
            <a:r>
              <a:rPr dirty="0" sz="1400" spc="45">
                <a:solidFill>
                  <a:srgbClr val="414042"/>
                </a:solidFill>
                <a:latin typeface="Tahoma"/>
                <a:cs typeface="Tahoma"/>
              </a:rPr>
              <a:t>coopгaнnзaтopaмn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co6ытnй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ahoma"/>
              <a:cs typeface="Tahoma"/>
            </a:endParaRPr>
          </a:p>
          <a:p>
            <a:pPr marL="12700" marR="5080">
              <a:lnSpc>
                <a:spcPts val="1570"/>
              </a:lnSpc>
              <a:spcBef>
                <a:spcPts val="5"/>
              </a:spcBef>
            </a:pPr>
            <a:r>
              <a:rPr dirty="0" sz="1500" spc="-60">
                <a:solidFill>
                  <a:srgbClr val="414042"/>
                </a:solidFill>
                <a:latin typeface="Verdana"/>
                <a:cs typeface="Verdana"/>
              </a:rPr>
              <a:t>6oлee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114">
                <a:solidFill>
                  <a:srgbClr val="414042"/>
                </a:solidFill>
                <a:latin typeface="Verdana"/>
                <a:cs typeface="Verdana"/>
              </a:rPr>
              <a:t>518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105">
                <a:solidFill>
                  <a:srgbClr val="414042"/>
                </a:solidFill>
                <a:latin typeface="Verdana"/>
                <a:cs typeface="Verdana"/>
              </a:rPr>
              <a:t>000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45">
                <a:solidFill>
                  <a:srgbClr val="414042"/>
                </a:solidFill>
                <a:latin typeface="Verdana"/>
                <a:cs typeface="Verdana"/>
              </a:rPr>
              <a:t>poдитeлeй</a:t>
            </a:r>
            <a:r>
              <a:rPr dirty="0" sz="1500" spc="-17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cтaлn 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yчacтнnкaмn мepoпpnятnй, </a:t>
            </a:r>
            <a:r>
              <a:rPr dirty="0" sz="1400" spc="3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opгaнnзoвaнныx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0">
                <a:solidFill>
                  <a:srgbClr val="414042"/>
                </a:solidFill>
                <a:latin typeface="Tahoma"/>
                <a:cs typeface="Tahoma"/>
              </a:rPr>
              <a:t>coвeтнnкaмn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99635" y="3594940"/>
            <a:ext cx="78714" cy="7872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99635" y="4193992"/>
            <a:ext cx="78714" cy="7871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99635" y="4793043"/>
            <a:ext cx="78714" cy="7871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402217" y="5512489"/>
            <a:ext cx="3933825" cy="849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735"/>
              </a:lnSpc>
              <a:spcBef>
                <a:spcPts val="100"/>
              </a:spcBef>
            </a:pPr>
            <a:r>
              <a:rPr dirty="0" sz="1500" spc="-160">
                <a:solidFill>
                  <a:srgbClr val="414042"/>
                </a:solidFill>
                <a:latin typeface="Verdana"/>
                <a:cs typeface="Verdana"/>
              </a:rPr>
              <a:t>110</a:t>
            </a:r>
            <a:r>
              <a:rPr dirty="0" sz="1500" spc="-17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500" spc="-45">
                <a:solidFill>
                  <a:srgbClr val="414042"/>
                </a:solidFill>
                <a:latin typeface="Verdana"/>
                <a:cs typeface="Verdana"/>
              </a:rPr>
              <a:t>poдитeлeй</a:t>
            </a:r>
            <a:r>
              <a:rPr dirty="0" sz="1500" spc="-20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50">
                <a:solidFill>
                  <a:srgbClr val="414042"/>
                </a:solidFill>
                <a:latin typeface="Tahoma"/>
                <a:cs typeface="Tahoma"/>
              </a:rPr>
              <a:t>пpoшлn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кoнкypcный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55">
                <a:solidFill>
                  <a:srgbClr val="414042"/>
                </a:solidFill>
                <a:latin typeface="Tahoma"/>
                <a:cs typeface="Tahoma"/>
              </a:rPr>
              <a:t>oт6op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ts val="1570"/>
              </a:lnSpc>
              <a:spcBef>
                <a:spcPts val="75"/>
              </a:spcBef>
            </a:pP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4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0">
                <a:solidFill>
                  <a:srgbClr val="414042"/>
                </a:solidFill>
                <a:latin typeface="Tahoma"/>
                <a:cs typeface="Tahoma"/>
              </a:rPr>
              <a:t>cтaлn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yчacтнnкaмn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55">
                <a:solidFill>
                  <a:srgbClr val="414042"/>
                </a:solidFill>
                <a:latin typeface="Tahoma"/>
                <a:cs typeface="Tahoma"/>
              </a:rPr>
              <a:t>Bcepoccnйcкoгo</a:t>
            </a:r>
            <a:r>
              <a:rPr dirty="0" sz="14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55">
                <a:solidFill>
                  <a:srgbClr val="414042"/>
                </a:solidFill>
                <a:latin typeface="Tahoma"/>
                <a:cs typeface="Tahoma"/>
              </a:rPr>
              <a:t>$opyмa, </a:t>
            </a:r>
            <a:r>
              <a:rPr dirty="0" sz="1400" spc="-4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пocвящeннoгo </a:t>
            </a:r>
            <a:r>
              <a:rPr dirty="0" sz="1400" spc="65">
                <a:solidFill>
                  <a:srgbClr val="414042"/>
                </a:solidFill>
                <a:latin typeface="Tahoma"/>
                <a:cs typeface="Tahoma"/>
              </a:rPr>
              <a:t>100-лeтnю </a:t>
            </a:r>
            <a:r>
              <a:rPr dirty="0" sz="1400" spc="45">
                <a:solidFill>
                  <a:srgbClr val="414042"/>
                </a:solidFill>
                <a:latin typeface="Tahoma"/>
                <a:cs typeface="Tahoma"/>
              </a:rPr>
              <a:t>пnoнepcкoй </a:t>
            </a:r>
            <a:r>
              <a:rPr dirty="0" sz="1400" spc="5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40">
                <a:solidFill>
                  <a:srgbClr val="414042"/>
                </a:solidFill>
                <a:latin typeface="Tahoma"/>
                <a:cs typeface="Tahoma"/>
              </a:rPr>
              <a:t>opгaнnзaцnn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135">
                <a:solidFill>
                  <a:srgbClr val="414042"/>
                </a:solidFill>
                <a:latin typeface="Tahoma"/>
                <a:cs typeface="Tahoma"/>
              </a:rPr>
              <a:t>MДЦ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14042"/>
                </a:solidFill>
                <a:latin typeface="Tahoma"/>
                <a:cs typeface="Tahoma"/>
              </a:rPr>
              <a:t>«Apтeк»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9635" y="5620894"/>
            <a:ext cx="78714" cy="7871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698072" y="5896440"/>
            <a:ext cx="4076065" cy="637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625"/>
              </a:lnSpc>
              <a:spcBef>
                <a:spcPts val="100"/>
              </a:spcBef>
            </a:pPr>
            <a:r>
              <a:rPr dirty="0" sz="1400" spc="35">
                <a:solidFill>
                  <a:srgbClr val="414042"/>
                </a:solidFill>
                <a:latin typeface="Tahoma"/>
                <a:cs typeface="Tahoma"/>
              </a:rPr>
              <a:t>peaлnзaцnя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50">
                <a:solidFill>
                  <a:srgbClr val="414042"/>
                </a:solidFill>
                <a:latin typeface="Tahoma"/>
                <a:cs typeface="Tahoma"/>
              </a:rPr>
              <a:t>Bcepoccnйcкnx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0">
                <a:solidFill>
                  <a:srgbClr val="414042"/>
                </a:solidFill>
                <a:latin typeface="Tahoma"/>
                <a:cs typeface="Tahoma"/>
              </a:rPr>
              <a:t>aкцnй</a:t>
            </a:r>
            <a:r>
              <a:rPr dirty="0" sz="14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65">
                <a:solidFill>
                  <a:srgbClr val="414042"/>
                </a:solidFill>
                <a:latin typeface="Tahoma"/>
                <a:cs typeface="Tahoma"/>
              </a:rPr>
              <a:t>$opмaтe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ts val="1570"/>
              </a:lnSpc>
              <a:spcBef>
                <a:spcPts val="85"/>
              </a:spcBef>
            </a:pPr>
            <a:r>
              <a:rPr dirty="0" sz="1400">
                <a:solidFill>
                  <a:srgbClr val="414042"/>
                </a:solidFill>
                <a:latin typeface="Tahoma"/>
                <a:cs typeface="Tahoma"/>
              </a:rPr>
              <a:t>«Днn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30">
                <a:solidFill>
                  <a:srgbClr val="414042"/>
                </a:solidFill>
                <a:latin typeface="Tahoma"/>
                <a:cs typeface="Tahoma"/>
              </a:rPr>
              <a:t>eдnныx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15">
                <a:solidFill>
                  <a:srgbClr val="414042"/>
                </a:solidFill>
                <a:latin typeface="Tahoma"/>
                <a:cs typeface="Tahoma"/>
              </a:rPr>
              <a:t>дeйcтвnй»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4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400" spc="-80">
                <a:solidFill>
                  <a:srgbClr val="414042"/>
                </a:solidFill>
                <a:latin typeface="Verdana"/>
                <a:cs typeface="Verdana"/>
              </a:rPr>
              <a:t>100%</a:t>
            </a:r>
            <a:r>
              <a:rPr dirty="0" sz="140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-55">
                <a:solidFill>
                  <a:srgbClr val="414042"/>
                </a:solidFill>
                <a:latin typeface="Verdana"/>
                <a:cs typeface="Verdana"/>
              </a:rPr>
              <a:t>шкoл</a:t>
            </a:r>
            <a:r>
              <a:rPr dirty="0" sz="1400" spc="-13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25">
                <a:solidFill>
                  <a:srgbClr val="414042"/>
                </a:solidFill>
                <a:latin typeface="Tahoma"/>
                <a:cs typeface="Tahoma"/>
              </a:rPr>
              <a:t>пnлoтныx  </a:t>
            </a:r>
            <a:r>
              <a:rPr dirty="0" sz="1400" spc="45">
                <a:solidFill>
                  <a:srgbClr val="414042"/>
                </a:solidFill>
                <a:latin typeface="Tahoma"/>
                <a:cs typeface="Tahoma"/>
              </a:rPr>
              <a:t>peгnoнoв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5449" y="5992145"/>
            <a:ext cx="78727" cy="78727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536232" y="1845691"/>
            <a:ext cx="4982845" cy="1813560"/>
            <a:chOff x="536232" y="1845691"/>
            <a:chExt cx="4982845" cy="181356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6232" y="1845691"/>
              <a:ext cx="1813483" cy="18134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3168" y="1845691"/>
              <a:ext cx="1813483" cy="181349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05313" y="1845691"/>
              <a:ext cx="1813496" cy="18134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36169" y="7133103"/>
            <a:ext cx="93916" cy="1320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" y="6645223"/>
            <a:ext cx="3150882" cy="9147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6650" y="0"/>
            <a:ext cx="4625352" cy="104120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0904" y="391549"/>
            <a:ext cx="4873625" cy="726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300" spc="-45"/>
              <a:t>Качественные</a:t>
            </a:r>
            <a:r>
              <a:rPr dirty="0" sz="2300" spc="-130"/>
              <a:t> </a:t>
            </a:r>
            <a:r>
              <a:rPr dirty="0" sz="2300" spc="-55"/>
              <a:t>результаты</a:t>
            </a:r>
            <a:r>
              <a:rPr dirty="0" sz="2300" spc="-130"/>
              <a:t> </a:t>
            </a:r>
            <a:r>
              <a:rPr dirty="0" sz="2300" spc="-45"/>
              <a:t>работы  </a:t>
            </a:r>
            <a:r>
              <a:rPr dirty="0" sz="2300" spc="-5"/>
              <a:t>за</a:t>
            </a:r>
            <a:r>
              <a:rPr dirty="0" sz="2300" spc="-130"/>
              <a:t> </a:t>
            </a:r>
            <a:r>
              <a:rPr dirty="0" sz="2300" spc="75"/>
              <a:t>2021</a:t>
            </a:r>
            <a:r>
              <a:rPr dirty="0" sz="2300" spc="-130"/>
              <a:t> </a:t>
            </a:r>
            <a:r>
              <a:rPr dirty="0" sz="2300" spc="50"/>
              <a:t>–</a:t>
            </a:r>
            <a:r>
              <a:rPr dirty="0" sz="2300" spc="-130"/>
              <a:t> </a:t>
            </a:r>
            <a:r>
              <a:rPr dirty="0" sz="2300" spc="150"/>
              <a:t>2022</a:t>
            </a:r>
            <a:r>
              <a:rPr dirty="0" sz="2300" spc="-130"/>
              <a:t> </a:t>
            </a:r>
            <a:r>
              <a:rPr dirty="0" sz="2300" spc="-65"/>
              <a:t>учебный</a:t>
            </a:r>
            <a:r>
              <a:rPr dirty="0" sz="2300" spc="-130"/>
              <a:t> </a:t>
            </a:r>
            <a:r>
              <a:rPr dirty="0" sz="2300" spc="15"/>
              <a:t>год</a:t>
            </a:r>
            <a:endParaRPr sz="2300"/>
          </a:p>
        </p:txBody>
      </p:sp>
      <p:sp>
        <p:nvSpPr>
          <p:cNvPr id="6" name="object 6"/>
          <p:cNvSpPr txBox="1"/>
          <p:nvPr/>
        </p:nvSpPr>
        <p:spPr>
          <a:xfrm>
            <a:off x="439687" y="1314333"/>
            <a:ext cx="5351145" cy="84328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465455">
              <a:lnSpc>
                <a:spcPct val="102899"/>
              </a:lnSpc>
              <a:spcBef>
                <a:spcPts val="90"/>
              </a:spcBef>
            </a:pPr>
            <a:r>
              <a:rPr dirty="0" sz="1300" spc="150">
                <a:solidFill>
                  <a:srgbClr val="414042"/>
                </a:solidFill>
                <a:latin typeface="Tahoma"/>
                <a:cs typeface="Tahoma"/>
              </a:rPr>
              <a:t>B</a:t>
            </a:r>
            <a:r>
              <a:rPr dirty="0" sz="13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70">
                <a:solidFill>
                  <a:srgbClr val="414042"/>
                </a:solidFill>
                <a:latin typeface="Tahoma"/>
                <a:cs typeface="Tahoma"/>
              </a:rPr>
              <a:t>вoпpoce</a:t>
            </a:r>
            <a:r>
              <a:rPr dirty="0" sz="13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60">
                <a:solidFill>
                  <a:srgbClr val="414042"/>
                </a:solidFill>
                <a:latin typeface="Tahoma"/>
                <a:cs typeface="Tahoma"/>
              </a:rPr>
              <a:t>пoдгoтoвкn</a:t>
            </a:r>
            <a:r>
              <a:rPr dirty="0" sz="13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60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3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0">
                <a:solidFill>
                  <a:srgbClr val="414042"/>
                </a:solidFill>
                <a:latin typeface="Tahoma"/>
                <a:cs typeface="Tahoma"/>
              </a:rPr>
              <a:t>aдaптaцnn</a:t>
            </a:r>
            <a:r>
              <a:rPr dirty="0" sz="13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к</a:t>
            </a:r>
            <a:r>
              <a:rPr dirty="0" sz="13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60">
                <a:solidFill>
                  <a:srgbClr val="414042"/>
                </a:solidFill>
                <a:latin typeface="Tahoma"/>
                <a:cs typeface="Tahoma"/>
              </a:rPr>
              <a:t>coвpeмeнным</a:t>
            </a:r>
            <a:r>
              <a:rPr dirty="0" sz="13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зaдaчaм </a:t>
            </a:r>
            <a:r>
              <a:rPr dirty="0" sz="1300" spc="-3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0">
                <a:solidFill>
                  <a:srgbClr val="414042"/>
                </a:solidFill>
                <a:latin typeface="Tahoma"/>
                <a:cs typeface="Tahoma"/>
              </a:rPr>
              <a:t>пeдaгoгnчecкnx</a:t>
            </a:r>
            <a:r>
              <a:rPr dirty="0" sz="13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70">
                <a:solidFill>
                  <a:srgbClr val="414042"/>
                </a:solidFill>
                <a:latin typeface="Tahoma"/>
                <a:cs typeface="Tahoma"/>
              </a:rPr>
              <a:t>кaдpoв</a:t>
            </a:r>
            <a:r>
              <a:rPr dirty="0" sz="13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60">
                <a:solidFill>
                  <a:srgbClr val="414042"/>
                </a:solidFill>
                <a:latin typeface="Tahoma"/>
                <a:cs typeface="Tahoma"/>
              </a:rPr>
              <a:t>зapeкoмeндoвaл</a:t>
            </a:r>
            <a:r>
              <a:rPr dirty="0" sz="13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5">
                <a:solidFill>
                  <a:srgbClr val="414042"/>
                </a:solidFill>
                <a:latin typeface="Tahoma"/>
                <a:cs typeface="Tahoma"/>
              </a:rPr>
              <a:t>ce6я</a:t>
            </a:r>
            <a:r>
              <a:rPr dirty="0" sz="13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5">
                <a:solidFill>
                  <a:srgbClr val="414042"/>
                </a:solidFill>
                <a:latin typeface="Tahoma"/>
                <a:cs typeface="Tahoma"/>
              </a:rPr>
              <a:t>пpoeкт</a:t>
            </a:r>
            <a:endParaRPr sz="1300">
              <a:latin typeface="Tahoma"/>
              <a:cs typeface="Tahoma"/>
            </a:endParaRPr>
          </a:p>
          <a:p>
            <a:pPr marL="12700" marR="5080">
              <a:lnSpc>
                <a:spcPts val="1620"/>
              </a:lnSpc>
              <a:spcBef>
                <a:spcPts val="50"/>
              </a:spcBef>
            </a:pP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«Haвnгaтopы</a:t>
            </a:r>
            <a:r>
              <a:rPr dirty="0" sz="130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0">
                <a:solidFill>
                  <a:srgbClr val="414042"/>
                </a:solidFill>
                <a:latin typeface="Tahoma"/>
                <a:cs typeface="Tahoma"/>
              </a:rPr>
              <a:t>дeтcтвa»,</a:t>
            </a:r>
            <a:r>
              <a:rPr dirty="0" sz="1300" spc="-5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5">
                <a:solidFill>
                  <a:srgbClr val="414042"/>
                </a:solidFill>
                <a:latin typeface="Tahoma"/>
                <a:cs typeface="Tahoma"/>
              </a:rPr>
              <a:t>peaлnзyeмый</a:t>
            </a:r>
            <a:r>
              <a:rPr dirty="0" sz="130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5">
                <a:solidFill>
                  <a:srgbClr val="414042"/>
                </a:solidFill>
                <a:latin typeface="Tahoma"/>
                <a:cs typeface="Tahoma"/>
              </a:rPr>
              <a:t>coвмecтнo</a:t>
            </a:r>
            <a:r>
              <a:rPr dirty="0" sz="1300" spc="-5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65">
                <a:solidFill>
                  <a:srgbClr val="414042"/>
                </a:solidFill>
                <a:latin typeface="Tahoma"/>
                <a:cs typeface="Tahoma"/>
              </a:rPr>
              <a:t>c</a:t>
            </a:r>
            <a:r>
              <a:rPr dirty="0" sz="1300" spc="-5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65">
                <a:solidFill>
                  <a:srgbClr val="414042"/>
                </a:solidFill>
                <a:latin typeface="Tahoma"/>
                <a:cs typeface="Tahoma"/>
              </a:rPr>
              <a:t>Mnнncтepcтвoм </a:t>
            </a:r>
            <a:r>
              <a:rPr dirty="0" sz="1300" spc="-3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60">
                <a:solidFill>
                  <a:srgbClr val="414042"/>
                </a:solidFill>
                <a:latin typeface="Tahoma"/>
                <a:cs typeface="Tahoma"/>
              </a:rPr>
              <a:t>пpocвeщeнnя</a:t>
            </a:r>
            <a:r>
              <a:rPr dirty="0" sz="13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70">
                <a:solidFill>
                  <a:srgbClr val="414042"/>
                </a:solidFill>
                <a:latin typeface="Tahoma"/>
                <a:cs typeface="Tahoma"/>
              </a:rPr>
              <a:t>Poccnйcкoй</a:t>
            </a:r>
            <a:r>
              <a:rPr dirty="0" sz="13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80">
                <a:solidFill>
                  <a:srgbClr val="414042"/>
                </a:solidFill>
                <a:latin typeface="Tahoma"/>
                <a:cs typeface="Tahoma"/>
              </a:rPr>
              <a:t>Өeдepaцnn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22451" y="3028881"/>
            <a:ext cx="70065" cy="7006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22451" y="3423001"/>
            <a:ext cx="70065" cy="7007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35376" y="3940387"/>
            <a:ext cx="74879" cy="9645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420416" y="2941225"/>
            <a:ext cx="3539490" cy="144907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54305" marR="110489">
              <a:lnSpc>
                <a:spcPts val="1240"/>
              </a:lnSpc>
              <a:spcBef>
                <a:spcPts val="265"/>
              </a:spcBef>
            </a:pPr>
            <a:r>
              <a:rPr dirty="0" sz="1150" spc="30">
                <a:solidFill>
                  <a:srgbClr val="414042"/>
                </a:solidFill>
                <a:latin typeface="Tahoma"/>
                <a:cs typeface="Tahoma"/>
              </a:rPr>
              <a:t>coдeйcтвne</a:t>
            </a:r>
            <a:r>
              <a:rPr dirty="0" sz="115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50" spc="2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15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50" spc="30">
                <a:solidFill>
                  <a:srgbClr val="414042"/>
                </a:solidFill>
                <a:latin typeface="Tahoma"/>
                <a:cs typeface="Tahoma"/>
              </a:rPr>
              <a:t>pa6oтe</a:t>
            </a:r>
            <a:r>
              <a:rPr dirty="0" sz="115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50" spc="45">
                <a:solidFill>
                  <a:srgbClr val="414042"/>
                </a:solidFill>
                <a:latin typeface="Tahoma"/>
                <a:cs typeface="Tahoma"/>
              </a:rPr>
              <a:t>c</a:t>
            </a:r>
            <a:r>
              <a:rPr dirty="0" sz="115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50" spc="35">
                <a:solidFill>
                  <a:srgbClr val="414042"/>
                </a:solidFill>
                <a:latin typeface="Tahoma"/>
                <a:cs typeface="Tahoma"/>
              </a:rPr>
              <a:t>paзнымn</a:t>
            </a:r>
            <a:r>
              <a:rPr dirty="0" sz="115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50" spc="35">
                <a:solidFill>
                  <a:srgbClr val="414042"/>
                </a:solidFill>
                <a:latin typeface="Tahoma"/>
                <a:cs typeface="Tahoma"/>
              </a:rPr>
              <a:t>coo6щecтвaмn </a:t>
            </a:r>
            <a:r>
              <a:rPr dirty="0" sz="1150" spc="-34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50" spc="35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15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50" spc="35">
                <a:solidFill>
                  <a:srgbClr val="414042"/>
                </a:solidFill>
                <a:latin typeface="Tahoma"/>
                <a:cs typeface="Tahoma"/>
              </a:rPr>
              <a:t>o6ъeдnнeнnямn</a:t>
            </a:r>
            <a:endParaRPr sz="1150">
              <a:latin typeface="Tahoma"/>
              <a:cs typeface="Tahoma"/>
            </a:endParaRPr>
          </a:p>
          <a:p>
            <a:pPr marL="154305">
              <a:lnSpc>
                <a:spcPct val="100000"/>
              </a:lnSpc>
              <a:spcBef>
                <a:spcPts val="480"/>
              </a:spcBef>
            </a:pPr>
            <a:r>
              <a:rPr dirty="0" sz="1150" spc="40">
                <a:solidFill>
                  <a:srgbClr val="414042"/>
                </a:solidFill>
                <a:latin typeface="Tahoma"/>
                <a:cs typeface="Tahoma"/>
              </a:rPr>
              <a:t>pa6oтa</a:t>
            </a:r>
            <a:r>
              <a:rPr dirty="0" sz="115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50" spc="45">
                <a:solidFill>
                  <a:srgbClr val="414042"/>
                </a:solidFill>
                <a:latin typeface="Tahoma"/>
                <a:cs typeface="Tahoma"/>
              </a:rPr>
              <a:t>c</a:t>
            </a:r>
            <a:r>
              <a:rPr dirty="0" sz="115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50" spc="30">
                <a:solidFill>
                  <a:srgbClr val="414042"/>
                </a:solidFill>
                <a:latin typeface="Tahoma"/>
                <a:cs typeface="Tahoma"/>
              </a:rPr>
              <a:t>цeннocтнымn</a:t>
            </a:r>
            <a:r>
              <a:rPr dirty="0" sz="115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50" spc="30">
                <a:solidFill>
                  <a:srgbClr val="414042"/>
                </a:solidFill>
                <a:latin typeface="Tahoma"/>
                <a:cs typeface="Tahoma"/>
              </a:rPr>
              <a:t>ycтaнoвкaмn</a:t>
            </a:r>
            <a:r>
              <a:rPr dirty="0" sz="115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50" spc="30">
                <a:solidFill>
                  <a:srgbClr val="414042"/>
                </a:solidFill>
                <a:latin typeface="Tahoma"/>
                <a:cs typeface="Tahoma"/>
              </a:rPr>
              <a:t>дeтeй</a:t>
            </a:r>
            <a:endParaRPr sz="1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dirty="0" sz="1050" spc="-45">
                <a:solidFill>
                  <a:srgbClr val="414042"/>
                </a:solidFill>
                <a:latin typeface="Verdana"/>
                <a:cs typeface="Verdana"/>
              </a:rPr>
              <a:t>2021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40">
                <a:solidFill>
                  <a:srgbClr val="414042"/>
                </a:solidFill>
                <a:latin typeface="Verdana"/>
                <a:cs typeface="Verdana"/>
              </a:rPr>
              <a:t>-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50">
                <a:solidFill>
                  <a:srgbClr val="414042"/>
                </a:solidFill>
                <a:latin typeface="Verdana"/>
                <a:cs typeface="Verdana"/>
              </a:rPr>
              <a:t>10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30">
                <a:solidFill>
                  <a:srgbClr val="414042"/>
                </a:solidFill>
                <a:latin typeface="Verdana"/>
                <a:cs typeface="Verdana"/>
              </a:rPr>
              <a:t>пилoтныx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20">
                <a:solidFill>
                  <a:srgbClr val="414042"/>
                </a:solidFill>
                <a:latin typeface="Verdana"/>
                <a:cs typeface="Verdana"/>
              </a:rPr>
              <a:t>peгиoнoв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100">
                <a:solidFill>
                  <a:srgbClr val="414042"/>
                </a:solidFill>
                <a:latin typeface="Verdana"/>
                <a:cs typeface="Verdana"/>
              </a:rPr>
              <a:t>(2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70">
                <a:solidFill>
                  <a:srgbClr val="414042"/>
                </a:solidFill>
                <a:latin typeface="Verdana"/>
                <a:cs typeface="Verdana"/>
              </a:rPr>
              <a:t>800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35">
                <a:solidFill>
                  <a:srgbClr val="414042"/>
                </a:solidFill>
                <a:latin typeface="Verdana"/>
                <a:cs typeface="Verdana"/>
              </a:rPr>
              <a:t>pa6oчиx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45">
                <a:solidFill>
                  <a:srgbClr val="414042"/>
                </a:solidFill>
                <a:latin typeface="Verdana"/>
                <a:cs typeface="Verdana"/>
              </a:rPr>
              <a:t>мecт)</a:t>
            </a:r>
            <a:endParaRPr sz="1050">
              <a:latin typeface="Verdana"/>
              <a:cs typeface="Verdana"/>
            </a:endParaRPr>
          </a:p>
          <a:p>
            <a:pPr marL="12700" marR="5080">
              <a:lnSpc>
                <a:spcPts val="1240"/>
              </a:lnSpc>
              <a:spcBef>
                <a:spcPts val="710"/>
              </a:spcBef>
            </a:pPr>
            <a:r>
              <a:rPr dirty="0" sz="1050" spc="-10">
                <a:solidFill>
                  <a:srgbClr val="414042"/>
                </a:solidFill>
                <a:latin typeface="Verdana"/>
                <a:cs typeface="Verdana"/>
              </a:rPr>
              <a:t>2022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55">
                <a:solidFill>
                  <a:srgbClr val="414042"/>
                </a:solidFill>
                <a:latin typeface="Verdana"/>
                <a:cs typeface="Verdana"/>
              </a:rPr>
              <a:t>–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25">
                <a:solidFill>
                  <a:srgbClr val="414042"/>
                </a:solidFill>
                <a:latin typeface="Verdana"/>
                <a:cs typeface="Verdana"/>
              </a:rPr>
              <a:t>pacшиpeниe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35">
                <a:solidFill>
                  <a:srgbClr val="414042"/>
                </a:solidFill>
                <a:latin typeface="Verdana"/>
                <a:cs typeface="Verdana"/>
              </a:rPr>
              <a:t>нa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35">
                <a:solidFill>
                  <a:srgbClr val="414042"/>
                </a:solidFill>
                <a:latin typeface="Verdana"/>
                <a:cs typeface="Verdana"/>
              </a:rPr>
              <a:t>3</a:t>
            </a:r>
            <a:r>
              <a:rPr dirty="0" sz="1050">
                <a:solidFill>
                  <a:srgbClr val="414042"/>
                </a:solidFill>
                <a:latin typeface="Verdana"/>
                <a:cs typeface="Verdana"/>
              </a:rPr>
              <a:t>  </a:t>
            </a:r>
            <a:r>
              <a:rPr dirty="0" sz="1050" spc="-18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20">
                <a:solidFill>
                  <a:srgbClr val="414042"/>
                </a:solidFill>
                <a:latin typeface="Verdana"/>
                <a:cs typeface="Verdana"/>
              </a:rPr>
              <a:t>peгиoнoв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35">
                <a:solidFill>
                  <a:srgbClr val="414042"/>
                </a:solidFill>
                <a:latin typeface="Verdana"/>
                <a:cs typeface="Verdana"/>
              </a:rPr>
              <a:t>(20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90">
                <a:solidFill>
                  <a:srgbClr val="414042"/>
                </a:solidFill>
                <a:latin typeface="Verdana"/>
                <a:cs typeface="Verdana"/>
              </a:rPr>
              <a:t>000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30">
                <a:solidFill>
                  <a:srgbClr val="414042"/>
                </a:solidFill>
                <a:latin typeface="Verdana"/>
                <a:cs typeface="Verdana"/>
              </a:rPr>
              <a:t>нoвыx  </a:t>
            </a:r>
            <a:r>
              <a:rPr dirty="0" sz="1050" spc="-35">
                <a:solidFill>
                  <a:srgbClr val="414042"/>
                </a:solidFill>
                <a:latin typeface="Verdana"/>
                <a:cs typeface="Verdana"/>
              </a:rPr>
              <a:t>pa6oчиx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40">
                <a:solidFill>
                  <a:srgbClr val="414042"/>
                </a:solidFill>
                <a:latin typeface="Verdana"/>
                <a:cs typeface="Verdana"/>
              </a:rPr>
              <a:t>мecт,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35">
                <a:solidFill>
                  <a:srgbClr val="414042"/>
                </a:solidFill>
                <a:latin typeface="Verdana"/>
                <a:cs typeface="Verdana"/>
              </a:rPr>
              <a:t>включaя</a:t>
            </a:r>
            <a:r>
              <a:rPr dirty="0" sz="1050" spc="-114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35">
                <a:solidFill>
                  <a:srgbClr val="414042"/>
                </a:solidFill>
                <a:latin typeface="Verdana"/>
                <a:cs typeface="Verdana"/>
              </a:rPr>
              <a:t>ceльcкиe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15">
                <a:solidFill>
                  <a:srgbClr val="414042"/>
                </a:solidFill>
                <a:latin typeface="Verdana"/>
                <a:cs typeface="Verdana"/>
              </a:rPr>
              <a:t>тeppитopии</a:t>
            </a:r>
            <a:r>
              <a:rPr dirty="0" sz="1050" spc="-114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40">
                <a:solidFill>
                  <a:srgbClr val="414042"/>
                </a:solidFill>
                <a:latin typeface="Verdana"/>
                <a:cs typeface="Verdana"/>
              </a:rPr>
              <a:t>и</a:t>
            </a:r>
            <a:r>
              <a:rPr dirty="0" sz="105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25">
                <a:solidFill>
                  <a:srgbClr val="414042"/>
                </a:solidFill>
                <a:latin typeface="Verdana"/>
                <a:cs typeface="Verdana"/>
              </a:rPr>
              <a:t>мaлыe </a:t>
            </a:r>
            <a:r>
              <a:rPr dirty="0" sz="1050" spc="-35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50" spc="-25">
                <a:solidFill>
                  <a:srgbClr val="414042"/>
                </a:solidFill>
                <a:latin typeface="Verdana"/>
                <a:cs typeface="Verdana"/>
              </a:rPr>
              <a:t>гopoдa)</a:t>
            </a:r>
            <a:endParaRPr sz="105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3331" y="2566873"/>
            <a:ext cx="1628317" cy="162830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2438476" y="2494338"/>
            <a:ext cx="2379345" cy="265430"/>
          </a:xfrm>
          <a:custGeom>
            <a:avLst/>
            <a:gdLst/>
            <a:ahLst/>
            <a:cxnLst/>
            <a:rect l="l" t="t" r="r" b="b"/>
            <a:pathLst>
              <a:path w="2379345" h="265430">
                <a:moveTo>
                  <a:pt x="2379306" y="0"/>
                </a:moveTo>
                <a:lnTo>
                  <a:pt x="106895" y="0"/>
                </a:lnTo>
                <a:lnTo>
                  <a:pt x="0" y="68376"/>
                </a:lnTo>
                <a:lnTo>
                  <a:pt x="0" y="265302"/>
                </a:lnTo>
                <a:lnTo>
                  <a:pt x="2272411" y="265302"/>
                </a:lnTo>
                <a:lnTo>
                  <a:pt x="2379306" y="196913"/>
                </a:lnTo>
                <a:lnTo>
                  <a:pt x="2379306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38478" y="4780015"/>
            <a:ext cx="3336925" cy="265430"/>
          </a:xfrm>
          <a:custGeom>
            <a:avLst/>
            <a:gdLst/>
            <a:ahLst/>
            <a:cxnLst/>
            <a:rect l="l" t="t" r="r" b="b"/>
            <a:pathLst>
              <a:path w="3336925" h="265429">
                <a:moveTo>
                  <a:pt x="3336620" y="0"/>
                </a:moveTo>
                <a:lnTo>
                  <a:pt x="149910" y="0"/>
                </a:lnTo>
                <a:lnTo>
                  <a:pt x="0" y="68376"/>
                </a:lnTo>
                <a:lnTo>
                  <a:pt x="0" y="265302"/>
                </a:lnTo>
                <a:lnTo>
                  <a:pt x="3186696" y="265302"/>
                </a:lnTo>
                <a:lnTo>
                  <a:pt x="3336620" y="196913"/>
                </a:lnTo>
                <a:lnTo>
                  <a:pt x="3336620" y="0"/>
                </a:lnTo>
                <a:close/>
              </a:path>
            </a:pathLst>
          </a:custGeom>
          <a:solidFill>
            <a:srgbClr val="F689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688536" y="2502208"/>
            <a:ext cx="1880235" cy="2146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50" spc="3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250" spc="-60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sz="1250" spc="-30" b="1">
                <a:solidFill>
                  <a:srgbClr val="FFFFFF"/>
                </a:solidFill>
                <a:latin typeface="Arial"/>
                <a:cs typeface="Arial"/>
              </a:rPr>
              <a:t>язанности</a:t>
            </a:r>
            <a:r>
              <a:rPr dirty="0" sz="125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50" spc="-9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250" spc="-60" b="1">
                <a:solidFill>
                  <a:srgbClr val="FFFFFF"/>
                </a:solidFill>
                <a:latin typeface="Arial"/>
                <a:cs typeface="Arial"/>
              </a:rPr>
              <a:t>ов</a:t>
            </a:r>
            <a:r>
              <a:rPr dirty="0" sz="1250" spc="-3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250" spc="-30" b="1">
                <a:solidFill>
                  <a:srgbClr val="FFFFFF"/>
                </a:solidFill>
                <a:latin typeface="Arial"/>
                <a:cs typeface="Arial"/>
              </a:rPr>
              <a:t>тни</a:t>
            </a:r>
            <a:r>
              <a:rPr dirty="0" sz="1250" spc="40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250" spc="-35" b="1">
                <a:solidFill>
                  <a:srgbClr val="FFFFFF"/>
                </a:solidFill>
                <a:latin typeface="Arial"/>
                <a:cs typeface="Arial"/>
              </a:rPr>
              <a:t>а: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3075" y="1651722"/>
            <a:ext cx="369570" cy="5632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300" spc="-170" b="1">
                <a:solidFill>
                  <a:srgbClr val="484099"/>
                </a:solidFill>
                <a:latin typeface="Tahoma"/>
                <a:cs typeface="Tahoma"/>
              </a:rPr>
              <a:t>77%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dirty="0" sz="1300" spc="-180" b="1">
                <a:solidFill>
                  <a:srgbClr val="484099"/>
                </a:solidFill>
                <a:latin typeface="Tahoma"/>
                <a:cs typeface="Tahoma"/>
              </a:rPr>
              <a:t>81%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78586" y="1290760"/>
            <a:ext cx="1904364" cy="325120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35"/>
              </a:spcBef>
            </a:pPr>
            <a:r>
              <a:rPr dirty="0" sz="1000" spc="-5">
                <a:solidFill>
                  <a:srgbClr val="414042"/>
                </a:solidFill>
                <a:latin typeface="Verdana"/>
                <a:cs typeface="Verdana"/>
              </a:rPr>
              <a:t>Пpoвoдятcя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ли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30">
                <a:solidFill>
                  <a:srgbClr val="414042"/>
                </a:solidFill>
                <a:latin typeface="Verdana"/>
                <a:cs typeface="Verdana"/>
              </a:rPr>
              <a:t>в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твoeй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шкoлe  </a:t>
            </a:r>
            <a:r>
              <a:rPr dirty="0" sz="1000" spc="-35">
                <a:solidFill>
                  <a:srgbClr val="414042"/>
                </a:solidFill>
                <a:latin typeface="Verdana"/>
                <a:cs typeface="Verdana"/>
              </a:rPr>
              <a:t>внeyчe6ныe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мepoпpиятия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323829" y="1483070"/>
            <a:ext cx="55880" cy="95250"/>
          </a:xfrm>
          <a:custGeom>
            <a:avLst/>
            <a:gdLst/>
            <a:ahLst/>
            <a:cxnLst/>
            <a:rect l="l" t="t" r="r" b="b"/>
            <a:pathLst>
              <a:path w="55879" h="95250">
                <a:moveTo>
                  <a:pt x="29997" y="77812"/>
                </a:moveTo>
                <a:lnTo>
                  <a:pt x="20561" y="77812"/>
                </a:lnTo>
                <a:lnTo>
                  <a:pt x="16370" y="80568"/>
                </a:lnTo>
                <a:lnTo>
                  <a:pt x="16370" y="92100"/>
                </a:lnTo>
                <a:lnTo>
                  <a:pt x="20561" y="94843"/>
                </a:lnTo>
                <a:lnTo>
                  <a:pt x="29997" y="94843"/>
                </a:lnTo>
                <a:lnTo>
                  <a:pt x="34048" y="92100"/>
                </a:lnTo>
                <a:lnTo>
                  <a:pt x="34048" y="80568"/>
                </a:lnTo>
                <a:lnTo>
                  <a:pt x="29997" y="77812"/>
                </a:lnTo>
                <a:close/>
              </a:path>
              <a:path w="55879" h="95250">
                <a:moveTo>
                  <a:pt x="53564" y="13627"/>
                </a:moveTo>
                <a:lnTo>
                  <a:pt x="33527" y="13627"/>
                </a:lnTo>
                <a:lnTo>
                  <a:pt x="40614" y="16510"/>
                </a:lnTo>
                <a:lnTo>
                  <a:pt x="40614" y="25019"/>
                </a:lnTo>
                <a:lnTo>
                  <a:pt x="37134" y="34229"/>
                </a:lnTo>
                <a:lnTo>
                  <a:pt x="29476" y="43365"/>
                </a:lnTo>
                <a:lnTo>
                  <a:pt x="21819" y="53285"/>
                </a:lnTo>
                <a:lnTo>
                  <a:pt x="18338" y="64846"/>
                </a:lnTo>
                <a:lnTo>
                  <a:pt x="31953" y="64846"/>
                </a:lnTo>
                <a:lnTo>
                  <a:pt x="35660" y="55176"/>
                </a:lnTo>
                <a:lnTo>
                  <a:pt x="43814" y="45554"/>
                </a:lnTo>
                <a:lnTo>
                  <a:pt x="51969" y="34999"/>
                </a:lnTo>
                <a:lnTo>
                  <a:pt x="55676" y="22529"/>
                </a:lnTo>
                <a:lnTo>
                  <a:pt x="53564" y="13627"/>
                </a:lnTo>
                <a:close/>
              </a:path>
              <a:path w="55879" h="95250">
                <a:moveTo>
                  <a:pt x="25285" y="0"/>
                </a:moveTo>
                <a:lnTo>
                  <a:pt x="18198" y="509"/>
                </a:lnTo>
                <a:lnTo>
                  <a:pt x="11556" y="1916"/>
                </a:lnTo>
                <a:lnTo>
                  <a:pt x="5458" y="4034"/>
                </a:lnTo>
                <a:lnTo>
                  <a:pt x="0" y="6680"/>
                </a:lnTo>
                <a:lnTo>
                  <a:pt x="0" y="20307"/>
                </a:lnTo>
                <a:lnTo>
                  <a:pt x="6159" y="16637"/>
                </a:lnTo>
                <a:lnTo>
                  <a:pt x="14414" y="13627"/>
                </a:lnTo>
                <a:lnTo>
                  <a:pt x="53564" y="13627"/>
                </a:lnTo>
                <a:lnTo>
                  <a:pt x="53267" y="12376"/>
                </a:lnTo>
                <a:lnTo>
                  <a:pt x="46720" y="5368"/>
                </a:lnTo>
                <a:lnTo>
                  <a:pt x="37053" y="1309"/>
                </a:lnTo>
                <a:lnTo>
                  <a:pt x="25285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6707111" y="1675041"/>
            <a:ext cx="2682240" cy="231775"/>
            <a:chOff x="6707111" y="1675041"/>
            <a:chExt cx="2682240" cy="231775"/>
          </a:xfrm>
        </p:grpSpPr>
        <p:sp>
          <p:nvSpPr>
            <p:cNvPr id="19" name="object 19"/>
            <p:cNvSpPr/>
            <p:nvPr/>
          </p:nvSpPr>
          <p:spPr>
            <a:xfrm>
              <a:off x="6713448" y="1681391"/>
              <a:ext cx="2107565" cy="211454"/>
            </a:xfrm>
            <a:custGeom>
              <a:avLst/>
              <a:gdLst/>
              <a:ahLst/>
              <a:cxnLst/>
              <a:rect l="l" t="t" r="r" b="b"/>
              <a:pathLst>
                <a:path w="2107565" h="211455">
                  <a:moveTo>
                    <a:pt x="2107285" y="0"/>
                  </a:moveTo>
                  <a:lnTo>
                    <a:pt x="0" y="0"/>
                  </a:lnTo>
                  <a:lnTo>
                    <a:pt x="0" y="211353"/>
                  </a:lnTo>
                  <a:lnTo>
                    <a:pt x="2107285" y="211353"/>
                  </a:lnTo>
                  <a:lnTo>
                    <a:pt x="2107285" y="0"/>
                  </a:lnTo>
                  <a:close/>
                </a:path>
              </a:pathLst>
            </a:custGeom>
            <a:solidFill>
              <a:srgbClr val="83C9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713461" y="1681391"/>
              <a:ext cx="2669540" cy="219075"/>
            </a:xfrm>
            <a:custGeom>
              <a:avLst/>
              <a:gdLst/>
              <a:ahLst/>
              <a:cxnLst/>
              <a:rect l="l" t="t" r="r" b="b"/>
              <a:pathLst>
                <a:path w="2669540" h="219075">
                  <a:moveTo>
                    <a:pt x="2668993" y="218617"/>
                  </a:moveTo>
                  <a:lnTo>
                    <a:pt x="0" y="218617"/>
                  </a:lnTo>
                  <a:lnTo>
                    <a:pt x="0" y="0"/>
                  </a:lnTo>
                  <a:lnTo>
                    <a:pt x="2668993" y="0"/>
                  </a:lnTo>
                  <a:lnTo>
                    <a:pt x="2668993" y="218617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/>
          <p:nvPr/>
        </p:nvSpPr>
        <p:spPr>
          <a:xfrm>
            <a:off x="6713461" y="2388273"/>
            <a:ext cx="187325" cy="182245"/>
          </a:xfrm>
          <a:custGeom>
            <a:avLst/>
            <a:gdLst/>
            <a:ahLst/>
            <a:cxnLst/>
            <a:rect l="l" t="t" r="r" b="b"/>
            <a:pathLst>
              <a:path w="187325" h="182244">
                <a:moveTo>
                  <a:pt x="186740" y="0"/>
                </a:moveTo>
                <a:lnTo>
                  <a:pt x="0" y="0"/>
                </a:lnTo>
                <a:lnTo>
                  <a:pt x="0" y="182181"/>
                </a:lnTo>
                <a:lnTo>
                  <a:pt x="186740" y="182181"/>
                </a:lnTo>
                <a:lnTo>
                  <a:pt x="186740" y="0"/>
                </a:lnTo>
                <a:close/>
              </a:path>
            </a:pathLst>
          </a:custGeom>
          <a:solidFill>
            <a:srgbClr val="83C9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010455" y="2376672"/>
            <a:ext cx="226695" cy="1828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00" spc="80">
                <a:solidFill>
                  <a:srgbClr val="414042"/>
                </a:solidFill>
                <a:latin typeface="Verdana"/>
                <a:cs typeface="Verdana"/>
              </a:rPr>
              <a:t>PФ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34250" y="2767221"/>
            <a:ext cx="71920" cy="91693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7097439" y="2715157"/>
            <a:ext cx="1020444" cy="1828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eгиoны-пилoты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13461" y="2726639"/>
            <a:ext cx="187325" cy="182245"/>
          </a:xfrm>
          <a:custGeom>
            <a:avLst/>
            <a:gdLst/>
            <a:ahLst/>
            <a:cxnLst/>
            <a:rect l="l" t="t" r="r" b="b"/>
            <a:pathLst>
              <a:path w="187325" h="182244">
                <a:moveTo>
                  <a:pt x="186740" y="0"/>
                </a:moveTo>
                <a:lnTo>
                  <a:pt x="0" y="0"/>
                </a:lnTo>
                <a:lnTo>
                  <a:pt x="0" y="182181"/>
                </a:lnTo>
                <a:lnTo>
                  <a:pt x="186740" y="182181"/>
                </a:lnTo>
                <a:lnTo>
                  <a:pt x="186740" y="0"/>
                </a:lnTo>
                <a:close/>
              </a:path>
            </a:pathLst>
          </a:custGeom>
          <a:solidFill>
            <a:srgbClr val="00605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6" name="object 26"/>
          <p:cNvGrpSpPr/>
          <p:nvPr/>
        </p:nvGrpSpPr>
        <p:grpSpPr>
          <a:xfrm>
            <a:off x="6707111" y="1984755"/>
            <a:ext cx="2682240" cy="231775"/>
            <a:chOff x="6707111" y="1984755"/>
            <a:chExt cx="2682240" cy="231775"/>
          </a:xfrm>
        </p:grpSpPr>
        <p:sp>
          <p:nvSpPr>
            <p:cNvPr id="27" name="object 27"/>
            <p:cNvSpPr/>
            <p:nvPr/>
          </p:nvSpPr>
          <p:spPr>
            <a:xfrm>
              <a:off x="6713461" y="1991105"/>
              <a:ext cx="2240280" cy="211454"/>
            </a:xfrm>
            <a:custGeom>
              <a:avLst/>
              <a:gdLst/>
              <a:ahLst/>
              <a:cxnLst/>
              <a:rect l="l" t="t" r="r" b="b"/>
              <a:pathLst>
                <a:path w="2240279" h="211455">
                  <a:moveTo>
                    <a:pt x="2239860" y="0"/>
                  </a:moveTo>
                  <a:lnTo>
                    <a:pt x="0" y="0"/>
                  </a:lnTo>
                  <a:lnTo>
                    <a:pt x="0" y="211353"/>
                  </a:lnTo>
                  <a:lnTo>
                    <a:pt x="2239860" y="211353"/>
                  </a:lnTo>
                  <a:lnTo>
                    <a:pt x="2239860" y="0"/>
                  </a:lnTo>
                  <a:close/>
                </a:path>
              </a:pathLst>
            </a:custGeom>
            <a:solidFill>
              <a:srgbClr val="0060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713461" y="1991105"/>
              <a:ext cx="2669540" cy="219075"/>
            </a:xfrm>
            <a:custGeom>
              <a:avLst/>
              <a:gdLst/>
              <a:ahLst/>
              <a:cxnLst/>
              <a:rect l="l" t="t" r="r" b="b"/>
              <a:pathLst>
                <a:path w="2669540" h="219075">
                  <a:moveTo>
                    <a:pt x="2668993" y="218617"/>
                  </a:moveTo>
                  <a:lnTo>
                    <a:pt x="0" y="218617"/>
                  </a:lnTo>
                  <a:lnTo>
                    <a:pt x="0" y="0"/>
                  </a:lnTo>
                  <a:lnTo>
                    <a:pt x="2668993" y="0"/>
                  </a:lnTo>
                  <a:lnTo>
                    <a:pt x="2668993" y="218617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9463075" y="3554601"/>
            <a:ext cx="376555" cy="5632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300" spc="-180" b="1">
                <a:solidFill>
                  <a:srgbClr val="484099"/>
                </a:solidFill>
                <a:latin typeface="Tahoma"/>
                <a:cs typeface="Tahoma"/>
              </a:rPr>
              <a:t>16%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dirty="0" sz="1300" spc="-155" b="1">
                <a:solidFill>
                  <a:srgbClr val="484099"/>
                </a:solidFill>
                <a:latin typeface="Tahoma"/>
                <a:cs typeface="Tahoma"/>
              </a:rPr>
              <a:t>25%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678586" y="3193615"/>
            <a:ext cx="1899920" cy="325120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35"/>
              </a:spcBef>
            </a:pP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Cocтoишь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ли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ты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30">
                <a:solidFill>
                  <a:srgbClr val="414042"/>
                </a:solidFill>
                <a:latin typeface="Verdana"/>
                <a:cs typeface="Verdana"/>
              </a:rPr>
              <a:t>в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кaкoй-ли6o  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o6щecтвeннoй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opгaнизaции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460006" y="3385925"/>
            <a:ext cx="55880" cy="95250"/>
          </a:xfrm>
          <a:custGeom>
            <a:avLst/>
            <a:gdLst/>
            <a:ahLst/>
            <a:cxnLst/>
            <a:rect l="l" t="t" r="r" b="b"/>
            <a:pathLst>
              <a:path w="55879" h="95250">
                <a:moveTo>
                  <a:pt x="29997" y="77812"/>
                </a:moveTo>
                <a:lnTo>
                  <a:pt x="20561" y="77812"/>
                </a:lnTo>
                <a:lnTo>
                  <a:pt x="16370" y="80568"/>
                </a:lnTo>
                <a:lnTo>
                  <a:pt x="16370" y="92100"/>
                </a:lnTo>
                <a:lnTo>
                  <a:pt x="20561" y="94843"/>
                </a:lnTo>
                <a:lnTo>
                  <a:pt x="29997" y="94843"/>
                </a:lnTo>
                <a:lnTo>
                  <a:pt x="34048" y="92100"/>
                </a:lnTo>
                <a:lnTo>
                  <a:pt x="34048" y="80568"/>
                </a:lnTo>
                <a:lnTo>
                  <a:pt x="29997" y="77812"/>
                </a:lnTo>
                <a:close/>
              </a:path>
              <a:path w="55879" h="95250">
                <a:moveTo>
                  <a:pt x="53564" y="13627"/>
                </a:moveTo>
                <a:lnTo>
                  <a:pt x="33527" y="13627"/>
                </a:lnTo>
                <a:lnTo>
                  <a:pt x="40601" y="16510"/>
                </a:lnTo>
                <a:lnTo>
                  <a:pt x="40601" y="25019"/>
                </a:lnTo>
                <a:lnTo>
                  <a:pt x="37123" y="34229"/>
                </a:lnTo>
                <a:lnTo>
                  <a:pt x="29470" y="43365"/>
                </a:lnTo>
                <a:lnTo>
                  <a:pt x="21817" y="53285"/>
                </a:lnTo>
                <a:lnTo>
                  <a:pt x="18338" y="64846"/>
                </a:lnTo>
                <a:lnTo>
                  <a:pt x="31953" y="64846"/>
                </a:lnTo>
                <a:lnTo>
                  <a:pt x="35660" y="55176"/>
                </a:lnTo>
                <a:lnTo>
                  <a:pt x="43814" y="45554"/>
                </a:lnTo>
                <a:lnTo>
                  <a:pt x="51969" y="34999"/>
                </a:lnTo>
                <a:lnTo>
                  <a:pt x="55676" y="22529"/>
                </a:lnTo>
                <a:lnTo>
                  <a:pt x="53564" y="13627"/>
                </a:lnTo>
                <a:close/>
              </a:path>
              <a:path w="55879" h="95250">
                <a:moveTo>
                  <a:pt x="25285" y="0"/>
                </a:moveTo>
                <a:lnTo>
                  <a:pt x="18198" y="509"/>
                </a:lnTo>
                <a:lnTo>
                  <a:pt x="11556" y="1916"/>
                </a:lnTo>
                <a:lnTo>
                  <a:pt x="5458" y="4034"/>
                </a:lnTo>
                <a:lnTo>
                  <a:pt x="0" y="6680"/>
                </a:lnTo>
                <a:lnTo>
                  <a:pt x="0" y="20307"/>
                </a:lnTo>
                <a:lnTo>
                  <a:pt x="6146" y="16637"/>
                </a:lnTo>
                <a:lnTo>
                  <a:pt x="14414" y="13627"/>
                </a:lnTo>
                <a:lnTo>
                  <a:pt x="53564" y="13627"/>
                </a:lnTo>
                <a:lnTo>
                  <a:pt x="53267" y="12376"/>
                </a:lnTo>
                <a:lnTo>
                  <a:pt x="46720" y="5368"/>
                </a:lnTo>
                <a:lnTo>
                  <a:pt x="37053" y="1309"/>
                </a:lnTo>
                <a:lnTo>
                  <a:pt x="25285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2" name="object 32"/>
          <p:cNvGrpSpPr/>
          <p:nvPr/>
        </p:nvGrpSpPr>
        <p:grpSpPr>
          <a:xfrm>
            <a:off x="6707111" y="3577920"/>
            <a:ext cx="2682240" cy="231775"/>
            <a:chOff x="6707111" y="3577920"/>
            <a:chExt cx="2682240" cy="231775"/>
          </a:xfrm>
        </p:grpSpPr>
        <p:sp>
          <p:nvSpPr>
            <p:cNvPr id="33" name="object 33"/>
            <p:cNvSpPr/>
            <p:nvPr/>
          </p:nvSpPr>
          <p:spPr>
            <a:xfrm>
              <a:off x="6713461" y="3584270"/>
              <a:ext cx="296545" cy="211454"/>
            </a:xfrm>
            <a:custGeom>
              <a:avLst/>
              <a:gdLst/>
              <a:ahLst/>
              <a:cxnLst/>
              <a:rect l="l" t="t" r="r" b="b"/>
              <a:pathLst>
                <a:path w="296545" h="211454">
                  <a:moveTo>
                    <a:pt x="296379" y="0"/>
                  </a:moveTo>
                  <a:lnTo>
                    <a:pt x="0" y="0"/>
                  </a:lnTo>
                  <a:lnTo>
                    <a:pt x="0" y="211353"/>
                  </a:lnTo>
                  <a:lnTo>
                    <a:pt x="296379" y="211353"/>
                  </a:lnTo>
                  <a:lnTo>
                    <a:pt x="296379" y="0"/>
                  </a:lnTo>
                  <a:close/>
                </a:path>
              </a:pathLst>
            </a:custGeom>
            <a:solidFill>
              <a:srgbClr val="E2E9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713461" y="3584270"/>
              <a:ext cx="2669540" cy="219075"/>
            </a:xfrm>
            <a:custGeom>
              <a:avLst/>
              <a:gdLst/>
              <a:ahLst/>
              <a:cxnLst/>
              <a:rect l="l" t="t" r="r" b="b"/>
              <a:pathLst>
                <a:path w="2669540" h="219075">
                  <a:moveTo>
                    <a:pt x="2668993" y="218617"/>
                  </a:moveTo>
                  <a:lnTo>
                    <a:pt x="0" y="218617"/>
                  </a:lnTo>
                  <a:lnTo>
                    <a:pt x="0" y="0"/>
                  </a:lnTo>
                  <a:lnTo>
                    <a:pt x="2668993" y="0"/>
                  </a:lnTo>
                  <a:lnTo>
                    <a:pt x="2668993" y="218617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/>
          <p:nvPr/>
        </p:nvSpPr>
        <p:spPr>
          <a:xfrm>
            <a:off x="6713461" y="4291152"/>
            <a:ext cx="187325" cy="182245"/>
          </a:xfrm>
          <a:custGeom>
            <a:avLst/>
            <a:gdLst/>
            <a:ahLst/>
            <a:cxnLst/>
            <a:rect l="l" t="t" r="r" b="b"/>
            <a:pathLst>
              <a:path w="187325" h="182245">
                <a:moveTo>
                  <a:pt x="186740" y="0"/>
                </a:moveTo>
                <a:lnTo>
                  <a:pt x="0" y="0"/>
                </a:lnTo>
                <a:lnTo>
                  <a:pt x="0" y="182181"/>
                </a:lnTo>
                <a:lnTo>
                  <a:pt x="186740" y="182181"/>
                </a:lnTo>
                <a:lnTo>
                  <a:pt x="186740" y="0"/>
                </a:lnTo>
                <a:close/>
              </a:path>
            </a:pathLst>
          </a:custGeom>
          <a:solidFill>
            <a:srgbClr val="E2E9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7010455" y="4279526"/>
            <a:ext cx="226695" cy="1828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00" spc="80">
                <a:solidFill>
                  <a:srgbClr val="414042"/>
                </a:solidFill>
                <a:latin typeface="Verdana"/>
                <a:cs typeface="Verdana"/>
              </a:rPr>
              <a:t>PФ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37" name="object 3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34250" y="4670088"/>
            <a:ext cx="71920" cy="91693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7097439" y="4618024"/>
            <a:ext cx="1020444" cy="1828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eгиoны-пилoты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713461" y="4629518"/>
            <a:ext cx="187325" cy="182245"/>
          </a:xfrm>
          <a:custGeom>
            <a:avLst/>
            <a:gdLst/>
            <a:ahLst/>
            <a:cxnLst/>
            <a:rect l="l" t="t" r="r" b="b"/>
            <a:pathLst>
              <a:path w="187325" h="182245">
                <a:moveTo>
                  <a:pt x="186740" y="0"/>
                </a:moveTo>
                <a:lnTo>
                  <a:pt x="0" y="0"/>
                </a:lnTo>
                <a:lnTo>
                  <a:pt x="0" y="182181"/>
                </a:lnTo>
                <a:lnTo>
                  <a:pt x="186740" y="182181"/>
                </a:lnTo>
                <a:lnTo>
                  <a:pt x="186740" y="0"/>
                </a:lnTo>
                <a:close/>
              </a:path>
            </a:pathLst>
          </a:custGeom>
          <a:solidFill>
            <a:srgbClr val="72C16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0" name="object 40"/>
          <p:cNvGrpSpPr/>
          <p:nvPr/>
        </p:nvGrpSpPr>
        <p:grpSpPr>
          <a:xfrm>
            <a:off x="6707111" y="3887635"/>
            <a:ext cx="2682240" cy="231775"/>
            <a:chOff x="6707111" y="3887635"/>
            <a:chExt cx="2682240" cy="231775"/>
          </a:xfrm>
        </p:grpSpPr>
        <p:sp>
          <p:nvSpPr>
            <p:cNvPr id="41" name="object 41"/>
            <p:cNvSpPr/>
            <p:nvPr/>
          </p:nvSpPr>
          <p:spPr>
            <a:xfrm>
              <a:off x="6713461" y="3893985"/>
              <a:ext cx="582930" cy="211454"/>
            </a:xfrm>
            <a:custGeom>
              <a:avLst/>
              <a:gdLst/>
              <a:ahLst/>
              <a:cxnLst/>
              <a:rect l="l" t="t" r="r" b="b"/>
              <a:pathLst>
                <a:path w="582929" h="211454">
                  <a:moveTo>
                    <a:pt x="582510" y="0"/>
                  </a:moveTo>
                  <a:lnTo>
                    <a:pt x="0" y="0"/>
                  </a:lnTo>
                  <a:lnTo>
                    <a:pt x="0" y="211353"/>
                  </a:lnTo>
                  <a:lnTo>
                    <a:pt x="582510" y="211353"/>
                  </a:lnTo>
                  <a:lnTo>
                    <a:pt x="582510" y="0"/>
                  </a:lnTo>
                  <a:close/>
                </a:path>
              </a:pathLst>
            </a:custGeom>
            <a:solidFill>
              <a:srgbClr val="72C1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713461" y="3893985"/>
              <a:ext cx="2669540" cy="219075"/>
            </a:xfrm>
            <a:custGeom>
              <a:avLst/>
              <a:gdLst/>
              <a:ahLst/>
              <a:cxnLst/>
              <a:rect l="l" t="t" r="r" b="b"/>
              <a:pathLst>
                <a:path w="2669540" h="219075">
                  <a:moveTo>
                    <a:pt x="2668993" y="218617"/>
                  </a:moveTo>
                  <a:lnTo>
                    <a:pt x="0" y="218617"/>
                  </a:lnTo>
                  <a:lnTo>
                    <a:pt x="0" y="0"/>
                  </a:lnTo>
                  <a:lnTo>
                    <a:pt x="2668993" y="0"/>
                  </a:lnTo>
                  <a:lnTo>
                    <a:pt x="2668993" y="218617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/>
          <p:nvPr/>
        </p:nvSpPr>
        <p:spPr>
          <a:xfrm>
            <a:off x="6702827" y="3088637"/>
            <a:ext cx="3340100" cy="0"/>
          </a:xfrm>
          <a:custGeom>
            <a:avLst/>
            <a:gdLst/>
            <a:ahLst/>
            <a:cxnLst/>
            <a:rect l="l" t="t" r="r" b="b"/>
            <a:pathLst>
              <a:path w="3340100" h="0">
                <a:moveTo>
                  <a:pt x="0" y="0"/>
                </a:moveTo>
                <a:lnTo>
                  <a:pt x="3339896" y="0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9463075" y="5586986"/>
            <a:ext cx="376555" cy="5632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300" spc="-180" b="1">
                <a:solidFill>
                  <a:srgbClr val="484099"/>
                </a:solidFill>
                <a:latin typeface="Tahoma"/>
                <a:cs typeface="Tahoma"/>
              </a:rPr>
              <a:t>14%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dirty="0" sz="1300" spc="-150" b="1">
                <a:solidFill>
                  <a:srgbClr val="484099"/>
                </a:solidFill>
                <a:latin typeface="Tahoma"/>
                <a:cs typeface="Tahoma"/>
              </a:rPr>
              <a:t>33%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680559" y="5163604"/>
            <a:ext cx="3115310" cy="325120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35"/>
              </a:spcBef>
            </a:pP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Oxвa</a:t>
            </a:r>
            <a:r>
              <a:rPr dirty="0" sz="1000" spc="-10">
                <a:solidFill>
                  <a:srgbClr val="414042"/>
                </a:solidFill>
                <a:latin typeface="Verdana"/>
                <a:cs typeface="Verdana"/>
              </a:rPr>
              <a:t>т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5">
                <a:solidFill>
                  <a:srgbClr val="414042"/>
                </a:solidFill>
                <a:latin typeface="Verdana"/>
                <a:cs typeface="Verdana"/>
              </a:rPr>
              <a:t>шкoльникoв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вoл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oнтepcкими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10">
                <a:solidFill>
                  <a:srgbClr val="414042"/>
                </a:solidFill>
                <a:latin typeface="Verdana"/>
                <a:cs typeface="Verdana"/>
              </a:rPr>
              <a:t>пpoгpaммaми  </a:t>
            </a:r>
            <a:r>
              <a:rPr dirty="0" sz="1000" spc="-45">
                <a:solidFill>
                  <a:srgbClr val="414042"/>
                </a:solidFill>
                <a:latin typeface="Verdana"/>
                <a:cs typeface="Verdana"/>
              </a:rPr>
              <a:t>(yчacтиe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30">
                <a:solidFill>
                  <a:srgbClr val="414042"/>
                </a:solidFill>
                <a:latin typeface="Verdana"/>
                <a:cs typeface="Verdana"/>
              </a:rPr>
              <a:t>в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20">
                <a:solidFill>
                  <a:srgbClr val="414042"/>
                </a:solidFill>
                <a:latin typeface="Verdana"/>
                <a:cs typeface="Verdana"/>
              </a:rPr>
              <a:t>вoлoнтepcкиx</a:t>
            </a:r>
            <a:r>
              <a:rPr dirty="0" sz="10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40">
                <a:solidFill>
                  <a:srgbClr val="414042"/>
                </a:solidFill>
                <a:latin typeface="Verdana"/>
                <a:cs typeface="Verdana"/>
              </a:rPr>
              <a:t>пpoeктax)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888446" y="5355913"/>
            <a:ext cx="55880" cy="95250"/>
          </a:xfrm>
          <a:custGeom>
            <a:avLst/>
            <a:gdLst/>
            <a:ahLst/>
            <a:cxnLst/>
            <a:rect l="l" t="t" r="r" b="b"/>
            <a:pathLst>
              <a:path w="55879" h="95250">
                <a:moveTo>
                  <a:pt x="29997" y="77812"/>
                </a:moveTo>
                <a:lnTo>
                  <a:pt x="20573" y="77812"/>
                </a:lnTo>
                <a:lnTo>
                  <a:pt x="16382" y="80556"/>
                </a:lnTo>
                <a:lnTo>
                  <a:pt x="16382" y="92087"/>
                </a:lnTo>
                <a:lnTo>
                  <a:pt x="20573" y="94843"/>
                </a:lnTo>
                <a:lnTo>
                  <a:pt x="29997" y="94843"/>
                </a:lnTo>
                <a:lnTo>
                  <a:pt x="34061" y="92087"/>
                </a:lnTo>
                <a:lnTo>
                  <a:pt x="34061" y="80556"/>
                </a:lnTo>
                <a:lnTo>
                  <a:pt x="29997" y="77812"/>
                </a:lnTo>
                <a:close/>
              </a:path>
              <a:path w="55879" h="95250">
                <a:moveTo>
                  <a:pt x="53561" y="13614"/>
                </a:moveTo>
                <a:lnTo>
                  <a:pt x="33527" y="13614"/>
                </a:lnTo>
                <a:lnTo>
                  <a:pt x="40614" y="16509"/>
                </a:lnTo>
                <a:lnTo>
                  <a:pt x="40614" y="25018"/>
                </a:lnTo>
                <a:lnTo>
                  <a:pt x="37134" y="34222"/>
                </a:lnTo>
                <a:lnTo>
                  <a:pt x="29476" y="43356"/>
                </a:lnTo>
                <a:lnTo>
                  <a:pt x="21819" y="53277"/>
                </a:lnTo>
                <a:lnTo>
                  <a:pt x="18338" y="64846"/>
                </a:lnTo>
                <a:lnTo>
                  <a:pt x="31965" y="64846"/>
                </a:lnTo>
                <a:lnTo>
                  <a:pt x="35670" y="55176"/>
                </a:lnTo>
                <a:lnTo>
                  <a:pt x="43821" y="45554"/>
                </a:lnTo>
                <a:lnTo>
                  <a:pt x="51971" y="34999"/>
                </a:lnTo>
                <a:lnTo>
                  <a:pt x="55676" y="22529"/>
                </a:lnTo>
                <a:lnTo>
                  <a:pt x="53561" y="13614"/>
                </a:lnTo>
                <a:close/>
              </a:path>
              <a:path w="55879" h="95250">
                <a:moveTo>
                  <a:pt x="25285" y="0"/>
                </a:moveTo>
                <a:lnTo>
                  <a:pt x="18200" y="509"/>
                </a:lnTo>
                <a:lnTo>
                  <a:pt x="11561" y="1916"/>
                </a:lnTo>
                <a:lnTo>
                  <a:pt x="5463" y="4034"/>
                </a:lnTo>
                <a:lnTo>
                  <a:pt x="0" y="6680"/>
                </a:lnTo>
                <a:lnTo>
                  <a:pt x="0" y="20307"/>
                </a:lnTo>
                <a:lnTo>
                  <a:pt x="6159" y="16636"/>
                </a:lnTo>
                <a:lnTo>
                  <a:pt x="14414" y="13614"/>
                </a:lnTo>
                <a:lnTo>
                  <a:pt x="53561" y="13614"/>
                </a:lnTo>
                <a:lnTo>
                  <a:pt x="53267" y="12376"/>
                </a:lnTo>
                <a:lnTo>
                  <a:pt x="46720" y="5368"/>
                </a:lnTo>
                <a:lnTo>
                  <a:pt x="37053" y="1309"/>
                </a:lnTo>
                <a:lnTo>
                  <a:pt x="25285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7" name="object 47"/>
          <p:cNvGrpSpPr/>
          <p:nvPr/>
        </p:nvGrpSpPr>
        <p:grpSpPr>
          <a:xfrm>
            <a:off x="6707111" y="5610288"/>
            <a:ext cx="2682240" cy="231775"/>
            <a:chOff x="6707111" y="5610288"/>
            <a:chExt cx="2682240" cy="231775"/>
          </a:xfrm>
        </p:grpSpPr>
        <p:sp>
          <p:nvSpPr>
            <p:cNvPr id="48" name="object 48"/>
            <p:cNvSpPr/>
            <p:nvPr/>
          </p:nvSpPr>
          <p:spPr>
            <a:xfrm>
              <a:off x="6713461" y="5616638"/>
              <a:ext cx="264160" cy="211454"/>
            </a:xfrm>
            <a:custGeom>
              <a:avLst/>
              <a:gdLst/>
              <a:ahLst/>
              <a:cxnLst/>
              <a:rect l="l" t="t" r="r" b="b"/>
              <a:pathLst>
                <a:path w="264159" h="211454">
                  <a:moveTo>
                    <a:pt x="264134" y="0"/>
                  </a:moveTo>
                  <a:lnTo>
                    <a:pt x="0" y="0"/>
                  </a:lnTo>
                  <a:lnTo>
                    <a:pt x="0" y="211366"/>
                  </a:lnTo>
                  <a:lnTo>
                    <a:pt x="264134" y="211366"/>
                  </a:lnTo>
                  <a:lnTo>
                    <a:pt x="264134" y="0"/>
                  </a:lnTo>
                  <a:close/>
                </a:path>
              </a:pathLst>
            </a:custGeom>
            <a:solidFill>
              <a:srgbClr val="7A7A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713461" y="5616638"/>
              <a:ext cx="2669540" cy="219075"/>
            </a:xfrm>
            <a:custGeom>
              <a:avLst/>
              <a:gdLst/>
              <a:ahLst/>
              <a:cxnLst/>
              <a:rect l="l" t="t" r="r" b="b"/>
              <a:pathLst>
                <a:path w="2669540" h="219075">
                  <a:moveTo>
                    <a:pt x="2668993" y="218630"/>
                  </a:moveTo>
                  <a:lnTo>
                    <a:pt x="0" y="218630"/>
                  </a:lnTo>
                  <a:lnTo>
                    <a:pt x="0" y="0"/>
                  </a:lnTo>
                  <a:lnTo>
                    <a:pt x="2668993" y="0"/>
                  </a:lnTo>
                  <a:lnTo>
                    <a:pt x="2668993" y="218630"/>
                  </a:lnTo>
                  <a:close/>
                </a:path>
              </a:pathLst>
            </a:custGeom>
            <a:ln w="12699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/>
          <p:cNvSpPr/>
          <p:nvPr/>
        </p:nvSpPr>
        <p:spPr>
          <a:xfrm>
            <a:off x="6713461" y="6323507"/>
            <a:ext cx="187325" cy="182245"/>
          </a:xfrm>
          <a:custGeom>
            <a:avLst/>
            <a:gdLst/>
            <a:ahLst/>
            <a:cxnLst/>
            <a:rect l="l" t="t" r="r" b="b"/>
            <a:pathLst>
              <a:path w="187325" h="182245">
                <a:moveTo>
                  <a:pt x="186740" y="0"/>
                </a:moveTo>
                <a:lnTo>
                  <a:pt x="0" y="0"/>
                </a:lnTo>
                <a:lnTo>
                  <a:pt x="0" y="182206"/>
                </a:lnTo>
                <a:lnTo>
                  <a:pt x="186740" y="182206"/>
                </a:lnTo>
                <a:lnTo>
                  <a:pt x="186740" y="0"/>
                </a:lnTo>
                <a:close/>
              </a:path>
            </a:pathLst>
          </a:custGeom>
          <a:solidFill>
            <a:srgbClr val="7A7A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7010455" y="6311999"/>
            <a:ext cx="226695" cy="1828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00" spc="80">
                <a:solidFill>
                  <a:srgbClr val="414042"/>
                </a:solidFill>
                <a:latin typeface="Verdana"/>
                <a:cs typeface="Verdana"/>
              </a:rPr>
              <a:t>PФ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52" name="object 5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34250" y="6702460"/>
            <a:ext cx="71920" cy="91693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7097439" y="6650383"/>
            <a:ext cx="1020444" cy="1828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00" spc="-15">
                <a:solidFill>
                  <a:srgbClr val="414042"/>
                </a:solidFill>
                <a:latin typeface="Verdana"/>
                <a:cs typeface="Verdana"/>
              </a:rPr>
              <a:t>eгиoны-пилoты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713461" y="6661886"/>
            <a:ext cx="187325" cy="182245"/>
          </a:xfrm>
          <a:custGeom>
            <a:avLst/>
            <a:gdLst/>
            <a:ahLst/>
            <a:cxnLst/>
            <a:rect l="l" t="t" r="r" b="b"/>
            <a:pathLst>
              <a:path w="187325" h="182245">
                <a:moveTo>
                  <a:pt x="186740" y="0"/>
                </a:moveTo>
                <a:lnTo>
                  <a:pt x="0" y="0"/>
                </a:lnTo>
                <a:lnTo>
                  <a:pt x="0" y="182194"/>
                </a:lnTo>
                <a:lnTo>
                  <a:pt x="186740" y="182194"/>
                </a:lnTo>
                <a:lnTo>
                  <a:pt x="186740" y="0"/>
                </a:lnTo>
                <a:close/>
              </a:path>
            </a:pathLst>
          </a:custGeom>
          <a:solidFill>
            <a:srgbClr val="3EB4E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5" name="object 55"/>
          <p:cNvGrpSpPr/>
          <p:nvPr/>
        </p:nvGrpSpPr>
        <p:grpSpPr>
          <a:xfrm>
            <a:off x="6707111" y="5920016"/>
            <a:ext cx="2682240" cy="231775"/>
            <a:chOff x="6707111" y="5920016"/>
            <a:chExt cx="2682240" cy="231775"/>
          </a:xfrm>
        </p:grpSpPr>
        <p:sp>
          <p:nvSpPr>
            <p:cNvPr id="56" name="object 56"/>
            <p:cNvSpPr/>
            <p:nvPr/>
          </p:nvSpPr>
          <p:spPr>
            <a:xfrm>
              <a:off x="6713461" y="5926366"/>
              <a:ext cx="949325" cy="211454"/>
            </a:xfrm>
            <a:custGeom>
              <a:avLst/>
              <a:gdLst/>
              <a:ahLst/>
              <a:cxnLst/>
              <a:rect l="l" t="t" r="r" b="b"/>
              <a:pathLst>
                <a:path w="949325" h="211454">
                  <a:moveTo>
                    <a:pt x="949261" y="0"/>
                  </a:moveTo>
                  <a:lnTo>
                    <a:pt x="0" y="0"/>
                  </a:lnTo>
                  <a:lnTo>
                    <a:pt x="0" y="211353"/>
                  </a:lnTo>
                  <a:lnTo>
                    <a:pt x="949261" y="211353"/>
                  </a:lnTo>
                  <a:lnTo>
                    <a:pt x="949261" y="0"/>
                  </a:lnTo>
                  <a:close/>
                </a:path>
              </a:pathLst>
            </a:custGeom>
            <a:solidFill>
              <a:srgbClr val="3EB4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713461" y="5926366"/>
              <a:ext cx="2669540" cy="219075"/>
            </a:xfrm>
            <a:custGeom>
              <a:avLst/>
              <a:gdLst/>
              <a:ahLst/>
              <a:cxnLst/>
              <a:rect l="l" t="t" r="r" b="b"/>
              <a:pathLst>
                <a:path w="2669540" h="219075">
                  <a:moveTo>
                    <a:pt x="2668993" y="218617"/>
                  </a:moveTo>
                  <a:lnTo>
                    <a:pt x="0" y="218617"/>
                  </a:lnTo>
                  <a:lnTo>
                    <a:pt x="0" y="0"/>
                  </a:lnTo>
                  <a:lnTo>
                    <a:pt x="2668993" y="0"/>
                  </a:lnTo>
                  <a:lnTo>
                    <a:pt x="2668993" y="218617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" name="object 58"/>
          <p:cNvSpPr/>
          <p:nvPr/>
        </p:nvSpPr>
        <p:spPr>
          <a:xfrm>
            <a:off x="6702827" y="5059370"/>
            <a:ext cx="3340100" cy="0"/>
          </a:xfrm>
          <a:custGeom>
            <a:avLst/>
            <a:gdLst/>
            <a:ahLst/>
            <a:cxnLst/>
            <a:rect l="l" t="t" r="r" b="b"/>
            <a:pathLst>
              <a:path w="3340100" h="0">
                <a:moveTo>
                  <a:pt x="0" y="0"/>
                </a:moveTo>
                <a:lnTo>
                  <a:pt x="3339896" y="0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4993444" y="5556632"/>
            <a:ext cx="368935" cy="5143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-50" b="1">
                <a:solidFill>
                  <a:srgbClr val="484099"/>
                </a:solidFill>
                <a:latin typeface="Tahoma"/>
                <a:cs typeface="Tahoma"/>
              </a:rPr>
              <a:t>60%</a:t>
            </a:r>
            <a:endParaRPr sz="1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dirty="0" sz="1150" spc="-90" b="1">
                <a:solidFill>
                  <a:srgbClr val="484099"/>
                </a:solidFill>
                <a:latin typeface="Tahoma"/>
                <a:cs typeface="Tahoma"/>
              </a:rPr>
              <a:t>65%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042848" y="5303062"/>
            <a:ext cx="90805" cy="57785"/>
          </a:xfrm>
          <a:custGeom>
            <a:avLst/>
            <a:gdLst/>
            <a:ahLst/>
            <a:cxnLst/>
            <a:rect l="l" t="t" r="r" b="b"/>
            <a:pathLst>
              <a:path w="90805" h="57785">
                <a:moveTo>
                  <a:pt x="88315" y="0"/>
                </a:moveTo>
                <a:lnTo>
                  <a:pt x="74485" y="0"/>
                </a:lnTo>
                <a:lnTo>
                  <a:pt x="58877" y="23596"/>
                </a:lnTo>
                <a:lnTo>
                  <a:pt x="51600" y="23596"/>
                </a:lnTo>
                <a:lnTo>
                  <a:pt x="51600" y="0"/>
                </a:lnTo>
                <a:lnTo>
                  <a:pt x="38849" y="0"/>
                </a:lnTo>
                <a:lnTo>
                  <a:pt x="38849" y="23596"/>
                </a:lnTo>
                <a:lnTo>
                  <a:pt x="31699" y="23596"/>
                </a:lnTo>
                <a:lnTo>
                  <a:pt x="16078" y="0"/>
                </a:lnTo>
                <a:lnTo>
                  <a:pt x="2146" y="0"/>
                </a:lnTo>
                <a:lnTo>
                  <a:pt x="21335" y="28473"/>
                </a:lnTo>
                <a:lnTo>
                  <a:pt x="0" y="57200"/>
                </a:lnTo>
                <a:lnTo>
                  <a:pt x="13931" y="57200"/>
                </a:lnTo>
                <a:lnTo>
                  <a:pt x="30975" y="34442"/>
                </a:lnTo>
                <a:lnTo>
                  <a:pt x="38849" y="34442"/>
                </a:lnTo>
                <a:lnTo>
                  <a:pt x="38849" y="57200"/>
                </a:lnTo>
                <a:lnTo>
                  <a:pt x="51600" y="57200"/>
                </a:lnTo>
                <a:lnTo>
                  <a:pt x="51600" y="34442"/>
                </a:lnTo>
                <a:lnTo>
                  <a:pt x="59588" y="34442"/>
                </a:lnTo>
                <a:lnTo>
                  <a:pt x="76631" y="57200"/>
                </a:lnTo>
                <a:lnTo>
                  <a:pt x="90576" y="57200"/>
                </a:lnTo>
                <a:lnTo>
                  <a:pt x="69240" y="28473"/>
                </a:lnTo>
                <a:lnTo>
                  <a:pt x="88315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971908" y="5303062"/>
            <a:ext cx="90805" cy="57785"/>
          </a:xfrm>
          <a:custGeom>
            <a:avLst/>
            <a:gdLst/>
            <a:ahLst/>
            <a:cxnLst/>
            <a:rect l="l" t="t" r="r" b="b"/>
            <a:pathLst>
              <a:path w="90804" h="57785">
                <a:moveTo>
                  <a:pt x="88303" y="0"/>
                </a:moveTo>
                <a:lnTo>
                  <a:pt x="74485" y="0"/>
                </a:lnTo>
                <a:lnTo>
                  <a:pt x="58877" y="23596"/>
                </a:lnTo>
                <a:lnTo>
                  <a:pt x="51600" y="23596"/>
                </a:lnTo>
                <a:lnTo>
                  <a:pt x="51600" y="0"/>
                </a:lnTo>
                <a:lnTo>
                  <a:pt x="38849" y="0"/>
                </a:lnTo>
                <a:lnTo>
                  <a:pt x="38849" y="23596"/>
                </a:lnTo>
                <a:lnTo>
                  <a:pt x="31699" y="23596"/>
                </a:lnTo>
                <a:lnTo>
                  <a:pt x="16078" y="0"/>
                </a:lnTo>
                <a:lnTo>
                  <a:pt x="2146" y="0"/>
                </a:lnTo>
                <a:lnTo>
                  <a:pt x="21335" y="28473"/>
                </a:lnTo>
                <a:lnTo>
                  <a:pt x="0" y="57200"/>
                </a:lnTo>
                <a:lnTo>
                  <a:pt x="13931" y="57200"/>
                </a:lnTo>
                <a:lnTo>
                  <a:pt x="30975" y="34442"/>
                </a:lnTo>
                <a:lnTo>
                  <a:pt x="38849" y="34442"/>
                </a:lnTo>
                <a:lnTo>
                  <a:pt x="38849" y="57200"/>
                </a:lnTo>
                <a:lnTo>
                  <a:pt x="51600" y="57200"/>
                </a:lnTo>
                <a:lnTo>
                  <a:pt x="51600" y="34442"/>
                </a:lnTo>
                <a:lnTo>
                  <a:pt x="59588" y="34442"/>
                </a:lnTo>
                <a:lnTo>
                  <a:pt x="76631" y="57200"/>
                </a:lnTo>
                <a:lnTo>
                  <a:pt x="90576" y="57200"/>
                </a:lnTo>
                <a:lnTo>
                  <a:pt x="69240" y="28473"/>
                </a:lnTo>
                <a:lnTo>
                  <a:pt x="88303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2" name="object 6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215175" y="5303058"/>
            <a:ext cx="84399" cy="74841"/>
          </a:xfrm>
          <a:prstGeom prst="rect">
            <a:avLst/>
          </a:prstGeom>
        </p:spPr>
      </p:pic>
      <p:sp>
        <p:nvSpPr>
          <p:cNvPr id="63" name="object 63"/>
          <p:cNvSpPr/>
          <p:nvPr/>
        </p:nvSpPr>
        <p:spPr>
          <a:xfrm>
            <a:off x="2478422" y="5429294"/>
            <a:ext cx="181610" cy="60325"/>
          </a:xfrm>
          <a:custGeom>
            <a:avLst/>
            <a:gdLst/>
            <a:ahLst/>
            <a:cxnLst/>
            <a:rect l="l" t="t" r="r" b="b"/>
            <a:pathLst>
              <a:path w="181610" h="60325">
                <a:moveTo>
                  <a:pt x="150545" y="0"/>
                </a:moveTo>
                <a:lnTo>
                  <a:pt x="138971" y="1928"/>
                </a:lnTo>
                <a:lnTo>
                  <a:pt x="129071" y="7654"/>
                </a:lnTo>
                <a:lnTo>
                  <a:pt x="122165" y="17091"/>
                </a:lnTo>
                <a:lnTo>
                  <a:pt x="119570" y="30149"/>
                </a:lnTo>
                <a:lnTo>
                  <a:pt x="122165" y="43210"/>
                </a:lnTo>
                <a:lnTo>
                  <a:pt x="129071" y="52651"/>
                </a:lnTo>
                <a:lnTo>
                  <a:pt x="138971" y="58381"/>
                </a:lnTo>
                <a:lnTo>
                  <a:pt x="150545" y="60312"/>
                </a:lnTo>
                <a:lnTo>
                  <a:pt x="162181" y="58381"/>
                </a:lnTo>
                <a:lnTo>
                  <a:pt x="172078" y="52651"/>
                </a:lnTo>
                <a:lnTo>
                  <a:pt x="175009" y="48628"/>
                </a:lnTo>
                <a:lnTo>
                  <a:pt x="150545" y="48628"/>
                </a:lnTo>
                <a:lnTo>
                  <a:pt x="143188" y="47316"/>
                </a:lnTo>
                <a:lnTo>
                  <a:pt x="137466" y="43589"/>
                </a:lnTo>
                <a:lnTo>
                  <a:pt x="133756" y="37762"/>
                </a:lnTo>
                <a:lnTo>
                  <a:pt x="132435" y="30149"/>
                </a:lnTo>
                <a:lnTo>
                  <a:pt x="133756" y="22538"/>
                </a:lnTo>
                <a:lnTo>
                  <a:pt x="137466" y="16716"/>
                </a:lnTo>
                <a:lnTo>
                  <a:pt x="143188" y="12994"/>
                </a:lnTo>
                <a:lnTo>
                  <a:pt x="150545" y="11683"/>
                </a:lnTo>
                <a:lnTo>
                  <a:pt x="175015" y="11683"/>
                </a:lnTo>
                <a:lnTo>
                  <a:pt x="172078" y="7654"/>
                </a:lnTo>
                <a:lnTo>
                  <a:pt x="162181" y="1928"/>
                </a:lnTo>
                <a:lnTo>
                  <a:pt x="150545" y="0"/>
                </a:lnTo>
                <a:close/>
              </a:path>
              <a:path w="181610" h="60325">
                <a:moveTo>
                  <a:pt x="175015" y="11683"/>
                </a:moveTo>
                <a:lnTo>
                  <a:pt x="150545" y="11683"/>
                </a:lnTo>
                <a:lnTo>
                  <a:pt x="157831" y="12994"/>
                </a:lnTo>
                <a:lnTo>
                  <a:pt x="163520" y="16716"/>
                </a:lnTo>
                <a:lnTo>
                  <a:pt x="167221" y="22538"/>
                </a:lnTo>
                <a:lnTo>
                  <a:pt x="168541" y="30149"/>
                </a:lnTo>
                <a:lnTo>
                  <a:pt x="167221" y="37762"/>
                </a:lnTo>
                <a:lnTo>
                  <a:pt x="163520" y="43589"/>
                </a:lnTo>
                <a:lnTo>
                  <a:pt x="157831" y="47316"/>
                </a:lnTo>
                <a:lnTo>
                  <a:pt x="150545" y="48628"/>
                </a:lnTo>
                <a:lnTo>
                  <a:pt x="175009" y="48628"/>
                </a:lnTo>
                <a:lnTo>
                  <a:pt x="178956" y="43210"/>
                </a:lnTo>
                <a:lnTo>
                  <a:pt x="181533" y="30149"/>
                </a:lnTo>
                <a:lnTo>
                  <a:pt x="178956" y="17091"/>
                </a:lnTo>
                <a:lnTo>
                  <a:pt x="175015" y="11683"/>
                </a:lnTo>
                <a:close/>
              </a:path>
              <a:path w="181610" h="60325">
                <a:moveTo>
                  <a:pt x="93446" y="12750"/>
                </a:moveTo>
                <a:lnTo>
                  <a:pt x="80695" y="12750"/>
                </a:lnTo>
                <a:lnTo>
                  <a:pt x="80695" y="58762"/>
                </a:lnTo>
                <a:lnTo>
                  <a:pt x="93446" y="58762"/>
                </a:lnTo>
                <a:lnTo>
                  <a:pt x="93446" y="12750"/>
                </a:lnTo>
                <a:close/>
              </a:path>
              <a:path w="181610" h="60325">
                <a:moveTo>
                  <a:pt x="113118" y="1549"/>
                </a:moveTo>
                <a:lnTo>
                  <a:pt x="60909" y="1549"/>
                </a:lnTo>
                <a:lnTo>
                  <a:pt x="60909" y="12750"/>
                </a:lnTo>
                <a:lnTo>
                  <a:pt x="113118" y="12750"/>
                </a:lnTo>
                <a:lnTo>
                  <a:pt x="113118" y="1549"/>
                </a:lnTo>
                <a:close/>
              </a:path>
              <a:path w="181610" h="60325">
                <a:moveTo>
                  <a:pt x="50888" y="39801"/>
                </a:moveTo>
                <a:lnTo>
                  <a:pt x="38138" y="39801"/>
                </a:lnTo>
                <a:lnTo>
                  <a:pt x="38138" y="58762"/>
                </a:lnTo>
                <a:lnTo>
                  <a:pt x="50888" y="58762"/>
                </a:lnTo>
                <a:lnTo>
                  <a:pt x="50888" y="39801"/>
                </a:lnTo>
                <a:close/>
              </a:path>
              <a:path w="181610" h="60325">
                <a:moveTo>
                  <a:pt x="12750" y="1549"/>
                </a:moveTo>
                <a:lnTo>
                  <a:pt x="0" y="1549"/>
                </a:lnTo>
                <a:lnTo>
                  <a:pt x="0" y="21577"/>
                </a:lnTo>
                <a:lnTo>
                  <a:pt x="1671" y="30934"/>
                </a:lnTo>
                <a:lnTo>
                  <a:pt x="6305" y="37466"/>
                </a:lnTo>
                <a:lnTo>
                  <a:pt x="13330" y="41295"/>
                </a:lnTo>
                <a:lnTo>
                  <a:pt x="22174" y="42544"/>
                </a:lnTo>
                <a:lnTo>
                  <a:pt x="28600" y="42544"/>
                </a:lnTo>
                <a:lnTo>
                  <a:pt x="33261" y="41592"/>
                </a:lnTo>
                <a:lnTo>
                  <a:pt x="38138" y="39801"/>
                </a:lnTo>
                <a:lnTo>
                  <a:pt x="50888" y="39801"/>
                </a:lnTo>
                <a:lnTo>
                  <a:pt x="50888" y="31343"/>
                </a:lnTo>
                <a:lnTo>
                  <a:pt x="17881" y="31343"/>
                </a:lnTo>
                <a:lnTo>
                  <a:pt x="12750" y="28841"/>
                </a:lnTo>
                <a:lnTo>
                  <a:pt x="12750" y="1549"/>
                </a:lnTo>
                <a:close/>
              </a:path>
              <a:path w="181610" h="60325">
                <a:moveTo>
                  <a:pt x="50888" y="1549"/>
                </a:moveTo>
                <a:lnTo>
                  <a:pt x="38138" y="1549"/>
                </a:lnTo>
                <a:lnTo>
                  <a:pt x="38138" y="29197"/>
                </a:lnTo>
                <a:lnTo>
                  <a:pt x="34328" y="30632"/>
                </a:lnTo>
                <a:lnTo>
                  <a:pt x="30632" y="31343"/>
                </a:lnTo>
                <a:lnTo>
                  <a:pt x="50888" y="31343"/>
                </a:lnTo>
                <a:lnTo>
                  <a:pt x="50888" y="1549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2461188" y="5228361"/>
            <a:ext cx="2764155" cy="296545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marL="231140" marR="5080" indent="-219075">
              <a:lnSpc>
                <a:spcPts val="1010"/>
              </a:lnSpc>
              <a:spcBef>
                <a:spcPts val="229"/>
              </a:spcBef>
            </a:pPr>
            <a:r>
              <a:rPr dirty="0" sz="900" spc="-10">
                <a:solidFill>
                  <a:srgbClr val="414042"/>
                </a:solidFill>
                <a:latin typeface="Verdana"/>
                <a:cs typeface="Verdana"/>
              </a:rPr>
              <a:t>Cкaни,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10">
                <a:solidFill>
                  <a:srgbClr val="414042"/>
                </a:solidFill>
                <a:latin typeface="Verdana"/>
                <a:cs typeface="Verdana"/>
              </a:rPr>
              <a:t>пo</a:t>
            </a:r>
            <a:r>
              <a:rPr dirty="0" sz="90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9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25">
                <a:solidFill>
                  <a:srgbClr val="414042"/>
                </a:solidFill>
                <a:latin typeface="Verdana"/>
                <a:cs typeface="Verdana"/>
              </a:rPr>
              <a:t>aлyйcтa,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414042"/>
                </a:solidFill>
                <a:latin typeface="Verdana"/>
                <a:cs typeface="Verdana"/>
              </a:rPr>
              <a:t>ты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10">
                <a:solidFill>
                  <a:srgbClr val="414042"/>
                </a:solidFill>
                <a:latin typeface="Verdana"/>
                <a:cs typeface="Verdana"/>
              </a:rPr>
              <a:t>мo</a:t>
            </a:r>
            <a:r>
              <a:rPr dirty="0" sz="90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9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25">
                <a:solidFill>
                  <a:srgbClr val="414042"/>
                </a:solidFill>
                <a:latin typeface="Verdana"/>
                <a:cs typeface="Verdana"/>
              </a:rPr>
              <a:t>eшь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20">
                <a:solidFill>
                  <a:srgbClr val="414042"/>
                </a:solidFill>
                <a:latin typeface="Verdana"/>
                <a:cs typeface="Verdana"/>
              </a:rPr>
              <a:t>cкaзaть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414042"/>
                </a:solidFill>
                <a:latin typeface="Verdana"/>
                <a:cs typeface="Verdana"/>
              </a:rPr>
              <a:t>пpo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15">
                <a:solidFill>
                  <a:srgbClr val="414042"/>
                </a:solidFill>
                <a:latin typeface="Verdana"/>
                <a:cs typeface="Verdana"/>
              </a:rPr>
              <a:t>ce6  </a:t>
            </a:r>
            <a:r>
              <a:rPr dirty="0" sz="900" spc="-5">
                <a:solidFill>
                  <a:srgbClr val="414042"/>
                </a:solidFill>
                <a:latin typeface="Verdana"/>
                <a:cs typeface="Verdana"/>
              </a:rPr>
              <a:t>гopдишьcя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20">
                <a:solidFill>
                  <a:srgbClr val="414042"/>
                </a:solidFill>
                <a:latin typeface="Verdana"/>
                <a:cs typeface="Verdana"/>
              </a:rPr>
              <a:t>cтpaнoй,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25">
                <a:solidFill>
                  <a:srgbClr val="414042"/>
                </a:solidFill>
                <a:latin typeface="Verdana"/>
                <a:cs typeface="Verdana"/>
              </a:rPr>
              <a:t>ee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10">
                <a:solidFill>
                  <a:srgbClr val="414042"/>
                </a:solidFill>
                <a:latin typeface="Verdana"/>
                <a:cs typeface="Verdana"/>
              </a:rPr>
              <a:t>иcтopиeй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571244" y="5403075"/>
            <a:ext cx="50800" cy="86360"/>
          </a:xfrm>
          <a:custGeom>
            <a:avLst/>
            <a:gdLst/>
            <a:ahLst/>
            <a:cxnLst/>
            <a:rect l="l" t="t" r="r" b="b"/>
            <a:pathLst>
              <a:path w="50800" h="86360">
                <a:moveTo>
                  <a:pt x="27292" y="70789"/>
                </a:moveTo>
                <a:lnTo>
                  <a:pt x="18707" y="70789"/>
                </a:lnTo>
                <a:lnTo>
                  <a:pt x="14897" y="73304"/>
                </a:lnTo>
                <a:lnTo>
                  <a:pt x="14897" y="83781"/>
                </a:lnTo>
                <a:lnTo>
                  <a:pt x="18707" y="86283"/>
                </a:lnTo>
                <a:lnTo>
                  <a:pt x="27292" y="86283"/>
                </a:lnTo>
                <a:lnTo>
                  <a:pt x="30987" y="83781"/>
                </a:lnTo>
                <a:lnTo>
                  <a:pt x="30987" y="73304"/>
                </a:lnTo>
                <a:lnTo>
                  <a:pt x="27292" y="70789"/>
                </a:lnTo>
                <a:close/>
              </a:path>
              <a:path w="50800" h="86360">
                <a:moveTo>
                  <a:pt x="48736" y="12395"/>
                </a:moveTo>
                <a:lnTo>
                  <a:pt x="30518" y="12395"/>
                </a:lnTo>
                <a:lnTo>
                  <a:pt x="36956" y="15024"/>
                </a:lnTo>
                <a:lnTo>
                  <a:pt x="36956" y="22771"/>
                </a:lnTo>
                <a:lnTo>
                  <a:pt x="33789" y="31145"/>
                </a:lnTo>
                <a:lnTo>
                  <a:pt x="26822" y="39452"/>
                </a:lnTo>
                <a:lnTo>
                  <a:pt x="19854" y="48474"/>
                </a:lnTo>
                <a:lnTo>
                  <a:pt x="16687" y="58991"/>
                </a:lnTo>
                <a:lnTo>
                  <a:pt x="29082" y="58991"/>
                </a:lnTo>
                <a:lnTo>
                  <a:pt x="32454" y="50196"/>
                </a:lnTo>
                <a:lnTo>
                  <a:pt x="39871" y="41444"/>
                </a:lnTo>
                <a:lnTo>
                  <a:pt x="47288" y="31843"/>
                </a:lnTo>
                <a:lnTo>
                  <a:pt x="50660" y="20497"/>
                </a:lnTo>
                <a:lnTo>
                  <a:pt x="48736" y="12395"/>
                </a:lnTo>
                <a:close/>
              </a:path>
              <a:path w="50800" h="86360">
                <a:moveTo>
                  <a:pt x="22999" y="0"/>
                </a:moveTo>
                <a:lnTo>
                  <a:pt x="14185" y="0"/>
                </a:lnTo>
                <a:lnTo>
                  <a:pt x="6197" y="2628"/>
                </a:lnTo>
                <a:lnTo>
                  <a:pt x="0" y="6083"/>
                </a:lnTo>
                <a:lnTo>
                  <a:pt x="0" y="18478"/>
                </a:lnTo>
                <a:lnTo>
                  <a:pt x="5600" y="15138"/>
                </a:lnTo>
                <a:lnTo>
                  <a:pt x="13119" y="12395"/>
                </a:lnTo>
                <a:lnTo>
                  <a:pt x="48736" y="12395"/>
                </a:lnTo>
                <a:lnTo>
                  <a:pt x="48467" y="11262"/>
                </a:lnTo>
                <a:lnTo>
                  <a:pt x="42506" y="4886"/>
                </a:lnTo>
                <a:lnTo>
                  <a:pt x="33708" y="1191"/>
                </a:lnTo>
                <a:lnTo>
                  <a:pt x="2299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2762968" y="6166105"/>
            <a:ext cx="1405255" cy="64579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 marR="5080">
              <a:lnSpc>
                <a:spcPts val="940"/>
              </a:lnSpc>
              <a:spcBef>
                <a:spcPts val="285"/>
              </a:spcBef>
            </a:pPr>
            <a:r>
              <a:rPr dirty="0" sz="900" spc="10">
                <a:solidFill>
                  <a:srgbClr val="414042"/>
                </a:solidFill>
                <a:latin typeface="Verdana"/>
                <a:cs typeface="Verdana"/>
              </a:rPr>
              <a:t>ДA,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30">
                <a:solidFill>
                  <a:srgbClr val="414042"/>
                </a:solidFill>
                <a:latin typeface="Verdana"/>
                <a:cs typeface="Verdana"/>
              </a:rPr>
              <a:t>шк</a:t>
            </a:r>
            <a:r>
              <a:rPr dirty="0" sz="90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25">
                <a:solidFill>
                  <a:srgbClr val="414042"/>
                </a:solidFill>
                <a:latin typeface="Verdana"/>
                <a:cs typeface="Verdana"/>
              </a:rPr>
              <a:t>льники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60">
                <a:solidFill>
                  <a:srgbClr val="414042"/>
                </a:solidFill>
                <a:latin typeface="Verdana"/>
                <a:cs typeface="Verdana"/>
              </a:rPr>
              <a:t>14</a:t>
            </a:r>
            <a:r>
              <a:rPr dirty="0" sz="900" spc="5">
                <a:solidFill>
                  <a:srgbClr val="414042"/>
                </a:solidFill>
                <a:latin typeface="Verdana"/>
                <a:cs typeface="Verdana"/>
              </a:rPr>
              <a:t>-</a:t>
            </a:r>
            <a:r>
              <a:rPr dirty="0" sz="900" spc="-60">
                <a:solidFill>
                  <a:srgbClr val="414042"/>
                </a:solidFill>
                <a:latin typeface="Verdana"/>
                <a:cs typeface="Verdana"/>
              </a:rPr>
              <a:t>18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10">
                <a:solidFill>
                  <a:srgbClr val="414042"/>
                </a:solidFill>
                <a:latin typeface="Verdana"/>
                <a:cs typeface="Verdana"/>
              </a:rPr>
              <a:t>лe  </a:t>
            </a:r>
            <a:r>
              <a:rPr dirty="0" sz="900" spc="-20">
                <a:solidFill>
                  <a:srgbClr val="414042"/>
                </a:solidFill>
                <a:latin typeface="Verdana"/>
                <a:cs typeface="Verdana"/>
              </a:rPr>
              <a:t>вcя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75">
                <a:solidFill>
                  <a:srgbClr val="414042"/>
                </a:solidFill>
                <a:latin typeface="Verdana"/>
                <a:cs typeface="Verdana"/>
              </a:rPr>
              <a:t>PФ</a:t>
            </a:r>
            <a:endParaRPr sz="900">
              <a:latin typeface="Verdana"/>
              <a:cs typeface="Verdana"/>
            </a:endParaRPr>
          </a:p>
          <a:p>
            <a:pPr marL="12700" marR="5080">
              <a:lnSpc>
                <a:spcPts val="940"/>
              </a:lnSpc>
              <a:spcBef>
                <a:spcPts val="935"/>
              </a:spcBef>
            </a:pPr>
            <a:r>
              <a:rPr dirty="0" sz="900" spc="10">
                <a:solidFill>
                  <a:srgbClr val="414042"/>
                </a:solidFill>
                <a:latin typeface="Verdana"/>
                <a:cs typeface="Verdana"/>
              </a:rPr>
              <a:t>ДA,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30">
                <a:solidFill>
                  <a:srgbClr val="414042"/>
                </a:solidFill>
                <a:latin typeface="Verdana"/>
                <a:cs typeface="Verdana"/>
              </a:rPr>
              <a:t>шк</a:t>
            </a:r>
            <a:r>
              <a:rPr dirty="0" sz="90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11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25">
                <a:solidFill>
                  <a:srgbClr val="414042"/>
                </a:solidFill>
                <a:latin typeface="Verdana"/>
                <a:cs typeface="Verdana"/>
              </a:rPr>
              <a:t>льники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60">
                <a:solidFill>
                  <a:srgbClr val="414042"/>
                </a:solidFill>
                <a:latin typeface="Verdana"/>
                <a:cs typeface="Verdana"/>
              </a:rPr>
              <a:t>14</a:t>
            </a:r>
            <a:r>
              <a:rPr dirty="0" sz="900" spc="10">
                <a:solidFill>
                  <a:srgbClr val="414042"/>
                </a:solidFill>
                <a:latin typeface="Verdana"/>
                <a:cs typeface="Verdana"/>
              </a:rPr>
              <a:t>-</a:t>
            </a:r>
            <a:r>
              <a:rPr dirty="0" sz="900" spc="-60">
                <a:solidFill>
                  <a:srgbClr val="414042"/>
                </a:solidFill>
                <a:latin typeface="Verdana"/>
                <a:cs typeface="Verdana"/>
              </a:rPr>
              <a:t>18</a:t>
            </a:r>
            <a:r>
              <a:rPr dirty="0" sz="900" spc="-9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900" spc="-10">
                <a:solidFill>
                  <a:srgbClr val="414042"/>
                </a:solidFill>
                <a:latin typeface="Verdana"/>
                <a:cs typeface="Verdana"/>
              </a:rPr>
              <a:t>лe  </a:t>
            </a:r>
            <a:r>
              <a:rPr dirty="0" sz="900" spc="-5">
                <a:solidFill>
                  <a:srgbClr val="414042"/>
                </a:solidFill>
                <a:latin typeface="Verdana"/>
                <a:cs typeface="Verdana"/>
              </a:rPr>
              <a:t>peгиoны-пилoты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604418" y="4767582"/>
            <a:ext cx="300101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9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оци</a:t>
            </a:r>
            <a:r>
              <a:rPr dirty="0" sz="1300" spc="-30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300" spc="-15" b="1">
                <a:solidFill>
                  <a:srgbClr val="FFFFFF"/>
                </a:solidFill>
                <a:latin typeface="Arial"/>
                <a:cs typeface="Arial"/>
              </a:rPr>
              <a:t>логия</a:t>
            </a:r>
            <a:r>
              <a:rPr dirty="0" sz="13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300" spc="65" b="1">
                <a:solidFill>
                  <a:srgbClr val="FFFFFF"/>
                </a:solidFill>
                <a:latin typeface="Arial"/>
                <a:cs typeface="Arial"/>
              </a:rPr>
              <a:t>ВЦИОМ</a:t>
            </a:r>
            <a:r>
              <a:rPr dirty="0" sz="13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300" spc="2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300" spc="60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300" spc="-25" b="1">
                <a:solidFill>
                  <a:srgbClr val="FFFFFF"/>
                </a:solidFill>
                <a:latin typeface="Arial"/>
                <a:cs typeface="Arial"/>
              </a:rPr>
              <a:t>абрь</a:t>
            </a:r>
            <a:r>
              <a:rPr dirty="0" sz="13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300" spc="20" b="1">
                <a:solidFill>
                  <a:srgbClr val="FFFFFF"/>
                </a:solidFill>
                <a:latin typeface="Arial"/>
                <a:cs typeface="Arial"/>
              </a:rPr>
              <a:t>2021):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2487676" y="5578411"/>
            <a:ext cx="2440305" cy="212090"/>
            <a:chOff x="2487676" y="5578411"/>
            <a:chExt cx="2440305" cy="212090"/>
          </a:xfrm>
        </p:grpSpPr>
        <p:sp>
          <p:nvSpPr>
            <p:cNvPr id="69" name="object 69"/>
            <p:cNvSpPr/>
            <p:nvPr/>
          </p:nvSpPr>
          <p:spPr>
            <a:xfrm>
              <a:off x="2494026" y="5584774"/>
              <a:ext cx="1458595" cy="192405"/>
            </a:xfrm>
            <a:custGeom>
              <a:avLst/>
              <a:gdLst/>
              <a:ahLst/>
              <a:cxnLst/>
              <a:rect l="l" t="t" r="r" b="b"/>
              <a:pathLst>
                <a:path w="1458595" h="192404">
                  <a:moveTo>
                    <a:pt x="1458010" y="0"/>
                  </a:moveTo>
                  <a:lnTo>
                    <a:pt x="0" y="0"/>
                  </a:lnTo>
                  <a:lnTo>
                    <a:pt x="0" y="192201"/>
                  </a:lnTo>
                  <a:lnTo>
                    <a:pt x="1458010" y="192201"/>
                  </a:lnTo>
                  <a:lnTo>
                    <a:pt x="145801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494026" y="5584761"/>
              <a:ext cx="2427605" cy="199390"/>
            </a:xfrm>
            <a:custGeom>
              <a:avLst/>
              <a:gdLst/>
              <a:ahLst/>
              <a:cxnLst/>
              <a:rect l="l" t="t" r="r" b="b"/>
              <a:pathLst>
                <a:path w="2427604" h="199389">
                  <a:moveTo>
                    <a:pt x="2427249" y="198818"/>
                  </a:moveTo>
                  <a:lnTo>
                    <a:pt x="0" y="198818"/>
                  </a:lnTo>
                  <a:lnTo>
                    <a:pt x="0" y="0"/>
                  </a:lnTo>
                  <a:lnTo>
                    <a:pt x="2427249" y="0"/>
                  </a:lnTo>
                  <a:lnTo>
                    <a:pt x="2427249" y="198818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1" name="object 71"/>
          <p:cNvSpPr/>
          <p:nvPr/>
        </p:nvSpPr>
        <p:spPr>
          <a:xfrm>
            <a:off x="2494026" y="6227622"/>
            <a:ext cx="170180" cy="165735"/>
          </a:xfrm>
          <a:custGeom>
            <a:avLst/>
            <a:gdLst/>
            <a:ahLst/>
            <a:cxnLst/>
            <a:rect l="l" t="t" r="r" b="b"/>
            <a:pathLst>
              <a:path w="170180" h="165735">
                <a:moveTo>
                  <a:pt x="169824" y="0"/>
                </a:moveTo>
                <a:lnTo>
                  <a:pt x="0" y="0"/>
                </a:lnTo>
                <a:lnTo>
                  <a:pt x="0" y="165684"/>
                </a:lnTo>
                <a:lnTo>
                  <a:pt x="169824" y="165684"/>
                </a:lnTo>
                <a:lnTo>
                  <a:pt x="169824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494026" y="6585178"/>
            <a:ext cx="170180" cy="165735"/>
          </a:xfrm>
          <a:custGeom>
            <a:avLst/>
            <a:gdLst/>
            <a:ahLst/>
            <a:cxnLst/>
            <a:rect l="l" t="t" r="r" b="b"/>
            <a:pathLst>
              <a:path w="170180" h="165734">
                <a:moveTo>
                  <a:pt x="169824" y="0"/>
                </a:moveTo>
                <a:lnTo>
                  <a:pt x="0" y="0"/>
                </a:lnTo>
                <a:lnTo>
                  <a:pt x="0" y="165684"/>
                </a:lnTo>
                <a:lnTo>
                  <a:pt x="169824" y="165684"/>
                </a:lnTo>
                <a:lnTo>
                  <a:pt x="169824" y="0"/>
                </a:lnTo>
                <a:close/>
              </a:path>
            </a:pathLst>
          </a:custGeom>
          <a:solidFill>
            <a:srgbClr val="00623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3" name="object 73"/>
          <p:cNvGrpSpPr/>
          <p:nvPr/>
        </p:nvGrpSpPr>
        <p:grpSpPr>
          <a:xfrm>
            <a:off x="2487676" y="5860097"/>
            <a:ext cx="2440305" cy="212090"/>
            <a:chOff x="2487676" y="5860097"/>
            <a:chExt cx="2440305" cy="212090"/>
          </a:xfrm>
        </p:grpSpPr>
        <p:sp>
          <p:nvSpPr>
            <p:cNvPr id="74" name="object 74"/>
            <p:cNvSpPr/>
            <p:nvPr/>
          </p:nvSpPr>
          <p:spPr>
            <a:xfrm>
              <a:off x="2494026" y="5866421"/>
              <a:ext cx="1610360" cy="192405"/>
            </a:xfrm>
            <a:custGeom>
              <a:avLst/>
              <a:gdLst/>
              <a:ahLst/>
              <a:cxnLst/>
              <a:rect l="l" t="t" r="r" b="b"/>
              <a:pathLst>
                <a:path w="1610360" h="192404">
                  <a:moveTo>
                    <a:pt x="1609890" y="0"/>
                  </a:moveTo>
                  <a:lnTo>
                    <a:pt x="0" y="0"/>
                  </a:lnTo>
                  <a:lnTo>
                    <a:pt x="0" y="192201"/>
                  </a:lnTo>
                  <a:lnTo>
                    <a:pt x="1609890" y="192201"/>
                  </a:lnTo>
                  <a:lnTo>
                    <a:pt x="1609890" y="0"/>
                  </a:lnTo>
                  <a:close/>
                </a:path>
              </a:pathLst>
            </a:custGeom>
            <a:solidFill>
              <a:srgbClr val="006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494026" y="5866447"/>
              <a:ext cx="2427605" cy="199390"/>
            </a:xfrm>
            <a:custGeom>
              <a:avLst/>
              <a:gdLst/>
              <a:ahLst/>
              <a:cxnLst/>
              <a:rect l="l" t="t" r="r" b="b"/>
              <a:pathLst>
                <a:path w="2427604" h="199389">
                  <a:moveTo>
                    <a:pt x="2427249" y="198793"/>
                  </a:moveTo>
                  <a:lnTo>
                    <a:pt x="0" y="198793"/>
                  </a:lnTo>
                  <a:lnTo>
                    <a:pt x="0" y="0"/>
                  </a:lnTo>
                  <a:lnTo>
                    <a:pt x="2427249" y="0"/>
                  </a:lnTo>
                  <a:lnTo>
                    <a:pt x="2427249" y="198793"/>
                  </a:lnTo>
                  <a:close/>
                </a:path>
              </a:pathLst>
            </a:custGeom>
            <a:ln w="12699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6" name="object 7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9526" y="4759820"/>
            <a:ext cx="1755927" cy="17559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86771" y="7086830"/>
            <a:ext cx="14605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414042"/>
                </a:solidFill>
                <a:latin typeface="Verdana"/>
                <a:cs typeface="Verdana"/>
              </a:rPr>
              <a:t>6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1025" y="12"/>
            <a:ext cx="4110977" cy="108861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8071" y="3273247"/>
            <a:ext cx="8667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40">
                <a:solidFill>
                  <a:srgbClr val="414042"/>
                </a:solidFill>
                <a:latin typeface="Verdana"/>
                <a:cs typeface="Verdana"/>
              </a:rPr>
              <a:t>500</a:t>
            </a:r>
            <a:r>
              <a:rPr dirty="0" sz="140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-85">
                <a:solidFill>
                  <a:srgbClr val="414042"/>
                </a:solidFill>
                <a:latin typeface="Verdana"/>
                <a:cs typeface="Verdana"/>
              </a:rPr>
              <a:t>ш</a:t>
            </a:r>
            <a:r>
              <a:rPr dirty="0" sz="1400" spc="-114">
                <a:solidFill>
                  <a:srgbClr val="414042"/>
                </a:solidFill>
                <a:latin typeface="Verdana"/>
                <a:cs typeface="Verdana"/>
              </a:rPr>
              <a:t>к</a:t>
            </a:r>
            <a:r>
              <a:rPr dirty="0" sz="1400" spc="-45">
                <a:solidFill>
                  <a:srgbClr val="414042"/>
                </a:solidFill>
                <a:latin typeface="Verdana"/>
                <a:cs typeface="Verdana"/>
              </a:rPr>
              <a:t>o</a:t>
            </a:r>
            <a:r>
              <a:rPr dirty="0" sz="1400" spc="-40">
                <a:solidFill>
                  <a:srgbClr val="414042"/>
                </a:solidFill>
                <a:latin typeface="Verdana"/>
                <a:cs typeface="Verdana"/>
              </a:rPr>
              <a:t>л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3903" y="3098994"/>
            <a:ext cx="3013075" cy="564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20"/>
              </a:lnSpc>
              <a:spcBef>
                <a:spcPts val="100"/>
              </a:spcBef>
            </a:pPr>
            <a:r>
              <a:rPr dirty="0" sz="1200" spc="-35">
                <a:solidFill>
                  <a:srgbClr val="414042"/>
                </a:solidFill>
                <a:latin typeface="Verdana"/>
                <a:cs typeface="Verdana"/>
              </a:rPr>
              <a:t>Пapтнepы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ts val="1400"/>
              </a:lnSpc>
              <a:spcBef>
                <a:spcPts val="60"/>
              </a:spcBef>
            </a:pPr>
            <a:r>
              <a:rPr dirty="0" sz="1200" spc="45">
                <a:solidFill>
                  <a:srgbClr val="414042"/>
                </a:solidFill>
                <a:latin typeface="Tahoma"/>
                <a:cs typeface="Tahoma"/>
              </a:rPr>
              <a:t>Өeдepaльный</a:t>
            </a:r>
            <a:r>
              <a:rPr dirty="0" sz="12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цeнтp</a:t>
            </a:r>
            <a:r>
              <a:rPr dirty="0" sz="12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дeтcкo-юнoшecкoгo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тypnзмa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кpaeвeдeнnя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7532" y="4682568"/>
            <a:ext cx="1640205" cy="1136015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54355">
              <a:lnSpc>
                <a:spcPts val="1800"/>
              </a:lnSpc>
              <a:spcBef>
                <a:spcPts val="259"/>
              </a:spcBef>
            </a:pPr>
            <a:r>
              <a:rPr dirty="0" sz="1600" spc="-50">
                <a:solidFill>
                  <a:srgbClr val="414042"/>
                </a:solidFill>
                <a:latin typeface="Verdana"/>
                <a:cs typeface="Verdana"/>
              </a:rPr>
              <a:t>Шкoльный  </a:t>
            </a:r>
            <a:r>
              <a:rPr dirty="0" sz="1600" spc="-50">
                <a:solidFill>
                  <a:srgbClr val="414042"/>
                </a:solidFill>
                <a:latin typeface="Verdana"/>
                <a:cs typeface="Verdana"/>
              </a:rPr>
              <a:t>тeaтp</a:t>
            </a:r>
            <a:endParaRPr sz="1600">
              <a:latin typeface="Verdana"/>
              <a:cs typeface="Verdana"/>
            </a:endParaRPr>
          </a:p>
          <a:p>
            <a:pPr marL="12700" marR="5080">
              <a:lnSpc>
                <a:spcPts val="1400"/>
              </a:lnSpc>
              <a:spcBef>
                <a:spcPts val="819"/>
              </a:spcBef>
            </a:pPr>
            <a:r>
              <a:rPr dirty="0" sz="1200" spc="-35">
                <a:solidFill>
                  <a:srgbClr val="414042"/>
                </a:solidFill>
                <a:latin typeface="Verdana"/>
                <a:cs typeface="Verdana"/>
              </a:rPr>
              <a:t>Пapтнepы </a:t>
            </a:r>
            <a:r>
              <a:rPr dirty="0" sz="1200" spc="-3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200" spc="-125">
                <a:solidFill>
                  <a:srgbClr val="414042"/>
                </a:solidFill>
                <a:latin typeface="Tahoma"/>
                <a:cs typeface="Tahoma"/>
              </a:rPr>
              <a:t>T</a:t>
            </a:r>
            <a:r>
              <a:rPr dirty="0" sz="1200" spc="20">
                <a:solidFill>
                  <a:srgbClr val="414042"/>
                </a:solidFill>
                <a:latin typeface="Tahoma"/>
                <a:cs typeface="Tahoma"/>
              </a:rPr>
              <a:t>e</a:t>
            </a:r>
            <a:r>
              <a:rPr dirty="0" sz="1200" spc="-5">
                <a:solidFill>
                  <a:srgbClr val="414042"/>
                </a:solidFill>
                <a:latin typeface="Tahoma"/>
                <a:cs typeface="Tahoma"/>
              </a:rPr>
              <a:t>a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тpaльный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414042"/>
                </a:solidFill>
                <a:latin typeface="Tahoma"/>
                <a:cs typeface="Tahoma"/>
              </a:rPr>
              <a:t>nнcтnтyт  </a:t>
            </a:r>
            <a:r>
              <a:rPr dirty="0" sz="1200" spc="-20">
                <a:solidFill>
                  <a:srgbClr val="414042"/>
                </a:solidFill>
                <a:latin typeface="Tahoma"/>
                <a:cs typeface="Tahoma"/>
              </a:rPr>
              <a:t>nм.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414042"/>
                </a:solidFill>
                <a:latin typeface="Tahoma"/>
                <a:cs typeface="Tahoma"/>
              </a:rPr>
              <a:t>Б.</a:t>
            </a:r>
            <a:r>
              <a:rPr dirty="0" sz="1200" spc="120">
                <a:solidFill>
                  <a:srgbClr val="414042"/>
                </a:solidFill>
                <a:latin typeface="Tahoma"/>
                <a:cs typeface="Tahoma"/>
              </a:rPr>
              <a:t>Щ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yкnнa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071" y="6036252"/>
            <a:ext cx="8756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45">
                <a:solidFill>
                  <a:srgbClr val="414042"/>
                </a:solidFill>
                <a:latin typeface="Verdana"/>
                <a:cs typeface="Verdana"/>
              </a:rPr>
              <a:t>300</a:t>
            </a:r>
            <a:r>
              <a:rPr dirty="0" sz="140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-55">
                <a:solidFill>
                  <a:srgbClr val="414042"/>
                </a:solidFill>
                <a:latin typeface="Verdana"/>
                <a:cs typeface="Verdana"/>
              </a:rPr>
              <a:t>шкoл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53904" y="3869226"/>
            <a:ext cx="848994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solidFill>
                  <a:srgbClr val="414042"/>
                </a:solidFill>
                <a:latin typeface="Verdana"/>
                <a:cs typeface="Verdana"/>
              </a:rPr>
              <a:t>100</a:t>
            </a:r>
            <a:r>
              <a:rPr dirty="0" sz="140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-55">
                <a:solidFill>
                  <a:srgbClr val="414042"/>
                </a:solidFill>
                <a:latin typeface="Verdana"/>
                <a:cs typeface="Verdana"/>
              </a:rPr>
              <a:t>шкoл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55403" y="2372971"/>
            <a:ext cx="1882775" cy="1004569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640715">
              <a:lnSpc>
                <a:spcPts val="1800"/>
              </a:lnSpc>
              <a:spcBef>
                <a:spcPts val="259"/>
              </a:spcBef>
            </a:pPr>
            <a:r>
              <a:rPr dirty="0" sz="1600" spc="-55">
                <a:solidFill>
                  <a:srgbClr val="414042"/>
                </a:solidFill>
                <a:latin typeface="Verdana"/>
                <a:cs typeface="Verdana"/>
              </a:rPr>
              <a:t>Cпopтивный  </a:t>
            </a:r>
            <a:r>
              <a:rPr dirty="0" sz="1600" spc="-70">
                <a:solidFill>
                  <a:srgbClr val="414042"/>
                </a:solidFill>
                <a:latin typeface="Verdana"/>
                <a:cs typeface="Verdana"/>
              </a:rPr>
              <a:t>клy6</a:t>
            </a:r>
            <a:endParaRPr sz="1600">
              <a:latin typeface="Verdana"/>
              <a:cs typeface="Verdana"/>
            </a:endParaRPr>
          </a:p>
          <a:p>
            <a:pPr marL="16510">
              <a:lnSpc>
                <a:spcPts val="1420"/>
              </a:lnSpc>
              <a:spcBef>
                <a:spcPts val="1110"/>
              </a:spcBef>
            </a:pPr>
            <a:r>
              <a:rPr dirty="0" sz="1200" spc="-35">
                <a:solidFill>
                  <a:srgbClr val="414042"/>
                </a:solidFill>
                <a:latin typeface="Verdana"/>
                <a:cs typeface="Verdana"/>
              </a:rPr>
              <a:t>Пapтнepы</a:t>
            </a:r>
            <a:endParaRPr sz="1200">
              <a:latin typeface="Verdana"/>
              <a:cs typeface="Verdana"/>
            </a:endParaRPr>
          </a:p>
          <a:p>
            <a:pPr marL="16510">
              <a:lnSpc>
                <a:spcPts val="1420"/>
              </a:lnSpc>
            </a:pPr>
            <a:r>
              <a:rPr dirty="0" sz="1200" spc="55">
                <a:solidFill>
                  <a:srgbClr val="414042"/>
                </a:solidFill>
                <a:latin typeface="Tahoma"/>
                <a:cs typeface="Tahoma"/>
              </a:rPr>
              <a:t>Mnнnc</a:t>
            </a:r>
            <a:r>
              <a:rPr dirty="0" sz="1200" spc="-40">
                <a:solidFill>
                  <a:srgbClr val="414042"/>
                </a:solidFill>
                <a:latin typeface="Tahoma"/>
                <a:cs typeface="Tahoma"/>
              </a:rPr>
              <a:t>т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epcтвo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cпo</a:t>
            </a:r>
            <a:r>
              <a:rPr dirty="0" sz="1200" spc="50">
                <a:solidFill>
                  <a:srgbClr val="414042"/>
                </a:solidFill>
                <a:latin typeface="Tahoma"/>
                <a:cs typeface="Tahoma"/>
              </a:rPr>
              <a:t>p</a:t>
            </a:r>
            <a:r>
              <a:rPr dirty="0" sz="1200" spc="-15">
                <a:solidFill>
                  <a:srgbClr val="414042"/>
                </a:solidFill>
                <a:latin typeface="Tahoma"/>
                <a:cs typeface="Tahoma"/>
              </a:rPr>
              <a:t>т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a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50">
                <a:solidFill>
                  <a:srgbClr val="414042"/>
                </a:solidFill>
                <a:latin typeface="Tahoma"/>
                <a:cs typeface="Tahoma"/>
              </a:rPr>
              <a:t>PӨ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59711" y="3581394"/>
            <a:ext cx="8858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70">
                <a:solidFill>
                  <a:srgbClr val="414042"/>
                </a:solidFill>
                <a:latin typeface="Verdana"/>
                <a:cs typeface="Verdana"/>
              </a:rPr>
              <a:t>400</a:t>
            </a:r>
            <a:r>
              <a:rPr dirty="0" sz="140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-55">
                <a:solidFill>
                  <a:srgbClr val="414042"/>
                </a:solidFill>
                <a:latin typeface="Verdana"/>
                <a:cs typeface="Verdana"/>
              </a:rPr>
              <a:t>шкoл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53347" y="4682648"/>
            <a:ext cx="2017395" cy="98806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806450">
              <a:lnSpc>
                <a:spcPts val="1800"/>
              </a:lnSpc>
              <a:spcBef>
                <a:spcPts val="259"/>
              </a:spcBef>
            </a:pPr>
            <a:r>
              <a:rPr dirty="0" sz="1600" spc="-55">
                <a:solidFill>
                  <a:srgbClr val="414042"/>
                </a:solidFill>
                <a:latin typeface="Verdana"/>
                <a:cs typeface="Verdana"/>
              </a:rPr>
              <a:t>Шкoльный </a:t>
            </a:r>
            <a:r>
              <a:rPr dirty="0" sz="1600" spc="-5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600" spc="-50">
                <a:solidFill>
                  <a:srgbClr val="414042"/>
                </a:solidFill>
                <a:latin typeface="Verdana"/>
                <a:cs typeface="Verdana"/>
              </a:rPr>
              <a:t>мeдиaцeнтp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20"/>
              </a:lnSpc>
              <a:spcBef>
                <a:spcPts val="975"/>
              </a:spcBef>
            </a:pPr>
            <a:r>
              <a:rPr dirty="0" sz="1200" spc="-35">
                <a:solidFill>
                  <a:srgbClr val="414042"/>
                </a:solidFill>
                <a:latin typeface="Verdana"/>
                <a:cs typeface="Verdana"/>
              </a:rPr>
              <a:t>Пapтнepы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420"/>
              </a:lnSpc>
            </a:pPr>
            <a:r>
              <a:rPr dirty="0" sz="1200" spc="55">
                <a:solidFill>
                  <a:srgbClr val="414042"/>
                </a:solidFill>
                <a:latin typeface="Tahoma"/>
                <a:cs typeface="Tahoma"/>
              </a:rPr>
              <a:t>Meдna</a:t>
            </a:r>
            <a:r>
              <a:rPr dirty="0" sz="12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10">
                <a:solidFill>
                  <a:srgbClr val="414042"/>
                </a:solidFill>
                <a:latin typeface="Tahoma"/>
                <a:cs typeface="Tahoma"/>
              </a:rPr>
              <a:t>Nкoлa</a:t>
            </a:r>
            <a:r>
              <a:rPr dirty="0" sz="12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5">
                <a:solidFill>
                  <a:srgbClr val="414042"/>
                </a:solidFill>
                <a:latin typeface="Tahoma"/>
                <a:cs typeface="Tahoma"/>
              </a:rPr>
              <a:t>«Ocтaнкnнo»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53903" y="5910220"/>
            <a:ext cx="8858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70">
                <a:solidFill>
                  <a:srgbClr val="414042"/>
                </a:solidFill>
                <a:latin typeface="Verdana"/>
                <a:cs typeface="Verdana"/>
              </a:rPr>
              <a:t>400</a:t>
            </a:r>
            <a:r>
              <a:rPr dirty="0" sz="140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-55">
                <a:solidFill>
                  <a:srgbClr val="414042"/>
                </a:solidFill>
                <a:latin typeface="Verdana"/>
                <a:cs typeface="Verdana"/>
              </a:rPr>
              <a:t>шкoл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56511" y="4682605"/>
            <a:ext cx="3289300" cy="116586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1910" marR="2174240">
              <a:lnSpc>
                <a:spcPts val="1800"/>
              </a:lnSpc>
              <a:spcBef>
                <a:spcPts val="259"/>
              </a:spcBef>
            </a:pPr>
            <a:r>
              <a:rPr dirty="0" sz="1600" spc="-50">
                <a:solidFill>
                  <a:srgbClr val="414042"/>
                </a:solidFill>
                <a:latin typeface="Verdana"/>
                <a:cs typeface="Verdana"/>
              </a:rPr>
              <a:t>Шкoльный  </a:t>
            </a:r>
            <a:r>
              <a:rPr dirty="0" sz="1600" spc="-65">
                <a:solidFill>
                  <a:srgbClr val="414042"/>
                </a:solidFill>
                <a:latin typeface="Verdana"/>
                <a:cs typeface="Verdana"/>
              </a:rPr>
              <a:t>мyзeй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20"/>
              </a:lnSpc>
              <a:spcBef>
                <a:spcPts val="975"/>
              </a:spcBef>
            </a:pPr>
            <a:r>
              <a:rPr dirty="0" sz="1200" spc="-35">
                <a:solidFill>
                  <a:srgbClr val="414042"/>
                </a:solidFill>
                <a:latin typeface="Verdana"/>
                <a:cs typeface="Verdana"/>
              </a:rPr>
              <a:t>Пapтнepы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ts val="1400"/>
              </a:lnSpc>
              <a:spcBef>
                <a:spcPts val="60"/>
              </a:spcBef>
            </a:pP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Цeнтpaльный</a:t>
            </a:r>
            <a:r>
              <a:rPr dirty="0" sz="12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мyзeй</a:t>
            </a:r>
            <a:r>
              <a:rPr dirty="0" sz="12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Beлnкoй</a:t>
            </a:r>
            <a:r>
              <a:rPr dirty="0" sz="12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Oтeчecтвeннoй </a:t>
            </a:r>
            <a:r>
              <a:rPr dirty="0" sz="1200" spc="-3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вoйны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414042"/>
                </a:solidFill>
                <a:latin typeface="Tahoma"/>
                <a:cs typeface="Tahoma"/>
              </a:rPr>
              <a:t>1941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–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414042"/>
                </a:solidFill>
                <a:latin typeface="Tahoma"/>
                <a:cs typeface="Tahoma"/>
              </a:rPr>
              <a:t>1945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г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г</a:t>
            </a:r>
            <a:r>
              <a:rPr dirty="0" sz="1200" spc="-120">
                <a:solidFill>
                  <a:srgbClr val="414042"/>
                </a:solidFill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56511" y="6054385"/>
            <a:ext cx="8858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70">
                <a:solidFill>
                  <a:srgbClr val="414042"/>
                </a:solidFill>
                <a:latin typeface="Verdana"/>
                <a:cs typeface="Verdana"/>
              </a:rPr>
              <a:t>400</a:t>
            </a:r>
            <a:r>
              <a:rPr dirty="0" sz="1400" spc="-165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400" spc="-55">
                <a:solidFill>
                  <a:srgbClr val="414042"/>
                </a:solidFill>
                <a:latin typeface="Verdana"/>
                <a:cs typeface="Verdana"/>
              </a:rPr>
              <a:t>шкoл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47606" y="529301"/>
            <a:ext cx="5065395" cy="1156335"/>
          </a:xfrm>
          <a:prstGeom prst="rect"/>
        </p:spPr>
        <p:txBody>
          <a:bodyPr wrap="square" lIns="0" tIns="35560" rIns="0" bIns="0" rtlCol="0" vert="horz">
            <a:spAutoFit/>
          </a:bodyPr>
          <a:lstStyle/>
          <a:p>
            <a:pPr marL="12700" marR="218440">
              <a:lnSpc>
                <a:spcPts val="2520"/>
              </a:lnSpc>
              <a:spcBef>
                <a:spcPts val="280"/>
              </a:spcBef>
            </a:pPr>
            <a:r>
              <a:rPr dirty="0" spc="-10"/>
              <a:t>Мониторинг</a:t>
            </a:r>
            <a:r>
              <a:rPr dirty="0" spc="-110"/>
              <a:t> </a:t>
            </a:r>
            <a:r>
              <a:rPr dirty="0" spc="-70"/>
              <a:t>воспитательной</a:t>
            </a:r>
            <a:r>
              <a:rPr dirty="0" spc="-105"/>
              <a:t> </a:t>
            </a:r>
            <a:r>
              <a:rPr dirty="0" spc="-60"/>
              <a:t>среды </a:t>
            </a:r>
            <a:r>
              <a:rPr dirty="0" spc="-600"/>
              <a:t> </a:t>
            </a:r>
            <a:r>
              <a:rPr dirty="0" spc="-150"/>
              <a:t>в</a:t>
            </a:r>
            <a:r>
              <a:rPr dirty="0" spc="-125"/>
              <a:t> </a:t>
            </a:r>
            <a:r>
              <a:rPr dirty="0" spc="-65"/>
              <a:t>пилотных</a:t>
            </a:r>
            <a:r>
              <a:rPr dirty="0" spc="-125"/>
              <a:t> </a:t>
            </a:r>
            <a:r>
              <a:rPr dirty="0" spc="-25"/>
              <a:t>школах</a:t>
            </a:r>
          </a:p>
          <a:p>
            <a:pPr marL="12700" marR="5080">
              <a:lnSpc>
                <a:spcPts val="1660"/>
              </a:lnSpc>
              <a:spcBef>
                <a:spcPts val="414"/>
              </a:spcBef>
            </a:pPr>
            <a:r>
              <a:rPr dirty="0" sz="1400" spc="85" b="0">
                <a:solidFill>
                  <a:srgbClr val="F7941D"/>
                </a:solidFill>
                <a:latin typeface="Tahoma"/>
                <a:cs typeface="Tahoma"/>
              </a:rPr>
              <a:t>Пo</a:t>
            </a:r>
            <a:r>
              <a:rPr dirty="0" sz="1400" spc="-75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30" b="0">
                <a:solidFill>
                  <a:srgbClr val="F7941D"/>
                </a:solidFill>
                <a:latin typeface="Tahoma"/>
                <a:cs typeface="Tahoma"/>
              </a:rPr>
              <a:t>nтoгaм</a:t>
            </a:r>
            <a:r>
              <a:rPr dirty="0" sz="1400" spc="-75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35" b="0">
                <a:solidFill>
                  <a:srgbClr val="F7941D"/>
                </a:solidFill>
                <a:latin typeface="Tahoma"/>
                <a:cs typeface="Tahoma"/>
              </a:rPr>
              <a:t>пpoxoшдeнnя</a:t>
            </a:r>
            <a:r>
              <a:rPr dirty="0" sz="1400" spc="-75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40" b="0">
                <a:solidFill>
                  <a:srgbClr val="F7941D"/>
                </a:solidFill>
                <a:latin typeface="Tahoma"/>
                <a:cs typeface="Tahoma"/>
              </a:rPr>
              <a:t>мoнnтopnнгa</a:t>
            </a:r>
            <a:r>
              <a:rPr dirty="0" sz="1400" spc="-75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30" b="0">
                <a:solidFill>
                  <a:srgbClr val="F7941D"/>
                </a:solidFill>
                <a:latin typeface="Tahoma"/>
                <a:cs typeface="Tahoma"/>
              </a:rPr>
              <a:t>пnлoтнымn</a:t>
            </a:r>
            <a:r>
              <a:rPr dirty="0" sz="1400" spc="-70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40" b="0">
                <a:solidFill>
                  <a:srgbClr val="F7941D"/>
                </a:solidFill>
                <a:latin typeface="Tahoma"/>
                <a:cs typeface="Tahoma"/>
              </a:rPr>
              <a:t>шкoлaмn </a:t>
            </a:r>
            <a:r>
              <a:rPr dirty="0" sz="1400" spc="-425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45" b="0">
                <a:solidFill>
                  <a:srgbClr val="F7941D"/>
                </a:solidFill>
                <a:latin typeface="Tahoma"/>
                <a:cs typeface="Tahoma"/>
              </a:rPr>
              <a:t>oпpeдeлeны</a:t>
            </a:r>
            <a:r>
              <a:rPr dirty="0" sz="1400" spc="-85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25" b="0">
                <a:solidFill>
                  <a:srgbClr val="F7941D"/>
                </a:solidFill>
                <a:latin typeface="Tahoma"/>
                <a:cs typeface="Tahoma"/>
              </a:rPr>
              <a:t>ключeвыe</a:t>
            </a:r>
            <a:r>
              <a:rPr dirty="0" sz="1400" spc="-85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35" b="0">
                <a:solidFill>
                  <a:srgbClr val="F7941D"/>
                </a:solidFill>
                <a:latin typeface="Tahoma"/>
                <a:cs typeface="Tahoma"/>
              </a:rPr>
              <a:t>нaпpaвлeнnя</a:t>
            </a:r>
            <a:r>
              <a:rPr dirty="0" sz="1400" spc="-80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30" b="0">
                <a:solidFill>
                  <a:srgbClr val="F7941D"/>
                </a:solidFill>
                <a:latin typeface="Tahoma"/>
                <a:cs typeface="Tahoma"/>
              </a:rPr>
              <a:t>paзвnтnя</a:t>
            </a:r>
            <a:r>
              <a:rPr dirty="0" sz="1400" spc="-85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25" b="0">
                <a:solidFill>
                  <a:srgbClr val="F7941D"/>
                </a:solidFill>
                <a:latin typeface="Tahoma"/>
                <a:cs typeface="Tahoma"/>
              </a:rPr>
              <a:t>в</a:t>
            </a:r>
            <a:r>
              <a:rPr dirty="0" sz="1400" spc="-80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75" b="0">
                <a:solidFill>
                  <a:srgbClr val="F7941D"/>
                </a:solidFill>
                <a:latin typeface="Tahoma"/>
                <a:cs typeface="Tahoma"/>
              </a:rPr>
              <a:t>2022</a:t>
            </a:r>
            <a:r>
              <a:rPr dirty="0" sz="1400" spc="-85" b="0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1400" spc="60" b="0">
                <a:solidFill>
                  <a:srgbClr val="F7941D"/>
                </a:solidFill>
                <a:latin typeface="Tahoma"/>
                <a:cs typeface="Tahoma"/>
              </a:rPr>
              <a:t>гoдy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7490" y="2373013"/>
            <a:ext cx="1283335" cy="726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 indent="635">
              <a:lnSpc>
                <a:spcPts val="1800"/>
              </a:lnSpc>
              <a:spcBef>
                <a:spcPts val="259"/>
              </a:spcBef>
            </a:pPr>
            <a:r>
              <a:rPr dirty="0" sz="1600" spc="-65">
                <a:solidFill>
                  <a:srgbClr val="414042"/>
                </a:solidFill>
                <a:latin typeface="Verdana"/>
                <a:cs typeface="Verdana"/>
              </a:rPr>
              <a:t>Пepвичнaя </a:t>
            </a:r>
            <a:r>
              <a:rPr dirty="0" sz="1600" spc="-6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600" spc="-60">
                <a:solidFill>
                  <a:srgbClr val="414042"/>
                </a:solidFill>
                <a:latin typeface="Verdana"/>
                <a:cs typeface="Verdana"/>
              </a:rPr>
              <a:t>opгaнизaция  </a:t>
            </a:r>
            <a:r>
              <a:rPr dirty="0" sz="1600" spc="65">
                <a:solidFill>
                  <a:srgbClr val="414042"/>
                </a:solidFill>
                <a:latin typeface="Verdana"/>
                <a:cs typeface="Verdana"/>
              </a:rPr>
              <a:t>PДШ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53272" y="2373091"/>
            <a:ext cx="1492885" cy="4978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dirty="0" sz="1600" spc="-60">
                <a:solidFill>
                  <a:srgbClr val="414042"/>
                </a:solidFill>
                <a:latin typeface="Verdana"/>
                <a:cs typeface="Verdana"/>
              </a:rPr>
              <a:t>Typиcтичecкий  </a:t>
            </a:r>
            <a:r>
              <a:rPr dirty="0" sz="1600" spc="-70">
                <a:solidFill>
                  <a:srgbClr val="414042"/>
                </a:solidFill>
                <a:latin typeface="Verdana"/>
                <a:cs typeface="Verdana"/>
              </a:rPr>
              <a:t>клy6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5227" y="2004656"/>
            <a:ext cx="1015479" cy="101547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5299" y="2004656"/>
            <a:ext cx="1010246" cy="101027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41753" y="2004656"/>
            <a:ext cx="1010259" cy="101027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5299" y="4323651"/>
            <a:ext cx="1010246" cy="101028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41753" y="4323651"/>
            <a:ext cx="1012431" cy="101245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95227" y="4323651"/>
            <a:ext cx="1010272" cy="1010284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3158642" y="2444398"/>
            <a:ext cx="0" cy="3717925"/>
          </a:xfrm>
          <a:custGeom>
            <a:avLst/>
            <a:gdLst/>
            <a:ahLst/>
            <a:cxnLst/>
            <a:rect l="l" t="t" r="r" b="b"/>
            <a:pathLst>
              <a:path w="0" h="3717925">
                <a:moveTo>
                  <a:pt x="0" y="0"/>
                </a:moveTo>
                <a:lnTo>
                  <a:pt x="0" y="3717620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706803" y="2444398"/>
            <a:ext cx="0" cy="3717925"/>
          </a:xfrm>
          <a:custGeom>
            <a:avLst/>
            <a:gdLst/>
            <a:ahLst/>
            <a:cxnLst/>
            <a:rect l="l" t="t" r="r" b="b"/>
            <a:pathLst>
              <a:path w="0" h="3717925">
                <a:moveTo>
                  <a:pt x="0" y="0"/>
                </a:moveTo>
                <a:lnTo>
                  <a:pt x="0" y="3717620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64" y="6635204"/>
            <a:ext cx="3162846" cy="924801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543547" y="3216574"/>
            <a:ext cx="791210" cy="0"/>
          </a:xfrm>
          <a:custGeom>
            <a:avLst/>
            <a:gdLst/>
            <a:ahLst/>
            <a:cxnLst/>
            <a:rect l="l" t="t" r="r" b="b"/>
            <a:pathLst>
              <a:path w="791210" h="0">
                <a:moveTo>
                  <a:pt x="0" y="0"/>
                </a:moveTo>
                <a:lnTo>
                  <a:pt x="790600" y="0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43547" y="5954137"/>
            <a:ext cx="791210" cy="0"/>
          </a:xfrm>
          <a:custGeom>
            <a:avLst/>
            <a:gdLst/>
            <a:ahLst/>
            <a:cxnLst/>
            <a:rect l="l" t="t" r="r" b="b"/>
            <a:pathLst>
              <a:path w="791210" h="0">
                <a:moveTo>
                  <a:pt x="0" y="0"/>
                </a:moveTo>
                <a:lnTo>
                  <a:pt x="790600" y="0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462028" y="5829208"/>
            <a:ext cx="791210" cy="0"/>
          </a:xfrm>
          <a:custGeom>
            <a:avLst/>
            <a:gdLst/>
            <a:ahLst/>
            <a:cxnLst/>
            <a:rect l="l" t="t" r="r" b="b"/>
            <a:pathLst>
              <a:path w="791210" h="0">
                <a:moveTo>
                  <a:pt x="0" y="0"/>
                </a:moveTo>
                <a:lnTo>
                  <a:pt x="790600" y="0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462028" y="3809101"/>
            <a:ext cx="791210" cy="0"/>
          </a:xfrm>
          <a:custGeom>
            <a:avLst/>
            <a:gdLst/>
            <a:ahLst/>
            <a:cxnLst/>
            <a:rect l="l" t="t" r="r" b="b"/>
            <a:pathLst>
              <a:path w="791210" h="0">
                <a:moveTo>
                  <a:pt x="0" y="0"/>
                </a:moveTo>
                <a:lnTo>
                  <a:pt x="790600" y="0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86068" y="3515068"/>
            <a:ext cx="791210" cy="0"/>
          </a:xfrm>
          <a:custGeom>
            <a:avLst/>
            <a:gdLst/>
            <a:ahLst/>
            <a:cxnLst/>
            <a:rect l="l" t="t" r="r" b="b"/>
            <a:pathLst>
              <a:path w="791209" h="0">
                <a:moveTo>
                  <a:pt x="0" y="0"/>
                </a:moveTo>
                <a:lnTo>
                  <a:pt x="790600" y="0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986068" y="5996193"/>
            <a:ext cx="791210" cy="0"/>
          </a:xfrm>
          <a:custGeom>
            <a:avLst/>
            <a:gdLst/>
            <a:ahLst/>
            <a:cxnLst/>
            <a:rect l="l" t="t" r="r" b="b"/>
            <a:pathLst>
              <a:path w="791209" h="0">
                <a:moveTo>
                  <a:pt x="0" y="0"/>
                </a:moveTo>
                <a:lnTo>
                  <a:pt x="790600" y="0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411027"/>
            <a:ext cx="5619115" cy="3149600"/>
            <a:chOff x="0" y="4411027"/>
            <a:chExt cx="5619115" cy="314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645237"/>
              <a:ext cx="3150895" cy="9147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9297" y="4411027"/>
              <a:ext cx="2577807" cy="25777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6392" y="5140071"/>
              <a:ext cx="2832544" cy="188790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6650" y="0"/>
            <a:ext cx="4625352" cy="104122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927491" y="4599432"/>
            <a:ext cx="4485640" cy="2399665"/>
            <a:chOff x="5927491" y="4599432"/>
            <a:chExt cx="4485640" cy="2399665"/>
          </a:xfrm>
        </p:grpSpPr>
        <p:sp>
          <p:nvSpPr>
            <p:cNvPr id="8" name="object 8"/>
            <p:cNvSpPr/>
            <p:nvPr/>
          </p:nvSpPr>
          <p:spPr>
            <a:xfrm>
              <a:off x="5927491" y="4599432"/>
              <a:ext cx="4485640" cy="2399665"/>
            </a:xfrm>
            <a:custGeom>
              <a:avLst/>
              <a:gdLst/>
              <a:ahLst/>
              <a:cxnLst/>
              <a:rect l="l" t="t" r="r" b="b"/>
              <a:pathLst>
                <a:path w="4485640" h="2399665">
                  <a:moveTo>
                    <a:pt x="4188777" y="0"/>
                  </a:moveTo>
                  <a:lnTo>
                    <a:pt x="296557" y="0"/>
                  </a:lnTo>
                  <a:lnTo>
                    <a:pt x="248455" y="3881"/>
                  </a:lnTo>
                  <a:lnTo>
                    <a:pt x="202824" y="15119"/>
                  </a:lnTo>
                  <a:lnTo>
                    <a:pt x="160274" y="33102"/>
                  </a:lnTo>
                  <a:lnTo>
                    <a:pt x="121416" y="57220"/>
                  </a:lnTo>
                  <a:lnTo>
                    <a:pt x="86861" y="86863"/>
                  </a:lnTo>
                  <a:lnTo>
                    <a:pt x="57219" y="121419"/>
                  </a:lnTo>
                  <a:lnTo>
                    <a:pt x="33102" y="160278"/>
                  </a:lnTo>
                  <a:lnTo>
                    <a:pt x="15119" y="202830"/>
                  </a:lnTo>
                  <a:lnTo>
                    <a:pt x="3881" y="248464"/>
                  </a:lnTo>
                  <a:lnTo>
                    <a:pt x="0" y="296570"/>
                  </a:lnTo>
                  <a:lnTo>
                    <a:pt x="0" y="2102738"/>
                  </a:lnTo>
                  <a:lnTo>
                    <a:pt x="3881" y="2150844"/>
                  </a:lnTo>
                  <a:lnTo>
                    <a:pt x="15119" y="2196478"/>
                  </a:lnTo>
                  <a:lnTo>
                    <a:pt x="33102" y="2239030"/>
                  </a:lnTo>
                  <a:lnTo>
                    <a:pt x="57219" y="2277889"/>
                  </a:lnTo>
                  <a:lnTo>
                    <a:pt x="86861" y="2312446"/>
                  </a:lnTo>
                  <a:lnTo>
                    <a:pt x="121416" y="2342088"/>
                  </a:lnTo>
                  <a:lnTo>
                    <a:pt x="160274" y="2366206"/>
                  </a:lnTo>
                  <a:lnTo>
                    <a:pt x="202824" y="2384190"/>
                  </a:lnTo>
                  <a:lnTo>
                    <a:pt x="248455" y="2395427"/>
                  </a:lnTo>
                  <a:lnTo>
                    <a:pt x="296557" y="2399309"/>
                  </a:lnTo>
                  <a:lnTo>
                    <a:pt x="4188777" y="2399309"/>
                  </a:lnTo>
                  <a:lnTo>
                    <a:pt x="4236879" y="2395427"/>
                  </a:lnTo>
                  <a:lnTo>
                    <a:pt x="4282510" y="2384190"/>
                  </a:lnTo>
                  <a:lnTo>
                    <a:pt x="4325060" y="2366206"/>
                  </a:lnTo>
                  <a:lnTo>
                    <a:pt x="4363918" y="2342088"/>
                  </a:lnTo>
                  <a:lnTo>
                    <a:pt x="4398473" y="2312446"/>
                  </a:lnTo>
                  <a:lnTo>
                    <a:pt x="4428115" y="2277889"/>
                  </a:lnTo>
                  <a:lnTo>
                    <a:pt x="4452233" y="2239030"/>
                  </a:lnTo>
                  <a:lnTo>
                    <a:pt x="4470216" y="2196478"/>
                  </a:lnTo>
                  <a:lnTo>
                    <a:pt x="4481453" y="2150844"/>
                  </a:lnTo>
                  <a:lnTo>
                    <a:pt x="4485335" y="2102738"/>
                  </a:lnTo>
                  <a:lnTo>
                    <a:pt x="4485335" y="296570"/>
                  </a:lnTo>
                  <a:lnTo>
                    <a:pt x="4481453" y="248464"/>
                  </a:lnTo>
                  <a:lnTo>
                    <a:pt x="4470216" y="202830"/>
                  </a:lnTo>
                  <a:lnTo>
                    <a:pt x="4452233" y="160278"/>
                  </a:lnTo>
                  <a:lnTo>
                    <a:pt x="4428115" y="121419"/>
                  </a:lnTo>
                  <a:lnTo>
                    <a:pt x="4398473" y="86863"/>
                  </a:lnTo>
                  <a:lnTo>
                    <a:pt x="4363918" y="57220"/>
                  </a:lnTo>
                  <a:lnTo>
                    <a:pt x="4325060" y="33102"/>
                  </a:lnTo>
                  <a:lnTo>
                    <a:pt x="4282510" y="15119"/>
                  </a:lnTo>
                  <a:lnTo>
                    <a:pt x="4236879" y="3881"/>
                  </a:lnTo>
                  <a:lnTo>
                    <a:pt x="4188777" y="0"/>
                  </a:lnTo>
                  <a:close/>
                </a:path>
              </a:pathLst>
            </a:custGeom>
            <a:solidFill>
              <a:srgbClr val="F8F186">
                <a:alpha val="25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114660" y="4760123"/>
              <a:ext cx="2970530" cy="328930"/>
            </a:xfrm>
            <a:custGeom>
              <a:avLst/>
              <a:gdLst/>
              <a:ahLst/>
              <a:cxnLst/>
              <a:rect l="l" t="t" r="r" b="b"/>
              <a:pathLst>
                <a:path w="2970529" h="328929">
                  <a:moveTo>
                    <a:pt x="2970009" y="0"/>
                  </a:moveTo>
                  <a:lnTo>
                    <a:pt x="133438" y="0"/>
                  </a:lnTo>
                  <a:lnTo>
                    <a:pt x="0" y="84759"/>
                  </a:lnTo>
                  <a:lnTo>
                    <a:pt x="0" y="328917"/>
                  </a:lnTo>
                  <a:lnTo>
                    <a:pt x="2836557" y="328917"/>
                  </a:lnTo>
                  <a:lnTo>
                    <a:pt x="2970009" y="244119"/>
                  </a:lnTo>
                  <a:lnTo>
                    <a:pt x="2970009" y="0"/>
                  </a:lnTo>
                  <a:close/>
                </a:path>
              </a:pathLst>
            </a:custGeom>
            <a:solidFill>
              <a:srgbClr val="F6894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081534" y="4759813"/>
            <a:ext cx="4263390" cy="25539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3675">
              <a:lnSpc>
                <a:spcPct val="100000"/>
              </a:lnSpc>
              <a:spcBef>
                <a:spcPts val="100"/>
              </a:spcBef>
            </a:pPr>
            <a:r>
              <a:rPr dirty="0" sz="1700" spc="-60">
                <a:solidFill>
                  <a:srgbClr val="FFFFFF"/>
                </a:solidFill>
                <a:latin typeface="Verdana"/>
                <a:cs typeface="Verdana"/>
              </a:rPr>
              <a:t>Ocнoвaния</a:t>
            </a:r>
            <a:r>
              <a:rPr dirty="0" sz="17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60">
                <a:solidFill>
                  <a:srgbClr val="FFFFFF"/>
                </a:solidFill>
                <a:latin typeface="Verdana"/>
                <a:cs typeface="Verdana"/>
              </a:rPr>
              <a:t>дeятeльнocти</a:t>
            </a:r>
            <a:endParaRPr sz="1700">
              <a:latin typeface="Verdana"/>
              <a:cs typeface="Verdana"/>
            </a:endParaRPr>
          </a:p>
          <a:p>
            <a:pPr marL="46355">
              <a:lnSpc>
                <a:spcPct val="100000"/>
              </a:lnSpc>
              <a:spcBef>
                <a:spcPts val="1425"/>
              </a:spcBef>
            </a:pPr>
            <a:r>
              <a:rPr dirty="0" baseline="2314" sz="1800" spc="-22" b="1">
                <a:solidFill>
                  <a:srgbClr val="414042"/>
                </a:solidFill>
                <a:latin typeface="Tahoma"/>
                <a:cs typeface="Tahoma"/>
              </a:rPr>
              <a:t>Ha</a:t>
            </a:r>
            <a:r>
              <a:rPr dirty="0" baseline="2314" sz="1800" spc="-165" b="1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-30" b="1">
                <a:solidFill>
                  <a:srgbClr val="414042"/>
                </a:solidFill>
                <a:latin typeface="Tahoma"/>
                <a:cs typeface="Tahoma"/>
              </a:rPr>
              <a:t>$eдepaльнoм</a:t>
            </a:r>
            <a:r>
              <a:rPr dirty="0" sz="1200" spc="-110" b="1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-45" b="1">
                <a:solidFill>
                  <a:srgbClr val="414042"/>
                </a:solidFill>
                <a:latin typeface="Tahoma"/>
                <a:cs typeface="Tahoma"/>
              </a:rPr>
              <a:t>ypoвнe:</a:t>
            </a:r>
            <a:endParaRPr sz="1200">
              <a:latin typeface="Tahoma"/>
              <a:cs typeface="Tahoma"/>
            </a:endParaRPr>
          </a:p>
          <a:p>
            <a:pPr marL="159385" indent="-113664">
              <a:lnSpc>
                <a:spcPct val="100000"/>
              </a:lnSpc>
              <a:spcBef>
                <a:spcPts val="229"/>
              </a:spcBef>
              <a:buChar char="-"/>
              <a:tabLst>
                <a:tab pos="160020" algn="l"/>
              </a:tabLst>
            </a:pP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пpnмepнaя</a:t>
            </a:r>
            <a:r>
              <a:rPr dirty="0" baseline="2314" sz="1800" spc="-12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пpoгpaммa</a:t>
            </a:r>
            <a:r>
              <a:rPr dirty="0" sz="12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вocпnтaнnя</a:t>
            </a:r>
            <a:endParaRPr sz="1200">
              <a:latin typeface="Tahoma"/>
              <a:cs typeface="Tahoma"/>
            </a:endParaRPr>
          </a:p>
          <a:p>
            <a:pPr marL="159385" indent="-114300">
              <a:lnSpc>
                <a:spcPct val="100000"/>
              </a:lnSpc>
              <a:spcBef>
                <a:spcPts val="35"/>
              </a:spcBef>
              <a:buChar char="-"/>
              <a:tabLst>
                <a:tab pos="160020" algn="l"/>
              </a:tabLst>
            </a:pPr>
            <a:r>
              <a:rPr dirty="0" baseline="2314" sz="1800" spc="52">
                <a:solidFill>
                  <a:srgbClr val="414042"/>
                </a:solidFill>
                <a:latin typeface="Tahoma"/>
                <a:cs typeface="Tahoma"/>
              </a:rPr>
              <a:t>пpnмepный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кaлeндapный</a:t>
            </a:r>
            <a:r>
              <a:rPr dirty="0" baseline="2314" sz="18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плaн</a:t>
            </a:r>
            <a:r>
              <a:rPr dirty="0" baseline="2314" sz="18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вocпnтaтeльнoй</a:t>
            </a:r>
            <a:r>
              <a:rPr dirty="0" sz="12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pa6oты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14042"/>
              </a:buClr>
              <a:buFont typeface="Tahoma"/>
              <a:buChar char="-"/>
            </a:pPr>
            <a:endParaRPr sz="1250">
              <a:latin typeface="Tahoma"/>
              <a:cs typeface="Tahoma"/>
            </a:endParaRPr>
          </a:p>
          <a:p>
            <a:pPr marL="13335">
              <a:lnSpc>
                <a:spcPct val="100000"/>
              </a:lnSpc>
            </a:pPr>
            <a:r>
              <a:rPr dirty="0" baseline="2314" sz="1800" spc="-22" b="1">
                <a:solidFill>
                  <a:srgbClr val="414042"/>
                </a:solidFill>
                <a:latin typeface="Tahoma"/>
                <a:cs typeface="Tahoma"/>
              </a:rPr>
              <a:t>Ha</a:t>
            </a:r>
            <a:r>
              <a:rPr dirty="0" baseline="2314" sz="1800" spc="-165" b="1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-60" b="1">
                <a:solidFill>
                  <a:srgbClr val="414042"/>
                </a:solidFill>
                <a:latin typeface="Tahoma"/>
                <a:cs typeface="Tahoma"/>
              </a:rPr>
              <a:t>ypoвнe</a:t>
            </a:r>
            <a:r>
              <a:rPr dirty="0" baseline="2314" sz="1800" spc="-157" b="1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-75" b="1">
                <a:solidFill>
                  <a:srgbClr val="414042"/>
                </a:solidFill>
                <a:latin typeface="Tahoma"/>
                <a:cs typeface="Tahoma"/>
              </a:rPr>
              <a:t>o6pasoвaтeльнoи</a:t>
            </a:r>
            <a:r>
              <a:rPr dirty="0" baseline="2314" sz="1800" spc="-165" b="1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-50" b="1">
                <a:solidFill>
                  <a:srgbClr val="414042"/>
                </a:solidFill>
                <a:latin typeface="Tahoma"/>
                <a:cs typeface="Tahoma"/>
              </a:rPr>
              <a:t>opгaниsaции:</a:t>
            </a:r>
            <a:endParaRPr sz="1200">
              <a:latin typeface="Tahoma"/>
              <a:cs typeface="Tahoma"/>
            </a:endParaRPr>
          </a:p>
          <a:p>
            <a:pPr marL="126364" indent="-113664">
              <a:lnSpc>
                <a:spcPct val="100000"/>
              </a:lnSpc>
              <a:spcBef>
                <a:spcPts val="210"/>
              </a:spcBef>
              <a:buChar char="-"/>
              <a:tabLst>
                <a:tab pos="127000" algn="l"/>
              </a:tabLst>
            </a:pP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pa6oчaя</a:t>
            </a:r>
            <a:r>
              <a:rPr dirty="0" baseline="2314" sz="1800" spc="-12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414042"/>
                </a:solidFill>
                <a:latin typeface="Tahoma"/>
                <a:cs typeface="Tahoma"/>
              </a:rPr>
              <a:t>пpoгpaммa</a:t>
            </a:r>
            <a:r>
              <a:rPr dirty="0" sz="12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вocпnтaнnя</a:t>
            </a:r>
            <a:endParaRPr sz="1200">
              <a:latin typeface="Tahoma"/>
              <a:cs typeface="Tahoma"/>
            </a:endParaRPr>
          </a:p>
          <a:p>
            <a:pPr marL="125730" indent="-113664">
              <a:lnSpc>
                <a:spcPts val="1425"/>
              </a:lnSpc>
              <a:spcBef>
                <a:spcPts val="20"/>
              </a:spcBef>
              <a:buChar char="-"/>
              <a:tabLst>
                <a:tab pos="126364" algn="l"/>
              </a:tabLst>
            </a:pPr>
            <a:r>
              <a:rPr dirty="0" baseline="2314" sz="1800" spc="44">
                <a:solidFill>
                  <a:srgbClr val="414042"/>
                </a:solidFill>
                <a:latin typeface="Tahoma"/>
                <a:cs typeface="Tahoma"/>
              </a:rPr>
              <a:t>кaлeндapный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314" sz="1800" spc="37">
                <a:solidFill>
                  <a:srgbClr val="414042"/>
                </a:solidFill>
                <a:latin typeface="Tahoma"/>
                <a:cs typeface="Tahoma"/>
              </a:rPr>
              <a:t>плaн</a:t>
            </a:r>
            <a:r>
              <a:rPr dirty="0" baseline="2314" sz="18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414042"/>
                </a:solidFill>
                <a:latin typeface="Tahoma"/>
                <a:cs typeface="Tahoma"/>
              </a:rPr>
              <a:t>вocпnтaтeльнoй</a:t>
            </a:r>
            <a:r>
              <a:rPr dirty="0" sz="12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pa6oты</a:t>
            </a:r>
            <a:endParaRPr sz="1200">
              <a:latin typeface="Tahoma"/>
              <a:cs typeface="Tahoma"/>
            </a:endParaRPr>
          </a:p>
          <a:p>
            <a:pPr marL="125730" indent="-113664">
              <a:lnSpc>
                <a:spcPts val="1425"/>
              </a:lnSpc>
              <a:buChar char="-"/>
              <a:tabLst>
                <a:tab pos="126364" algn="l"/>
              </a:tabLst>
            </a:pPr>
            <a:r>
              <a:rPr dirty="0" sz="1200" spc="30">
                <a:solidFill>
                  <a:srgbClr val="414042"/>
                </a:solidFill>
                <a:latin typeface="Tahoma"/>
                <a:cs typeface="Tahoma"/>
              </a:rPr>
              <a:t>coцnaльный</a:t>
            </a:r>
            <a:r>
              <a:rPr dirty="0" sz="12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414042"/>
                </a:solidFill>
                <a:latin typeface="Tahoma"/>
                <a:cs typeface="Tahoma"/>
              </a:rPr>
              <a:t>пacпopт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400">
              <a:latin typeface="Tahoma"/>
              <a:cs typeface="Tahoma"/>
            </a:endParaRPr>
          </a:p>
          <a:p>
            <a:pPr algn="r" marR="5080">
              <a:lnSpc>
                <a:spcPct val="100000"/>
              </a:lnSpc>
              <a:spcBef>
                <a:spcPts val="894"/>
              </a:spcBef>
            </a:pPr>
            <a:r>
              <a:rPr dirty="0" sz="1500" spc="-200">
                <a:solidFill>
                  <a:srgbClr val="414042"/>
                </a:solidFill>
                <a:latin typeface="Verdana"/>
                <a:cs typeface="Verdana"/>
              </a:rPr>
              <a:t>Š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36717" y="581243"/>
            <a:ext cx="7419975" cy="375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65"/>
              <a:t>Ocнoвныe</a:t>
            </a:r>
            <a:r>
              <a:rPr dirty="0" sz="2300" spc="-130"/>
              <a:t> </a:t>
            </a:r>
            <a:r>
              <a:rPr dirty="0" sz="2300" spc="-40"/>
              <a:t>нaпpaвлeння</a:t>
            </a:r>
            <a:r>
              <a:rPr dirty="0" sz="2300" spc="-125"/>
              <a:t> </a:t>
            </a:r>
            <a:r>
              <a:rPr dirty="0" sz="2300" spc="-60"/>
              <a:t>дeятeльнocтн</a:t>
            </a:r>
            <a:r>
              <a:rPr dirty="0" sz="2300" spc="-130"/>
              <a:t> </a:t>
            </a:r>
            <a:r>
              <a:rPr dirty="0" sz="2300" spc="-60"/>
              <a:t>cпeцнaлнcтoв</a:t>
            </a:r>
            <a:endParaRPr sz="2300"/>
          </a:p>
        </p:txBody>
      </p:sp>
      <p:sp>
        <p:nvSpPr>
          <p:cNvPr id="12" name="object 12"/>
          <p:cNvSpPr txBox="1"/>
          <p:nvPr/>
        </p:nvSpPr>
        <p:spPr>
          <a:xfrm>
            <a:off x="3781173" y="1260140"/>
            <a:ext cx="1888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BB040"/>
                </a:solidFill>
                <a:latin typeface="Verdana"/>
                <a:cs typeface="Verdana"/>
              </a:rPr>
              <a:t>Myниципaльный</a:t>
            </a:r>
            <a:r>
              <a:rPr dirty="0" sz="1200" spc="-145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200" spc="-35">
                <a:solidFill>
                  <a:srgbClr val="FBB040"/>
                </a:solidFill>
                <a:latin typeface="Verdana"/>
                <a:cs typeface="Verdana"/>
              </a:rPr>
              <a:t>кypaтop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3909" y="1259429"/>
            <a:ext cx="21101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FBB040"/>
                </a:solidFill>
                <a:latin typeface="Verdana"/>
                <a:cs typeface="Verdana"/>
              </a:rPr>
              <a:t>Peгиoнaльный</a:t>
            </a:r>
            <a:r>
              <a:rPr dirty="0" sz="1200" spc="-145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200" spc="-30">
                <a:solidFill>
                  <a:srgbClr val="FBB040"/>
                </a:solidFill>
                <a:latin typeface="Verdana"/>
                <a:cs typeface="Verdana"/>
              </a:rPr>
              <a:t>кoopдинaтop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7680" y="1788986"/>
            <a:ext cx="2834005" cy="210629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3335" marR="741680">
              <a:lnSpc>
                <a:spcPts val="1170"/>
              </a:lnSpc>
              <a:spcBef>
                <a:spcPts val="160"/>
              </a:spcBef>
              <a:buChar char="-"/>
              <a:tabLst>
                <a:tab pos="108585" algn="l"/>
              </a:tabLst>
            </a:pP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paзвnтne</a:t>
            </a:r>
            <a:r>
              <a:rPr dirty="0" baseline="2777" sz="15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вocпnтaтeльнoй</a:t>
            </a:r>
            <a:r>
              <a:rPr dirty="0" sz="10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414042"/>
                </a:solidFill>
                <a:latin typeface="Tahoma"/>
                <a:cs typeface="Tahoma"/>
              </a:rPr>
              <a:t>cpeды </a:t>
            </a:r>
            <a:r>
              <a:rPr dirty="0" sz="1000" spc="-2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мyнnцnпaлnтeтa</a:t>
            </a:r>
            <a:endParaRPr sz="1000">
              <a:latin typeface="Tahoma"/>
              <a:cs typeface="Tahoma"/>
            </a:endParaRPr>
          </a:p>
          <a:p>
            <a:pPr marL="13335" marR="250825">
              <a:lnSpc>
                <a:spcPct val="101299"/>
              </a:lnSpc>
              <a:spcBef>
                <a:spcPts val="475"/>
              </a:spcBef>
              <a:buChar char="-"/>
              <a:tabLst>
                <a:tab pos="108585" algn="l"/>
              </a:tabLst>
            </a:pP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мeтoдnчecкoe n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opгaнnзaцnoннoe </a:t>
            </a: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44">
                <a:solidFill>
                  <a:srgbClr val="414042"/>
                </a:solidFill>
                <a:latin typeface="Tahoma"/>
                <a:cs typeface="Tahoma"/>
              </a:rPr>
              <a:t>coпpoвoшдeнne</a:t>
            </a:r>
            <a:r>
              <a:rPr dirty="0" baseline="2777" sz="15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дeятeльнocтn</a:t>
            </a:r>
            <a:r>
              <a:rPr dirty="0" sz="10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coвeтнnкoв</a:t>
            </a:r>
            <a:endParaRPr sz="1000">
              <a:latin typeface="Tahoma"/>
              <a:cs typeface="Tahoma"/>
            </a:endParaRPr>
          </a:p>
          <a:p>
            <a:pPr marL="13335" marR="5080">
              <a:lnSpc>
                <a:spcPct val="100000"/>
              </a:lnSpc>
              <a:spcBef>
                <a:spcPts val="445"/>
              </a:spcBef>
              <a:buChar char="-"/>
              <a:tabLst>
                <a:tab pos="108585" algn="l"/>
              </a:tabLst>
            </a:pPr>
            <a:r>
              <a:rPr dirty="0" baseline="2777" sz="1500" spc="37">
                <a:solidFill>
                  <a:srgbClr val="414042"/>
                </a:solidFill>
                <a:latin typeface="Tahoma"/>
                <a:cs typeface="Tahoma"/>
              </a:rPr>
              <a:t>opгaнnзaцnя</a:t>
            </a:r>
            <a:r>
              <a:rPr dirty="0" baseline="2777" sz="15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o6мeнa</a:t>
            </a:r>
            <a:r>
              <a:rPr dirty="0" sz="10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oпытoм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0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мepoпpnятnй </a:t>
            </a:r>
            <a:r>
              <a:rPr dirty="0" sz="1000" spc="-30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44">
                <a:solidFill>
                  <a:srgbClr val="414042"/>
                </a:solidFill>
                <a:latin typeface="Tahoma"/>
                <a:cs typeface="Tahoma"/>
              </a:rPr>
              <a:t>пo</a:t>
            </a:r>
            <a:r>
              <a:rPr dirty="0" baseline="2777" sz="15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7">
                <a:solidFill>
                  <a:srgbClr val="414042"/>
                </a:solidFill>
                <a:latin typeface="Tahoma"/>
                <a:cs typeface="Tahoma"/>
              </a:rPr>
              <a:t>пoвышeнnю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квaлn$nкaцnn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для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coвeтнnкoв</a:t>
            </a:r>
            <a:endParaRPr sz="1000">
              <a:latin typeface="Tahoma"/>
              <a:cs typeface="Tahoma"/>
            </a:endParaRPr>
          </a:p>
          <a:p>
            <a:pPr marL="13335" marR="146685">
              <a:lnSpc>
                <a:spcPts val="1160"/>
              </a:lnSpc>
              <a:spcBef>
                <a:spcPts val="640"/>
              </a:spcBef>
              <a:buChar char="-"/>
              <a:tabLst>
                <a:tab pos="108585" algn="l"/>
              </a:tabLst>
            </a:pPr>
            <a:r>
              <a:rPr dirty="0" baseline="2777" sz="1500" spc="67">
                <a:solidFill>
                  <a:srgbClr val="414042"/>
                </a:solidFill>
                <a:latin typeface="Tahoma"/>
                <a:cs typeface="Tahoma"/>
              </a:rPr>
              <a:t>$opмnpoвaнne</a:t>
            </a:r>
            <a:r>
              <a:rPr dirty="0" baseline="2777" sz="15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дeтcкoгo</a:t>
            </a:r>
            <a:r>
              <a:rPr dirty="0" sz="10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15">
                <a:solidFill>
                  <a:srgbClr val="414042"/>
                </a:solidFill>
                <a:latin typeface="Tahoma"/>
                <a:cs typeface="Tahoma"/>
              </a:rPr>
              <a:t>aктnвa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15">
                <a:solidFill>
                  <a:srgbClr val="414042"/>
                </a:solidFill>
                <a:latin typeface="Tahoma"/>
                <a:cs typeface="Tahoma"/>
              </a:rPr>
              <a:t>нa</a:t>
            </a:r>
            <a:r>
              <a:rPr dirty="0" sz="10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ypoвнe </a:t>
            </a:r>
            <a:r>
              <a:rPr dirty="0" sz="1000" spc="-2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мyнnцnпaлnтeтa</a:t>
            </a:r>
            <a:endParaRPr sz="1000">
              <a:latin typeface="Tahoma"/>
              <a:cs typeface="Tahoma"/>
            </a:endParaRPr>
          </a:p>
          <a:p>
            <a:pPr marL="107950" indent="-95250">
              <a:lnSpc>
                <a:spcPct val="100000"/>
              </a:lnSpc>
              <a:spcBef>
                <a:spcPts val="489"/>
              </a:spcBef>
              <a:buChar char="-"/>
              <a:tabLst>
                <a:tab pos="108585" algn="l"/>
              </a:tabLst>
            </a:pP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выcтpanвaнne</a:t>
            </a:r>
            <a:r>
              <a:rPr dirty="0" sz="10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взanмoдeйcтвnя</a:t>
            </a:r>
            <a:endParaRPr sz="1000">
              <a:latin typeface="Tahoma"/>
              <a:cs typeface="Tahoma"/>
            </a:endParaRPr>
          </a:p>
          <a:p>
            <a:pPr marL="12700" marR="79375" indent="635">
              <a:lnSpc>
                <a:spcPct val="99100"/>
              </a:lnSpc>
              <a:spcBef>
                <a:spcPts val="10"/>
              </a:spcBef>
            </a:pP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c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yчpeшдeнnямn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дoпoлнnтeльнoгo </a:t>
            </a: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o6paзoвaнnя,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414042"/>
                </a:solidFill>
                <a:latin typeface="Tahoma"/>
                <a:cs typeface="Tahoma"/>
              </a:rPr>
              <a:t>кyльтypы,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414042"/>
                </a:solidFill>
                <a:latin typeface="Tahoma"/>
                <a:cs typeface="Tahoma"/>
              </a:rPr>
              <a:t>cпopтa,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мoлoдeшнoй </a:t>
            </a:r>
            <a:r>
              <a:rPr dirty="0" sz="1000" spc="-2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пoлnтnкn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3802" y="1661391"/>
            <a:ext cx="2562860" cy="2406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7314" indent="-94615">
              <a:lnSpc>
                <a:spcPct val="100000"/>
              </a:lnSpc>
              <a:spcBef>
                <a:spcPts val="100"/>
              </a:spcBef>
              <a:buChar char="-"/>
              <a:tabLst>
                <a:tab pos="107950" algn="l"/>
              </a:tabLst>
            </a:pPr>
            <a:r>
              <a:rPr dirty="0" baseline="2777" sz="1500" spc="37">
                <a:solidFill>
                  <a:srgbClr val="414042"/>
                </a:solidFill>
                <a:latin typeface="Tahoma"/>
                <a:cs typeface="Tahoma"/>
              </a:rPr>
              <a:t>yпpaвлeнne</a:t>
            </a:r>
            <a:r>
              <a:rPr dirty="0" baseline="2777" sz="15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cncтeмoй</a:t>
            </a:r>
            <a:r>
              <a:rPr dirty="0" sz="10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pa6oты</a:t>
            </a:r>
            <a:endParaRPr sz="1000">
              <a:latin typeface="Tahoma"/>
              <a:cs typeface="Tahoma"/>
            </a:endParaRPr>
          </a:p>
          <a:p>
            <a:pPr marL="12700" marR="206375">
              <a:lnSpc>
                <a:spcPts val="1170"/>
              </a:lnSpc>
              <a:spcBef>
                <a:spcPts val="70"/>
              </a:spcBef>
            </a:pPr>
            <a:r>
              <a:rPr dirty="0" baseline="2777" sz="1500" spc="44">
                <a:solidFill>
                  <a:srgbClr val="414042"/>
                </a:solidFill>
                <a:latin typeface="Tahoma"/>
                <a:cs typeface="Tahoma"/>
              </a:rPr>
              <a:t>пo</a:t>
            </a:r>
            <a:r>
              <a:rPr dirty="0" baseline="2777" sz="15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7">
                <a:solidFill>
                  <a:srgbClr val="414042"/>
                </a:solidFill>
                <a:latin typeface="Tahoma"/>
                <a:cs typeface="Tahoma"/>
              </a:rPr>
              <a:t>peaлnзaцnn</a:t>
            </a:r>
            <a:r>
              <a:rPr dirty="0" baseline="2777" sz="1500" spc="-104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414042"/>
                </a:solidFill>
                <a:latin typeface="Tahoma"/>
                <a:cs typeface="Tahoma"/>
              </a:rPr>
              <a:t>$eдepaльнoгo</a:t>
            </a:r>
            <a:r>
              <a:rPr dirty="0" sz="10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пpoeктa </a:t>
            </a:r>
            <a:r>
              <a:rPr dirty="0" sz="1000" spc="-2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peгnoнe</a:t>
            </a:r>
            <a:endParaRPr sz="1000">
              <a:latin typeface="Tahoma"/>
              <a:cs typeface="Tahoma"/>
            </a:endParaRPr>
          </a:p>
          <a:p>
            <a:pPr marL="12700" marR="366395">
              <a:lnSpc>
                <a:spcPct val="100000"/>
              </a:lnSpc>
              <a:spcBef>
                <a:spcPts val="770"/>
              </a:spcBef>
              <a:buChar char="-"/>
              <a:tabLst>
                <a:tab pos="107950" algn="l"/>
              </a:tabLst>
            </a:pP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взanмoдeйcтвne</a:t>
            </a:r>
            <a:r>
              <a:rPr dirty="0" sz="10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c</a:t>
            </a:r>
            <a:r>
              <a:rPr dirty="0" sz="10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peгnoнaльнымn </a:t>
            </a:r>
            <a:r>
              <a:rPr dirty="0" sz="1000" spc="-30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100">
                <a:solidFill>
                  <a:srgbClr val="414042"/>
                </a:solidFill>
                <a:latin typeface="Tahoma"/>
                <a:cs typeface="Tahoma"/>
              </a:rPr>
              <a:t>OИB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60">
                <a:solidFill>
                  <a:srgbClr val="414042"/>
                </a:solidFill>
                <a:latin typeface="Tahoma"/>
                <a:cs typeface="Tahoma"/>
              </a:rPr>
              <a:t>c$epe</a:t>
            </a:r>
            <a:r>
              <a:rPr dirty="0" sz="100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o6paзoвaнnя</a:t>
            </a:r>
            <a:endParaRPr sz="1000">
              <a:latin typeface="Tahoma"/>
              <a:cs typeface="Tahoma"/>
            </a:endParaRPr>
          </a:p>
          <a:p>
            <a:pPr marL="12700" marR="116839" indent="635">
              <a:lnSpc>
                <a:spcPct val="98800"/>
              </a:lnSpc>
              <a:spcBef>
                <a:spcPts val="585"/>
              </a:spcBef>
              <a:buChar char="-"/>
              <a:tabLst>
                <a:tab pos="107950" algn="l"/>
              </a:tabLst>
            </a:pPr>
            <a:r>
              <a:rPr dirty="0" baseline="2777" sz="1500" spc="22">
                <a:solidFill>
                  <a:srgbClr val="414042"/>
                </a:solidFill>
                <a:latin typeface="Tahoma"/>
                <a:cs typeface="Tahoma"/>
              </a:rPr>
              <a:t>yчacтne</a:t>
            </a:r>
            <a:r>
              <a:rPr dirty="0" baseline="2777" sz="1500" spc="-11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0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дeятeльнocтn</a:t>
            </a:r>
            <a:r>
              <a:rPr dirty="0" sz="10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peгnoнaльныx </a:t>
            </a:r>
            <a:r>
              <a:rPr dirty="0" sz="1000" spc="-30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мeтoдnчecкnx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o6ъeдnнeнnй пeдaгoгoв </a:t>
            </a: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poдnтeлeй</a:t>
            </a:r>
            <a:endParaRPr sz="1000">
              <a:latin typeface="Tahoma"/>
              <a:cs typeface="Tahoma"/>
            </a:endParaRPr>
          </a:p>
          <a:p>
            <a:pPr marL="12700" marR="5080" indent="635">
              <a:lnSpc>
                <a:spcPct val="100000"/>
              </a:lnSpc>
              <a:spcBef>
                <a:spcPts val="1060"/>
              </a:spcBef>
              <a:buChar char="-"/>
              <a:tabLst>
                <a:tab pos="107950" algn="l"/>
              </a:tabLst>
            </a:pP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выявлeнne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n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pacпpocтpaнeнne </a:t>
            </a:r>
            <a:r>
              <a:rPr dirty="0" sz="1000" spc="15">
                <a:solidFill>
                  <a:srgbClr val="414042"/>
                </a:solidFill>
                <a:latin typeface="Tahoma"/>
                <a:cs typeface="Tahoma"/>
              </a:rPr>
              <a:t>лyчшnx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пpaктnк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вocпnтaтeльнoй</a:t>
            </a:r>
            <a:r>
              <a:rPr dirty="0" baseline="2777" sz="1500" spc="-89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pa6oты</a:t>
            </a:r>
            <a:r>
              <a:rPr dirty="0" sz="100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00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paмкax </a:t>
            </a:r>
            <a:r>
              <a:rPr dirty="0" sz="1000" spc="-30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7">
                <a:solidFill>
                  <a:srgbClr val="414042"/>
                </a:solidFill>
                <a:latin typeface="Tahoma"/>
                <a:cs typeface="Tahoma"/>
              </a:rPr>
              <a:t>peaлnзaцnn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414042"/>
                </a:solidFill>
                <a:latin typeface="Tahoma"/>
                <a:cs typeface="Tahoma"/>
              </a:rPr>
              <a:t>$eдepaльнoгo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пpoeктa</a:t>
            </a:r>
            <a:endParaRPr sz="1000">
              <a:latin typeface="Tahoma"/>
              <a:cs typeface="Tahoma"/>
            </a:endParaRPr>
          </a:p>
          <a:p>
            <a:pPr marL="12700" marR="772795">
              <a:lnSpc>
                <a:spcPct val="100000"/>
              </a:lnSpc>
              <a:spcBef>
                <a:spcPts val="760"/>
              </a:spcBef>
              <a:buChar char="-"/>
              <a:tabLst>
                <a:tab pos="107950" algn="l"/>
              </a:tabLst>
            </a:pP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кoopдnнaцnя</a:t>
            </a:r>
            <a:r>
              <a:rPr dirty="0" sz="100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дeятeльнocтn </a:t>
            </a:r>
            <a:r>
              <a:rPr dirty="0" sz="1000" spc="-30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мyнnцnпaльныx</a:t>
            </a:r>
            <a:r>
              <a:rPr dirty="0" sz="10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кypaтopoв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66542" y="1260370"/>
            <a:ext cx="3507740" cy="1871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41910">
              <a:lnSpc>
                <a:spcPts val="1320"/>
              </a:lnSpc>
              <a:spcBef>
                <a:spcPts val="100"/>
              </a:spcBef>
            </a:pPr>
            <a:r>
              <a:rPr dirty="0" baseline="2314" sz="1800" spc="-75">
                <a:solidFill>
                  <a:srgbClr val="FBB040"/>
                </a:solidFill>
                <a:latin typeface="Verdana"/>
                <a:cs typeface="Verdana"/>
              </a:rPr>
              <a:t>Coвeтник</a:t>
            </a:r>
            <a:r>
              <a:rPr dirty="0" baseline="2314" sz="1800" spc="-217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200" spc="-30">
                <a:solidFill>
                  <a:srgbClr val="FBB040"/>
                </a:solidFill>
                <a:latin typeface="Verdana"/>
                <a:cs typeface="Verdana"/>
              </a:rPr>
              <a:t>диpeктopa</a:t>
            </a:r>
            <a:r>
              <a:rPr dirty="0" sz="1200" spc="-145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200" spc="-40">
                <a:solidFill>
                  <a:srgbClr val="FBB040"/>
                </a:solidFill>
                <a:latin typeface="Verdana"/>
                <a:cs typeface="Verdana"/>
              </a:rPr>
              <a:t>пo</a:t>
            </a:r>
            <a:r>
              <a:rPr dirty="0" sz="1200" spc="-145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200" spc="-45">
                <a:solidFill>
                  <a:srgbClr val="FBB040"/>
                </a:solidFill>
                <a:latin typeface="Verdana"/>
                <a:cs typeface="Verdana"/>
              </a:rPr>
              <a:t>вocпитaнию</a:t>
            </a:r>
            <a:endParaRPr sz="1200">
              <a:latin typeface="Verdana"/>
              <a:cs typeface="Verdana"/>
            </a:endParaRPr>
          </a:p>
          <a:p>
            <a:pPr algn="ctr" marL="53975" marR="5080">
              <a:lnSpc>
                <a:spcPts val="1180"/>
              </a:lnSpc>
              <a:spcBef>
                <a:spcPts val="135"/>
              </a:spcBef>
            </a:pPr>
            <a:r>
              <a:rPr dirty="0" baseline="2314" sz="1800" spc="-97">
                <a:solidFill>
                  <a:srgbClr val="FBB040"/>
                </a:solidFill>
                <a:latin typeface="Verdana"/>
                <a:cs typeface="Verdana"/>
              </a:rPr>
              <a:t>и</a:t>
            </a:r>
            <a:r>
              <a:rPr dirty="0" baseline="2314" sz="1800" spc="-217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baseline="2314" sz="1800" spc="-60">
                <a:solidFill>
                  <a:srgbClr val="FBB040"/>
                </a:solidFill>
                <a:latin typeface="Verdana"/>
                <a:cs typeface="Verdana"/>
              </a:rPr>
              <a:t>взaимoдeйcтвию</a:t>
            </a:r>
            <a:r>
              <a:rPr dirty="0" baseline="2314" sz="1800" spc="-217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200" spc="-35">
                <a:solidFill>
                  <a:srgbClr val="FBB040"/>
                </a:solidFill>
                <a:latin typeface="Verdana"/>
                <a:cs typeface="Verdana"/>
              </a:rPr>
              <a:t>c</a:t>
            </a:r>
            <a:r>
              <a:rPr dirty="0" sz="1200" spc="-145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200" spc="-40">
                <a:solidFill>
                  <a:srgbClr val="FBB040"/>
                </a:solidFill>
                <a:latin typeface="Verdana"/>
                <a:cs typeface="Verdana"/>
              </a:rPr>
              <a:t>дeтcкими</a:t>
            </a:r>
            <a:r>
              <a:rPr dirty="0" sz="1200" spc="-145">
                <a:solidFill>
                  <a:srgbClr val="FBB040"/>
                </a:solidFill>
                <a:latin typeface="Verdana"/>
                <a:cs typeface="Verdana"/>
              </a:rPr>
              <a:t> </a:t>
            </a:r>
            <a:r>
              <a:rPr dirty="0" sz="1200" spc="-45">
                <a:solidFill>
                  <a:srgbClr val="FBB040"/>
                </a:solidFill>
                <a:latin typeface="Verdana"/>
                <a:cs typeface="Verdana"/>
              </a:rPr>
              <a:t>o6щecтвeнными  </a:t>
            </a:r>
            <a:r>
              <a:rPr dirty="0" sz="1200" spc="-50">
                <a:solidFill>
                  <a:srgbClr val="FBB040"/>
                </a:solidFill>
                <a:latin typeface="Verdana"/>
                <a:cs typeface="Verdana"/>
              </a:rPr>
              <a:t>o6ъeдинeниями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1000" spc="-30">
                <a:solidFill>
                  <a:srgbClr val="414042"/>
                </a:solidFill>
                <a:latin typeface="Verdana"/>
                <a:cs typeface="Verdana"/>
              </a:rPr>
              <a:t>Bнyтpи</a:t>
            </a:r>
            <a:r>
              <a:rPr dirty="0" sz="100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70">
                <a:solidFill>
                  <a:srgbClr val="414042"/>
                </a:solidFill>
                <a:latin typeface="Verdana"/>
                <a:cs typeface="Verdana"/>
              </a:rPr>
              <a:t>шкoлы:</a:t>
            </a:r>
            <a:endParaRPr sz="1000">
              <a:latin typeface="Verdana"/>
              <a:cs typeface="Verdana"/>
            </a:endParaRPr>
          </a:p>
          <a:p>
            <a:pPr marL="106680" indent="-94615">
              <a:lnSpc>
                <a:spcPct val="100000"/>
              </a:lnSpc>
              <a:spcBef>
                <a:spcPts val="495"/>
              </a:spcBef>
              <a:buChar char="-"/>
              <a:tabLst>
                <a:tab pos="107314" algn="l"/>
              </a:tabLst>
            </a:pP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paзвnтne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вocпnтaтeльнoй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414042"/>
                </a:solidFill>
                <a:latin typeface="Tahoma"/>
                <a:cs typeface="Tahoma"/>
              </a:rPr>
              <a:t>cpeды</a:t>
            </a:r>
            <a:r>
              <a:rPr dirty="0" sz="100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шкoлы</a:t>
            </a:r>
            <a:endParaRPr sz="1000">
              <a:latin typeface="Tahoma"/>
              <a:cs typeface="Tahoma"/>
            </a:endParaRPr>
          </a:p>
          <a:p>
            <a:pPr marL="106680" indent="-94615">
              <a:lnSpc>
                <a:spcPct val="100000"/>
              </a:lnSpc>
              <a:spcBef>
                <a:spcPts val="285"/>
              </a:spcBef>
              <a:buChar char="-"/>
              <a:tabLst>
                <a:tab pos="107314" algn="l"/>
              </a:tabLst>
            </a:pPr>
            <a:r>
              <a:rPr dirty="0" baseline="2777" sz="1500" spc="22">
                <a:solidFill>
                  <a:srgbClr val="414042"/>
                </a:solidFill>
                <a:latin typeface="Tahoma"/>
                <a:cs typeface="Tahoma"/>
              </a:rPr>
              <a:t>yчacтne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дeятeльнocтn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мeтoдnчecкnx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o6ъeдnнeнnй</a:t>
            </a:r>
            <a:endParaRPr sz="1000">
              <a:latin typeface="Tahoma"/>
              <a:cs typeface="Tahoma"/>
            </a:endParaRPr>
          </a:p>
          <a:p>
            <a:pPr marL="12700" marR="517525">
              <a:lnSpc>
                <a:spcPts val="1160"/>
              </a:lnSpc>
              <a:spcBef>
                <a:spcPts val="300"/>
              </a:spcBef>
              <a:buChar char="-"/>
              <a:tabLst>
                <a:tab pos="107314" algn="l"/>
              </a:tabLst>
            </a:pP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выcтpanвaнne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взanмoдeйcтвnя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c</a:t>
            </a:r>
            <a:r>
              <a:rPr dirty="0" sz="100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poдnтeльcкnм </a:t>
            </a:r>
            <a:r>
              <a:rPr dirty="0" sz="1000" spc="-30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coo6щecтвoм</a:t>
            </a:r>
            <a:endParaRPr sz="1000">
              <a:latin typeface="Tahoma"/>
              <a:cs typeface="Tahoma"/>
            </a:endParaRPr>
          </a:p>
          <a:p>
            <a:pPr marL="107314" indent="-95250">
              <a:lnSpc>
                <a:spcPct val="100000"/>
              </a:lnSpc>
              <a:spcBef>
                <a:spcPts val="254"/>
              </a:spcBef>
              <a:buChar char="-"/>
              <a:tabLst>
                <a:tab pos="107950" algn="l"/>
              </a:tabLst>
            </a:pPr>
            <a:r>
              <a:rPr dirty="0" baseline="2777" sz="1500" spc="67">
                <a:solidFill>
                  <a:srgbClr val="414042"/>
                </a:solidFill>
                <a:latin typeface="Tahoma"/>
                <a:cs typeface="Tahoma"/>
              </a:rPr>
              <a:t>$opмnpoвaнne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7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baseline="2777" sz="1500" spc="-89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paзвnтne</a:t>
            </a:r>
            <a:r>
              <a:rPr dirty="0" sz="100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дeтcкoгo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15">
                <a:solidFill>
                  <a:srgbClr val="414042"/>
                </a:solidFill>
                <a:latin typeface="Tahoma"/>
                <a:cs typeface="Tahoma"/>
              </a:rPr>
              <a:t>aктnвa</a:t>
            </a:r>
            <a:endParaRPr sz="1000">
              <a:latin typeface="Tahoma"/>
              <a:cs typeface="Tahoma"/>
            </a:endParaRPr>
          </a:p>
          <a:p>
            <a:pPr marL="139700" indent="-127635">
              <a:lnSpc>
                <a:spcPct val="100000"/>
              </a:lnSpc>
              <a:spcBef>
                <a:spcPts val="405"/>
              </a:spcBef>
              <a:buChar char="-"/>
              <a:tabLst>
                <a:tab pos="140335" algn="l"/>
              </a:tabLst>
            </a:pPr>
            <a:r>
              <a:rPr dirty="0" baseline="2777" sz="1500" spc="22">
                <a:solidFill>
                  <a:srgbClr val="414042"/>
                </a:solidFill>
                <a:latin typeface="Tahoma"/>
                <a:cs typeface="Tahoma"/>
              </a:rPr>
              <a:t>yчacтne</a:t>
            </a:r>
            <a:r>
              <a:rPr dirty="0" baseline="2777" sz="1500" spc="-89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baseline="2777" sz="1500" spc="-8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7">
                <a:solidFill>
                  <a:srgbClr val="414042"/>
                </a:solidFill>
                <a:latin typeface="Tahoma"/>
                <a:cs typeface="Tahoma"/>
              </a:rPr>
              <a:t>плaнnpoвaнnn</a:t>
            </a:r>
            <a:r>
              <a:rPr dirty="0" baseline="2777" sz="1500" spc="-8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вocпnтaтeльнoй</a:t>
            </a:r>
            <a:r>
              <a:rPr dirty="0" sz="1000" spc="-5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pa6oты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66218" y="3220754"/>
            <a:ext cx="3058795" cy="758190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algn="just" marL="13335">
              <a:lnSpc>
                <a:spcPct val="100000"/>
              </a:lnSpc>
              <a:spcBef>
                <a:spcPts val="595"/>
              </a:spcBef>
            </a:pPr>
            <a:r>
              <a:rPr dirty="0" sz="1000" spc="-35">
                <a:solidFill>
                  <a:srgbClr val="414042"/>
                </a:solidFill>
                <a:latin typeface="Verdana"/>
                <a:cs typeface="Verdana"/>
              </a:rPr>
              <a:t>Bнe</a:t>
            </a:r>
            <a:r>
              <a:rPr dirty="0" sz="1000" spc="-120">
                <a:solidFill>
                  <a:srgbClr val="414042"/>
                </a:solidFill>
                <a:latin typeface="Verdana"/>
                <a:cs typeface="Verdana"/>
              </a:rPr>
              <a:t> </a:t>
            </a:r>
            <a:r>
              <a:rPr dirty="0" sz="1000" spc="-70">
                <a:solidFill>
                  <a:srgbClr val="414042"/>
                </a:solidFill>
                <a:latin typeface="Verdana"/>
                <a:cs typeface="Verdana"/>
              </a:rPr>
              <a:t>шкoлы:</a:t>
            </a:r>
            <a:endParaRPr sz="1000">
              <a:latin typeface="Verdana"/>
              <a:cs typeface="Verdana"/>
            </a:endParaRPr>
          </a:p>
          <a:p>
            <a:pPr algn="just" marL="12700" marR="5080" indent="635">
              <a:lnSpc>
                <a:spcPct val="98900"/>
              </a:lnSpc>
              <a:spcBef>
                <a:spcPts val="509"/>
              </a:spcBef>
            </a:pPr>
            <a:r>
              <a:rPr dirty="0" baseline="2777" sz="1500" spc="179">
                <a:solidFill>
                  <a:srgbClr val="414042"/>
                </a:solidFill>
                <a:latin typeface="Tahoma"/>
                <a:cs typeface="Tahoma"/>
              </a:rPr>
              <a:t>-</a:t>
            </a:r>
            <a:r>
              <a:rPr dirty="0" baseline="2777" sz="1500" spc="-97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выcтpanвaнne</a:t>
            </a:r>
            <a:r>
              <a:rPr dirty="0" baseline="2777" sz="1500" spc="-89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взanмoдeйcтвnя</a:t>
            </a:r>
            <a:r>
              <a:rPr dirty="0" sz="1000" spc="-6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414042"/>
                </a:solidFill>
                <a:latin typeface="Tahoma"/>
                <a:cs typeface="Tahoma"/>
              </a:rPr>
              <a:t>c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414042"/>
                </a:solidFill>
                <a:latin typeface="Tahoma"/>
                <a:cs typeface="Tahoma"/>
              </a:rPr>
              <a:t>yчpeшдeнnямn </a:t>
            </a:r>
            <a:r>
              <a:rPr dirty="0" sz="1000" spc="-30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44">
                <a:solidFill>
                  <a:srgbClr val="414042"/>
                </a:solidFill>
                <a:latin typeface="Tahoma"/>
                <a:cs typeface="Tahoma"/>
              </a:rPr>
              <a:t>дoпoлнnтeльнoгo</a:t>
            </a:r>
            <a:r>
              <a:rPr dirty="0" baseline="2777" sz="1500" spc="-89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baseline="2777" sz="1500" spc="30">
                <a:solidFill>
                  <a:srgbClr val="414042"/>
                </a:solidFill>
                <a:latin typeface="Tahoma"/>
                <a:cs typeface="Tahoma"/>
              </a:rPr>
              <a:t>o6paзoвaнnя,</a:t>
            </a:r>
            <a:r>
              <a:rPr dirty="0" baseline="2777" sz="1500" spc="-82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414042"/>
                </a:solidFill>
                <a:latin typeface="Tahoma"/>
                <a:cs typeface="Tahoma"/>
              </a:rPr>
              <a:t>кyльтypы,</a:t>
            </a:r>
            <a:r>
              <a:rPr dirty="0" sz="1000" spc="-5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414042"/>
                </a:solidFill>
                <a:latin typeface="Tahoma"/>
                <a:cs typeface="Tahoma"/>
              </a:rPr>
              <a:t>cпopтa, </a:t>
            </a:r>
            <a:r>
              <a:rPr dirty="0" sz="1000" spc="-30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414042"/>
                </a:solidFill>
                <a:latin typeface="Tahoma"/>
                <a:cs typeface="Tahoma"/>
              </a:rPr>
              <a:t>мoлoдeшнoй</a:t>
            </a:r>
            <a:r>
              <a:rPr dirty="0" sz="10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000" spc="25">
                <a:solidFill>
                  <a:srgbClr val="414042"/>
                </a:solidFill>
                <a:latin typeface="Tahoma"/>
                <a:cs typeface="Tahoma"/>
              </a:rPr>
              <a:t>пoлnтnкn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10538" y="1346572"/>
            <a:ext cx="0" cy="2628900"/>
          </a:xfrm>
          <a:custGeom>
            <a:avLst/>
            <a:gdLst/>
            <a:ahLst/>
            <a:cxnLst/>
            <a:rect l="l" t="t" r="r" b="b"/>
            <a:pathLst>
              <a:path w="0" h="2628900">
                <a:moveTo>
                  <a:pt x="0" y="0"/>
                </a:moveTo>
                <a:lnTo>
                  <a:pt x="0" y="2628709"/>
                </a:lnTo>
              </a:path>
            </a:pathLst>
          </a:custGeom>
          <a:ln w="6350">
            <a:solidFill>
              <a:srgbClr val="FBB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493060" y="1346572"/>
            <a:ext cx="0" cy="2628900"/>
          </a:xfrm>
          <a:custGeom>
            <a:avLst/>
            <a:gdLst/>
            <a:ahLst/>
            <a:cxnLst/>
            <a:rect l="l" t="t" r="r" b="b"/>
            <a:pathLst>
              <a:path w="0" h="2628900">
                <a:moveTo>
                  <a:pt x="0" y="0"/>
                </a:moveTo>
                <a:lnTo>
                  <a:pt x="0" y="2628709"/>
                </a:lnTo>
              </a:path>
            </a:pathLst>
          </a:custGeom>
          <a:ln w="6350">
            <a:solidFill>
              <a:srgbClr val="FBB04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13949" y="7059434"/>
            <a:ext cx="14986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25">
                <a:solidFill>
                  <a:srgbClr val="414042"/>
                </a:solidFill>
                <a:latin typeface="Verdana"/>
                <a:cs typeface="Verdana"/>
              </a:rPr>
              <a:t>8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45223"/>
            <a:ext cx="3150870" cy="9147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6650" y="0"/>
            <a:ext cx="4625352" cy="104120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7564" y="657555"/>
            <a:ext cx="4175125" cy="375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35"/>
              <a:t>Кто</a:t>
            </a:r>
            <a:r>
              <a:rPr dirty="0" sz="2300" spc="-130"/>
              <a:t> </a:t>
            </a:r>
            <a:r>
              <a:rPr dirty="0" sz="2300" spc="-10"/>
              <a:t>может</a:t>
            </a:r>
            <a:r>
              <a:rPr dirty="0" sz="2300" spc="-130"/>
              <a:t> </a:t>
            </a:r>
            <a:r>
              <a:rPr dirty="0" sz="2300" spc="-80"/>
              <a:t>стать</a:t>
            </a:r>
            <a:r>
              <a:rPr dirty="0" sz="2300" spc="-130"/>
              <a:t> </a:t>
            </a:r>
            <a:r>
              <a:rPr dirty="0" sz="2300" spc="-75"/>
              <a:t>советником?</a:t>
            </a:r>
            <a:endParaRPr sz="2300"/>
          </a:p>
        </p:txBody>
      </p:sp>
      <p:sp>
        <p:nvSpPr>
          <p:cNvPr id="6" name="object 6"/>
          <p:cNvSpPr txBox="1"/>
          <p:nvPr/>
        </p:nvSpPr>
        <p:spPr>
          <a:xfrm>
            <a:off x="507892" y="3763746"/>
            <a:ext cx="366395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60" b="1">
                <a:solidFill>
                  <a:srgbClr val="F7941D"/>
                </a:solidFill>
                <a:latin typeface="Arial"/>
                <a:cs typeface="Arial"/>
              </a:rPr>
              <a:t>01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0947" y="1145685"/>
            <a:ext cx="556704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500" spc="-65">
                <a:solidFill>
                  <a:srgbClr val="F7941D"/>
                </a:solidFill>
                <a:latin typeface="Verdana"/>
                <a:cs typeface="Verdana"/>
              </a:rPr>
              <a:t>Coвeтникaми</a:t>
            </a:r>
            <a:r>
              <a:rPr dirty="0" sz="1500" spc="-170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40">
                <a:solidFill>
                  <a:srgbClr val="F7941D"/>
                </a:solidFill>
                <a:latin typeface="Verdana"/>
                <a:cs typeface="Verdana"/>
              </a:rPr>
              <a:t>диpeктopoв</a:t>
            </a:r>
            <a:r>
              <a:rPr dirty="0" sz="1500" spc="-16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0">
                <a:solidFill>
                  <a:srgbClr val="F7941D"/>
                </a:solidFill>
                <a:latin typeface="Verdana"/>
                <a:cs typeface="Verdana"/>
              </a:rPr>
              <a:t>пo</a:t>
            </a:r>
            <a:r>
              <a:rPr dirty="0" sz="1500" spc="-16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5">
                <a:solidFill>
                  <a:srgbClr val="F7941D"/>
                </a:solidFill>
                <a:latin typeface="Verdana"/>
                <a:cs typeface="Verdana"/>
              </a:rPr>
              <a:t>вocпитaнию</a:t>
            </a:r>
            <a:r>
              <a:rPr dirty="0" sz="1500" spc="-16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80">
                <a:solidFill>
                  <a:srgbClr val="F7941D"/>
                </a:solidFill>
                <a:latin typeface="Verdana"/>
                <a:cs typeface="Verdana"/>
              </a:rPr>
              <a:t>и</a:t>
            </a:r>
            <a:r>
              <a:rPr dirty="0" sz="1500" spc="-16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0">
                <a:solidFill>
                  <a:srgbClr val="F7941D"/>
                </a:solidFill>
                <a:latin typeface="Verdana"/>
                <a:cs typeface="Verdana"/>
              </a:rPr>
              <a:t>взaимoдeйcтвию </a:t>
            </a:r>
            <a:r>
              <a:rPr dirty="0" sz="1500" spc="-51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40">
                <a:solidFill>
                  <a:srgbClr val="F7941D"/>
                </a:solidFill>
                <a:latin typeface="Verdana"/>
                <a:cs typeface="Verdana"/>
              </a:rPr>
              <a:t>c</a:t>
            </a:r>
            <a:r>
              <a:rPr dirty="0" sz="1500" spc="-17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0">
                <a:solidFill>
                  <a:srgbClr val="F7941D"/>
                </a:solidFill>
                <a:latin typeface="Verdana"/>
                <a:cs typeface="Verdana"/>
              </a:rPr>
              <a:t>дeтcкими</a:t>
            </a:r>
            <a:r>
              <a:rPr dirty="0" sz="1500" spc="-17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60">
                <a:solidFill>
                  <a:srgbClr val="F7941D"/>
                </a:solidFill>
                <a:latin typeface="Verdana"/>
                <a:cs typeface="Verdana"/>
              </a:rPr>
              <a:t>o6щecтвeнными</a:t>
            </a:r>
            <a:r>
              <a:rPr dirty="0" sz="1500" spc="-17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60">
                <a:solidFill>
                  <a:srgbClr val="F7941D"/>
                </a:solidFill>
                <a:latin typeface="Verdana"/>
                <a:cs typeface="Verdana"/>
              </a:rPr>
              <a:t>o6ъeдинeниями</a:t>
            </a:r>
            <a:r>
              <a:rPr dirty="0" sz="1500" spc="-17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40">
                <a:solidFill>
                  <a:srgbClr val="F7941D"/>
                </a:solidFill>
                <a:latin typeface="Verdana"/>
                <a:cs typeface="Verdana"/>
              </a:rPr>
              <a:t>мoгyт</a:t>
            </a:r>
            <a:r>
              <a:rPr dirty="0" sz="1500" spc="-17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55">
                <a:solidFill>
                  <a:srgbClr val="F7941D"/>
                </a:solidFill>
                <a:latin typeface="Verdana"/>
                <a:cs typeface="Verdana"/>
              </a:rPr>
              <a:t>6ыть  </a:t>
            </a:r>
            <a:r>
              <a:rPr dirty="0" sz="1500" spc="-15">
                <a:solidFill>
                  <a:srgbClr val="F7941D"/>
                </a:solidFill>
                <a:latin typeface="Verdana"/>
                <a:cs typeface="Verdana"/>
              </a:rPr>
              <a:t>гpaндaнe</a:t>
            </a:r>
            <a:r>
              <a:rPr dirty="0" sz="1500" spc="-17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40">
                <a:solidFill>
                  <a:srgbClr val="F7941D"/>
                </a:solidFill>
                <a:latin typeface="Verdana"/>
                <a:cs typeface="Verdana"/>
              </a:rPr>
              <a:t>Poccийcкoй</a:t>
            </a:r>
            <a:r>
              <a:rPr dirty="0" sz="1500" spc="-175">
                <a:solidFill>
                  <a:srgbClr val="F7941D"/>
                </a:solidFill>
                <a:latin typeface="Verdana"/>
                <a:cs typeface="Verdana"/>
              </a:rPr>
              <a:t> </a:t>
            </a:r>
            <a:r>
              <a:rPr dirty="0" sz="1500" spc="-65">
                <a:solidFill>
                  <a:srgbClr val="F7941D"/>
                </a:solidFill>
                <a:latin typeface="Verdana"/>
                <a:cs typeface="Verdana"/>
              </a:rPr>
              <a:t>Фeдepaции: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7974" y="4119595"/>
            <a:ext cx="3171190" cy="986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c</a:t>
            </a:r>
            <a:r>
              <a:rPr dirty="0" sz="1300" spc="-10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выcшnм</a:t>
            </a:r>
            <a:r>
              <a:rPr dirty="0" sz="1300" spc="-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o6paзoвaнneм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ts val="1500"/>
              </a:lnSpc>
            </a:pP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пo</a:t>
            </a:r>
            <a:r>
              <a:rPr dirty="0" sz="13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нaпpaвлeнnям</a:t>
            </a:r>
            <a:r>
              <a:rPr dirty="0" sz="13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пoдгoтoвкn</a:t>
            </a:r>
            <a:endParaRPr sz="1300">
              <a:latin typeface="Tahoma"/>
              <a:cs typeface="Tahoma"/>
            </a:endParaRPr>
          </a:p>
          <a:p>
            <a:pPr marL="12700" marR="5080">
              <a:lnSpc>
                <a:spcPts val="1500"/>
              </a:lnSpc>
              <a:spcBef>
                <a:spcPts val="70"/>
              </a:spcBef>
            </a:pP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«O6paзoвaнne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пeдaгoгnчecкne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>
                <a:solidFill>
                  <a:srgbClr val="414042"/>
                </a:solidFill>
                <a:latin typeface="Tahoma"/>
                <a:cs typeface="Tahoma"/>
              </a:rPr>
              <a:t>нayкn» </a:t>
            </a:r>
            <a:r>
              <a:rPr dirty="0" sz="1300" spc="-3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n </a:t>
            </a:r>
            <a:r>
              <a:rPr dirty="0" sz="1300" spc="10">
                <a:solidFill>
                  <a:srgbClr val="414042"/>
                </a:solidFill>
                <a:latin typeface="Tahoma"/>
                <a:cs typeface="Tahoma"/>
              </a:rPr>
              <a:t>cтaшeм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pa6oты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в </a:t>
            </a:r>
            <a:r>
              <a:rPr dirty="0" sz="1300" spc="80">
                <a:solidFill>
                  <a:srgbClr val="414042"/>
                </a:solidFill>
                <a:latin typeface="Tahoma"/>
                <a:cs typeface="Tahoma"/>
              </a:rPr>
              <a:t>c$epe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o6paзoвaнnя </a:t>
            </a:r>
            <a:r>
              <a:rPr dirty="0" sz="1300" spc="-3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нe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мeнee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-170">
                <a:solidFill>
                  <a:srgbClr val="414042"/>
                </a:solidFill>
                <a:latin typeface="Tahoma"/>
                <a:cs typeface="Tahoma"/>
              </a:rPr>
              <a:t>1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0">
                <a:solidFill>
                  <a:srgbClr val="414042"/>
                </a:solidFill>
                <a:latin typeface="Tahoma"/>
                <a:cs typeface="Tahoma"/>
              </a:rPr>
              <a:t>гoдa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6961" y="5823097"/>
            <a:ext cx="2980690" cy="79565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200"/>
              </a:spcBef>
            </a:pP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c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выcшnм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o6paзoвaнneм,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дoпoлнnтeльным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пpo$eccnoнaльным 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o6paзoвaнneм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n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0">
                <a:solidFill>
                  <a:srgbClr val="414042"/>
                </a:solidFill>
                <a:latin typeface="Tahoma"/>
                <a:cs typeface="Tahoma"/>
              </a:rPr>
              <a:t>cтaшeм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pa6oты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ts val="1460"/>
              </a:lnSpc>
            </a:pP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80">
                <a:solidFill>
                  <a:srgbClr val="414042"/>
                </a:solidFill>
                <a:latin typeface="Tahoma"/>
                <a:cs typeface="Tahoma"/>
              </a:rPr>
              <a:t>c$epe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o6paзoвaнnя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нe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мeнee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-170">
                <a:solidFill>
                  <a:srgbClr val="414042"/>
                </a:solidFill>
                <a:latin typeface="Tahoma"/>
                <a:cs typeface="Tahoma"/>
              </a:rPr>
              <a:t>1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0">
                <a:solidFill>
                  <a:srgbClr val="414042"/>
                </a:solidFill>
                <a:latin typeface="Tahoma"/>
                <a:cs typeface="Tahoma"/>
              </a:rPr>
              <a:t>гoдa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21779" y="2457863"/>
            <a:ext cx="2785110" cy="79565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 marR="183515">
              <a:lnSpc>
                <a:spcPts val="1500"/>
              </a:lnSpc>
              <a:spcBef>
                <a:spcPts val="200"/>
              </a:spcBef>
            </a:pP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cтyдeнты выcшnx </a:t>
            </a:r>
            <a:r>
              <a:rPr dirty="0" sz="1300" spc="15">
                <a:solidFill>
                  <a:srgbClr val="414042"/>
                </a:solidFill>
                <a:latin typeface="Tahoma"/>
                <a:cs typeface="Tahoma"/>
              </a:rPr>
              <a:t>yчe6ныx </a:t>
            </a: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5">
                <a:solidFill>
                  <a:srgbClr val="414042"/>
                </a:solidFill>
                <a:latin typeface="Tahoma"/>
                <a:cs typeface="Tahoma"/>
              </a:rPr>
              <a:t>зaвeдeнnй,</a:t>
            </a:r>
            <a:r>
              <a:rPr dirty="0" sz="1300" spc="-9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ycпeшнo</a:t>
            </a:r>
            <a:r>
              <a:rPr dirty="0" sz="1300" spc="-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пpoшeдшne </a:t>
            </a:r>
            <a:r>
              <a:rPr dirty="0" sz="1300" spc="-3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пpoмeшyтoчнyю</a:t>
            </a:r>
            <a:r>
              <a:rPr dirty="0" sz="13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0">
                <a:solidFill>
                  <a:srgbClr val="414042"/>
                </a:solidFill>
                <a:latin typeface="Tahoma"/>
                <a:cs typeface="Tahoma"/>
              </a:rPr>
              <a:t>aттecтaцnю,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ts val="1460"/>
              </a:lnSpc>
            </a:pP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нe</a:t>
            </a:r>
            <a:r>
              <a:rPr dirty="0" sz="13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мeнee</a:t>
            </a:r>
            <a:r>
              <a:rPr dirty="0" sz="13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0">
                <a:solidFill>
                  <a:srgbClr val="414042"/>
                </a:solidFill>
                <a:latin typeface="Tahoma"/>
                <a:cs typeface="Tahoma"/>
              </a:rPr>
              <a:t>чeм</a:t>
            </a:r>
            <a:r>
              <a:rPr dirty="0" sz="13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зa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двa</a:t>
            </a:r>
            <a:r>
              <a:rPr dirty="0" sz="13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50">
                <a:solidFill>
                  <a:srgbClr val="414042"/>
                </a:solidFill>
                <a:latin typeface="Tahoma"/>
                <a:cs typeface="Tahoma"/>
              </a:rPr>
              <a:t>гoдa</a:t>
            </a:r>
            <a:r>
              <a:rPr dirty="0" sz="13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o6yчeнnя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21779" y="4119760"/>
            <a:ext cx="3025775" cy="98615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200"/>
              </a:spcBef>
            </a:pP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cтyдeнты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пpo$eccnoнaльныx </a:t>
            </a:r>
            <a:r>
              <a:rPr dirty="0" sz="1300" spc="5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o6paзoвaтeльныx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opгaнnзaцnй,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ycпeшнo</a:t>
            </a:r>
            <a:r>
              <a:rPr dirty="0" sz="1300" spc="-10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пpoшeдшne</a:t>
            </a:r>
            <a:r>
              <a:rPr dirty="0" sz="1300" spc="-10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пpoмeшyтoчнyю </a:t>
            </a:r>
            <a:r>
              <a:rPr dirty="0" sz="1300" spc="-3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0">
                <a:solidFill>
                  <a:srgbClr val="414042"/>
                </a:solidFill>
                <a:latin typeface="Tahoma"/>
                <a:cs typeface="Tahoma"/>
              </a:rPr>
              <a:t>aттecтaцnю,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нe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мeнee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0">
                <a:solidFill>
                  <a:srgbClr val="414042"/>
                </a:solidFill>
                <a:latin typeface="Tahoma"/>
                <a:cs typeface="Tahoma"/>
              </a:rPr>
              <a:t>чeм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зa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5">
                <a:solidFill>
                  <a:srgbClr val="414042"/>
                </a:solidFill>
                <a:latin typeface="Tahoma"/>
                <a:cs typeface="Tahoma"/>
              </a:rPr>
              <a:t>двa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ts val="1460"/>
              </a:lnSpc>
            </a:pPr>
            <a:r>
              <a:rPr dirty="0" sz="1300" spc="50">
                <a:solidFill>
                  <a:srgbClr val="414042"/>
                </a:solidFill>
                <a:latin typeface="Tahoma"/>
                <a:cs typeface="Tahoma"/>
              </a:rPr>
              <a:t>гoдa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o6yчeнnя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21779" y="5869820"/>
            <a:ext cx="2442845" cy="795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dirty="0" sz="1300" spc="5">
                <a:solidFill>
                  <a:srgbClr val="414042"/>
                </a:solidFill>
                <a:latin typeface="Tahoma"/>
                <a:cs typeface="Tahoma"/>
              </a:rPr>
              <a:t>лnцa,</a:t>
            </a:r>
            <a:r>
              <a:rPr dirty="0" sz="1300" spc="-10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nмeющne</a:t>
            </a:r>
            <a:r>
              <a:rPr dirty="0" sz="1300" spc="-10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oпыт</a:t>
            </a:r>
            <a:endParaRPr sz="1300">
              <a:latin typeface="Tahoma"/>
              <a:cs typeface="Tahoma"/>
            </a:endParaRPr>
          </a:p>
          <a:p>
            <a:pPr marL="12700" marR="5080">
              <a:lnSpc>
                <a:spcPts val="1500"/>
              </a:lnSpc>
              <a:spcBef>
                <a:spcPts val="70"/>
              </a:spcBef>
            </a:pP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нe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мeнee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5 </a:t>
            </a:r>
            <a:r>
              <a:rPr dirty="0" sz="1300" spc="20">
                <a:solidFill>
                  <a:srgbClr val="414042"/>
                </a:solidFill>
                <a:latin typeface="Tahoma"/>
                <a:cs typeface="Tahoma"/>
              </a:rPr>
              <a:t>лeт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в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peaлnзaцnn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40">
                <a:solidFill>
                  <a:srgbClr val="414042"/>
                </a:solidFill>
                <a:latin typeface="Tahoma"/>
                <a:cs typeface="Tahoma"/>
              </a:rPr>
              <a:t>coцnaльнo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15">
                <a:solidFill>
                  <a:srgbClr val="414042"/>
                </a:solidFill>
                <a:latin typeface="Tahoma"/>
                <a:cs typeface="Tahoma"/>
              </a:rPr>
              <a:t>знaчnмыx</a:t>
            </a:r>
            <a:r>
              <a:rPr dirty="0" sz="13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5">
                <a:solidFill>
                  <a:srgbClr val="414042"/>
                </a:solidFill>
                <a:latin typeface="Tahoma"/>
                <a:cs typeface="Tahoma"/>
              </a:rPr>
              <a:t>пpoeктoв  </a:t>
            </a:r>
            <a:r>
              <a:rPr dirty="0" sz="1300" spc="25">
                <a:solidFill>
                  <a:srgbClr val="414042"/>
                </a:solidFill>
                <a:latin typeface="Tahoma"/>
                <a:cs typeface="Tahoma"/>
              </a:rPr>
              <a:t>в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80">
                <a:solidFill>
                  <a:srgbClr val="414042"/>
                </a:solidFill>
                <a:latin typeface="Tahoma"/>
                <a:cs typeface="Tahoma"/>
              </a:rPr>
              <a:t>c$epe</a:t>
            </a:r>
            <a:r>
              <a:rPr dirty="0" sz="13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300" spc="30">
                <a:solidFill>
                  <a:srgbClr val="414042"/>
                </a:solidFill>
                <a:latin typeface="Tahoma"/>
                <a:cs typeface="Tahoma"/>
              </a:rPr>
              <a:t>вocпnтaнnя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29526" y="2033016"/>
            <a:ext cx="3095625" cy="1706880"/>
            <a:chOff x="429526" y="2033016"/>
            <a:chExt cx="3095625" cy="170688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526" y="2046528"/>
              <a:ext cx="1679816" cy="16798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7776" y="2033016"/>
              <a:ext cx="1706841" cy="1706854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953455" y="3944301"/>
            <a:ext cx="1556385" cy="25400"/>
          </a:xfrm>
          <a:custGeom>
            <a:avLst/>
            <a:gdLst/>
            <a:ahLst/>
            <a:cxnLst/>
            <a:rect l="l" t="t" r="r" b="b"/>
            <a:pathLst>
              <a:path w="1556385" h="25400">
                <a:moveTo>
                  <a:pt x="777938" y="0"/>
                </a:moveTo>
                <a:lnTo>
                  <a:pt x="583450" y="742"/>
                </a:lnTo>
                <a:lnTo>
                  <a:pt x="437583" y="2125"/>
                </a:lnTo>
                <a:lnTo>
                  <a:pt x="291722" y="4379"/>
                </a:lnTo>
                <a:lnTo>
                  <a:pt x="194481" y="6543"/>
                </a:lnTo>
                <a:lnTo>
                  <a:pt x="97240" y="9313"/>
                </a:lnTo>
                <a:lnTo>
                  <a:pt x="0" y="12687"/>
                </a:lnTo>
                <a:lnTo>
                  <a:pt x="97240" y="16068"/>
                </a:lnTo>
                <a:lnTo>
                  <a:pt x="194481" y="18840"/>
                </a:lnTo>
                <a:lnTo>
                  <a:pt x="291722" y="21002"/>
                </a:lnTo>
                <a:lnTo>
                  <a:pt x="437583" y="23249"/>
                </a:lnTo>
                <a:lnTo>
                  <a:pt x="583450" y="24638"/>
                </a:lnTo>
                <a:lnTo>
                  <a:pt x="777938" y="25387"/>
                </a:lnTo>
                <a:lnTo>
                  <a:pt x="972419" y="24663"/>
                </a:lnTo>
                <a:lnTo>
                  <a:pt x="1118281" y="23292"/>
                </a:lnTo>
                <a:lnTo>
                  <a:pt x="1264144" y="21049"/>
                </a:lnTo>
                <a:lnTo>
                  <a:pt x="1361389" y="18875"/>
                </a:lnTo>
                <a:lnTo>
                  <a:pt x="1458634" y="16087"/>
                </a:lnTo>
                <a:lnTo>
                  <a:pt x="1555877" y="12687"/>
                </a:lnTo>
                <a:lnTo>
                  <a:pt x="1458634" y="9291"/>
                </a:lnTo>
                <a:lnTo>
                  <a:pt x="1361389" y="6511"/>
                </a:lnTo>
                <a:lnTo>
                  <a:pt x="1264144" y="4346"/>
                </a:lnTo>
                <a:lnTo>
                  <a:pt x="1118281" y="2099"/>
                </a:lnTo>
                <a:lnTo>
                  <a:pt x="972419" y="720"/>
                </a:lnTo>
                <a:lnTo>
                  <a:pt x="777938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921852" y="2025868"/>
            <a:ext cx="405765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215" b="1">
                <a:solidFill>
                  <a:srgbClr val="F7941D"/>
                </a:solidFill>
                <a:latin typeface="Arial"/>
                <a:cs typeface="Arial"/>
              </a:rPr>
              <a:t>03</a:t>
            </a:r>
            <a:endParaRPr sz="23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89601" y="2198987"/>
            <a:ext cx="1556385" cy="25400"/>
          </a:xfrm>
          <a:custGeom>
            <a:avLst/>
            <a:gdLst/>
            <a:ahLst/>
            <a:cxnLst/>
            <a:rect l="l" t="t" r="r" b="b"/>
            <a:pathLst>
              <a:path w="1556384" h="25400">
                <a:moveTo>
                  <a:pt x="777938" y="0"/>
                </a:moveTo>
                <a:lnTo>
                  <a:pt x="583457" y="742"/>
                </a:lnTo>
                <a:lnTo>
                  <a:pt x="437595" y="2125"/>
                </a:lnTo>
                <a:lnTo>
                  <a:pt x="291732" y="4371"/>
                </a:lnTo>
                <a:lnTo>
                  <a:pt x="194487" y="6534"/>
                </a:lnTo>
                <a:lnTo>
                  <a:pt x="97242" y="9305"/>
                </a:lnTo>
                <a:lnTo>
                  <a:pt x="0" y="12687"/>
                </a:lnTo>
                <a:lnTo>
                  <a:pt x="97242" y="16068"/>
                </a:lnTo>
                <a:lnTo>
                  <a:pt x="194487" y="18840"/>
                </a:lnTo>
                <a:lnTo>
                  <a:pt x="291732" y="21002"/>
                </a:lnTo>
                <a:lnTo>
                  <a:pt x="437595" y="23249"/>
                </a:lnTo>
                <a:lnTo>
                  <a:pt x="583457" y="24638"/>
                </a:lnTo>
                <a:lnTo>
                  <a:pt x="777938" y="25387"/>
                </a:lnTo>
                <a:lnTo>
                  <a:pt x="972426" y="24663"/>
                </a:lnTo>
                <a:lnTo>
                  <a:pt x="1118293" y="23292"/>
                </a:lnTo>
                <a:lnTo>
                  <a:pt x="1264154" y="21049"/>
                </a:lnTo>
                <a:lnTo>
                  <a:pt x="1361395" y="18875"/>
                </a:lnTo>
                <a:lnTo>
                  <a:pt x="1458636" y="16087"/>
                </a:lnTo>
                <a:lnTo>
                  <a:pt x="1555877" y="12687"/>
                </a:lnTo>
                <a:lnTo>
                  <a:pt x="1458636" y="9289"/>
                </a:lnTo>
                <a:lnTo>
                  <a:pt x="1361395" y="6507"/>
                </a:lnTo>
                <a:lnTo>
                  <a:pt x="1264154" y="4341"/>
                </a:lnTo>
                <a:lnTo>
                  <a:pt x="1118293" y="2099"/>
                </a:lnTo>
                <a:lnTo>
                  <a:pt x="972426" y="720"/>
                </a:lnTo>
                <a:lnTo>
                  <a:pt x="777938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07974" y="5414883"/>
            <a:ext cx="405765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215" b="1">
                <a:solidFill>
                  <a:srgbClr val="F7941D"/>
                </a:solidFill>
                <a:latin typeface="Arial"/>
                <a:cs typeface="Arial"/>
              </a:rPr>
              <a:t>02</a:t>
            </a:r>
            <a:endParaRPr sz="23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53455" y="5588013"/>
            <a:ext cx="1556385" cy="25400"/>
          </a:xfrm>
          <a:custGeom>
            <a:avLst/>
            <a:gdLst/>
            <a:ahLst/>
            <a:cxnLst/>
            <a:rect l="l" t="t" r="r" b="b"/>
            <a:pathLst>
              <a:path w="1556385" h="25400">
                <a:moveTo>
                  <a:pt x="777938" y="0"/>
                </a:moveTo>
                <a:lnTo>
                  <a:pt x="583450" y="736"/>
                </a:lnTo>
                <a:lnTo>
                  <a:pt x="437583" y="2116"/>
                </a:lnTo>
                <a:lnTo>
                  <a:pt x="291722" y="4366"/>
                </a:lnTo>
                <a:lnTo>
                  <a:pt x="194481" y="6530"/>
                </a:lnTo>
                <a:lnTo>
                  <a:pt x="97240" y="9300"/>
                </a:lnTo>
                <a:lnTo>
                  <a:pt x="0" y="12674"/>
                </a:lnTo>
                <a:lnTo>
                  <a:pt x="97240" y="16055"/>
                </a:lnTo>
                <a:lnTo>
                  <a:pt x="194481" y="18827"/>
                </a:lnTo>
                <a:lnTo>
                  <a:pt x="291722" y="20989"/>
                </a:lnTo>
                <a:lnTo>
                  <a:pt x="437583" y="23237"/>
                </a:lnTo>
                <a:lnTo>
                  <a:pt x="583450" y="24625"/>
                </a:lnTo>
                <a:lnTo>
                  <a:pt x="777938" y="25374"/>
                </a:lnTo>
                <a:lnTo>
                  <a:pt x="972419" y="24650"/>
                </a:lnTo>
                <a:lnTo>
                  <a:pt x="1118281" y="23279"/>
                </a:lnTo>
                <a:lnTo>
                  <a:pt x="1264144" y="21036"/>
                </a:lnTo>
                <a:lnTo>
                  <a:pt x="1361389" y="18862"/>
                </a:lnTo>
                <a:lnTo>
                  <a:pt x="1458634" y="16074"/>
                </a:lnTo>
                <a:lnTo>
                  <a:pt x="1555877" y="12674"/>
                </a:lnTo>
                <a:lnTo>
                  <a:pt x="1458634" y="9278"/>
                </a:lnTo>
                <a:lnTo>
                  <a:pt x="1361389" y="6499"/>
                </a:lnTo>
                <a:lnTo>
                  <a:pt x="1264144" y="4334"/>
                </a:lnTo>
                <a:lnTo>
                  <a:pt x="1118281" y="2090"/>
                </a:lnTo>
                <a:lnTo>
                  <a:pt x="972419" y="714"/>
                </a:lnTo>
                <a:lnTo>
                  <a:pt x="777938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6921852" y="3763883"/>
            <a:ext cx="423545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285" b="1">
                <a:solidFill>
                  <a:srgbClr val="F7941D"/>
                </a:solidFill>
                <a:latin typeface="Arial"/>
                <a:cs typeface="Arial"/>
              </a:rPr>
              <a:t>04</a:t>
            </a:r>
            <a:endParaRPr sz="23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468927" y="3944301"/>
            <a:ext cx="1556385" cy="25400"/>
          </a:xfrm>
          <a:custGeom>
            <a:avLst/>
            <a:gdLst/>
            <a:ahLst/>
            <a:cxnLst/>
            <a:rect l="l" t="t" r="r" b="b"/>
            <a:pathLst>
              <a:path w="1556384" h="25400">
                <a:moveTo>
                  <a:pt x="777938" y="0"/>
                </a:moveTo>
                <a:lnTo>
                  <a:pt x="583457" y="742"/>
                </a:lnTo>
                <a:lnTo>
                  <a:pt x="437595" y="2125"/>
                </a:lnTo>
                <a:lnTo>
                  <a:pt x="291734" y="4379"/>
                </a:lnTo>
                <a:lnTo>
                  <a:pt x="194492" y="6543"/>
                </a:lnTo>
                <a:lnTo>
                  <a:pt x="97248" y="9313"/>
                </a:lnTo>
                <a:lnTo>
                  <a:pt x="0" y="12687"/>
                </a:lnTo>
                <a:lnTo>
                  <a:pt x="97248" y="16068"/>
                </a:lnTo>
                <a:lnTo>
                  <a:pt x="194492" y="18840"/>
                </a:lnTo>
                <a:lnTo>
                  <a:pt x="291734" y="21002"/>
                </a:lnTo>
                <a:lnTo>
                  <a:pt x="437595" y="23249"/>
                </a:lnTo>
                <a:lnTo>
                  <a:pt x="583457" y="24638"/>
                </a:lnTo>
                <a:lnTo>
                  <a:pt x="777938" y="25387"/>
                </a:lnTo>
                <a:lnTo>
                  <a:pt x="972431" y="24663"/>
                </a:lnTo>
                <a:lnTo>
                  <a:pt x="1118293" y="23292"/>
                </a:lnTo>
                <a:lnTo>
                  <a:pt x="1264155" y="21049"/>
                </a:lnTo>
                <a:lnTo>
                  <a:pt x="1361397" y="18875"/>
                </a:lnTo>
                <a:lnTo>
                  <a:pt x="1458641" y="16087"/>
                </a:lnTo>
                <a:lnTo>
                  <a:pt x="1555889" y="12687"/>
                </a:lnTo>
                <a:lnTo>
                  <a:pt x="1458641" y="9291"/>
                </a:lnTo>
                <a:lnTo>
                  <a:pt x="1361397" y="6511"/>
                </a:lnTo>
                <a:lnTo>
                  <a:pt x="1264155" y="4346"/>
                </a:lnTo>
                <a:lnTo>
                  <a:pt x="1118293" y="2099"/>
                </a:lnTo>
                <a:lnTo>
                  <a:pt x="972431" y="720"/>
                </a:lnTo>
                <a:lnTo>
                  <a:pt x="777938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6921852" y="5461441"/>
            <a:ext cx="403860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210" b="1">
                <a:solidFill>
                  <a:srgbClr val="F7941D"/>
                </a:solidFill>
                <a:latin typeface="Arial"/>
                <a:cs typeface="Arial"/>
              </a:rPr>
              <a:t>05</a:t>
            </a:r>
            <a:endParaRPr sz="23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468927" y="5634572"/>
            <a:ext cx="1556385" cy="25400"/>
          </a:xfrm>
          <a:custGeom>
            <a:avLst/>
            <a:gdLst/>
            <a:ahLst/>
            <a:cxnLst/>
            <a:rect l="l" t="t" r="r" b="b"/>
            <a:pathLst>
              <a:path w="1556384" h="25400">
                <a:moveTo>
                  <a:pt x="777951" y="0"/>
                </a:moveTo>
                <a:lnTo>
                  <a:pt x="583458" y="742"/>
                </a:lnTo>
                <a:lnTo>
                  <a:pt x="437595" y="2125"/>
                </a:lnTo>
                <a:lnTo>
                  <a:pt x="291734" y="4371"/>
                </a:lnTo>
                <a:lnTo>
                  <a:pt x="194492" y="6534"/>
                </a:lnTo>
                <a:lnTo>
                  <a:pt x="97248" y="9305"/>
                </a:lnTo>
                <a:lnTo>
                  <a:pt x="0" y="12687"/>
                </a:lnTo>
                <a:lnTo>
                  <a:pt x="97248" y="16068"/>
                </a:lnTo>
                <a:lnTo>
                  <a:pt x="194492" y="18840"/>
                </a:lnTo>
                <a:lnTo>
                  <a:pt x="291734" y="21002"/>
                </a:lnTo>
                <a:lnTo>
                  <a:pt x="437595" y="23249"/>
                </a:lnTo>
                <a:lnTo>
                  <a:pt x="583458" y="24633"/>
                </a:lnTo>
                <a:lnTo>
                  <a:pt x="777951" y="25387"/>
                </a:lnTo>
                <a:lnTo>
                  <a:pt x="972432" y="24661"/>
                </a:lnTo>
                <a:lnTo>
                  <a:pt x="1118293" y="23283"/>
                </a:lnTo>
                <a:lnTo>
                  <a:pt x="1264155" y="21038"/>
                </a:lnTo>
                <a:lnTo>
                  <a:pt x="1361397" y="18869"/>
                </a:lnTo>
                <a:lnTo>
                  <a:pt x="1458641" y="16085"/>
                </a:lnTo>
                <a:lnTo>
                  <a:pt x="1555889" y="12687"/>
                </a:lnTo>
                <a:lnTo>
                  <a:pt x="1458641" y="9289"/>
                </a:lnTo>
                <a:lnTo>
                  <a:pt x="1361397" y="6505"/>
                </a:lnTo>
                <a:lnTo>
                  <a:pt x="1264155" y="4336"/>
                </a:lnTo>
                <a:lnTo>
                  <a:pt x="1118293" y="2091"/>
                </a:lnTo>
                <a:lnTo>
                  <a:pt x="972432" y="719"/>
                </a:lnTo>
                <a:lnTo>
                  <a:pt x="777951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77091" y="5557482"/>
            <a:ext cx="1203172" cy="120315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77091" y="2039785"/>
            <a:ext cx="1203172" cy="120313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77091" y="3861599"/>
            <a:ext cx="1203172" cy="1203134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632671" y="2544230"/>
            <a:ext cx="0" cy="4165600"/>
          </a:xfrm>
          <a:custGeom>
            <a:avLst/>
            <a:gdLst/>
            <a:ahLst/>
            <a:cxnLst/>
            <a:rect l="l" t="t" r="r" b="b"/>
            <a:pathLst>
              <a:path w="0" h="4165600">
                <a:moveTo>
                  <a:pt x="0" y="0"/>
                </a:moveTo>
                <a:lnTo>
                  <a:pt x="0" y="4165600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13944" y="7046870"/>
            <a:ext cx="14605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414042"/>
                </a:solidFill>
                <a:latin typeface="Verdana"/>
                <a:cs typeface="Verdana"/>
              </a:rPr>
              <a:t>9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7383" y="1389004"/>
            <a:ext cx="5171078" cy="267192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8966" y="490284"/>
            <a:ext cx="2789555" cy="375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35">
                <a:latin typeface="Tahoma"/>
                <a:cs typeface="Tahoma"/>
              </a:rPr>
              <a:t>Гeoгpa$ия</a:t>
            </a:r>
            <a:r>
              <a:rPr dirty="0" sz="2300" spc="-200">
                <a:latin typeface="Tahoma"/>
                <a:cs typeface="Tahoma"/>
              </a:rPr>
              <a:t> </a:t>
            </a:r>
            <a:r>
              <a:rPr dirty="0" sz="2300" spc="-80">
                <a:latin typeface="Tahoma"/>
                <a:cs typeface="Tahoma"/>
              </a:rPr>
              <a:t>пpoeктa</a:t>
            </a:r>
            <a:endParaRPr sz="23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99" y="6623977"/>
            <a:ext cx="3174428" cy="9360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02043" y="0"/>
            <a:ext cx="3789959" cy="49231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30400" y="4690037"/>
            <a:ext cx="2064385" cy="231203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66370" indent="-123189">
              <a:lnSpc>
                <a:spcPct val="100000"/>
              </a:lnSpc>
              <a:spcBef>
                <a:spcPts val="280"/>
              </a:spcBef>
              <a:buAutoNum type="arabicPeriod"/>
              <a:tabLst>
                <a:tab pos="167005" algn="l"/>
              </a:tabLst>
            </a:pP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Лeнnнгpaдcкaя</a:t>
            </a:r>
            <a:r>
              <a:rPr dirty="0" sz="11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166370" indent="-144145">
              <a:lnSpc>
                <a:spcPct val="100000"/>
              </a:lnSpc>
              <a:spcBef>
                <a:spcPts val="180"/>
              </a:spcBef>
              <a:buAutoNum type="arabicPeriod"/>
              <a:tabLst>
                <a:tab pos="167005" algn="l"/>
              </a:tabLst>
            </a:pPr>
            <a:r>
              <a:rPr dirty="0" sz="1100" spc="25">
                <a:solidFill>
                  <a:srgbClr val="414042"/>
                </a:solidFill>
                <a:latin typeface="Tahoma"/>
                <a:cs typeface="Tahoma"/>
              </a:rPr>
              <a:t>Toмcкaя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166370" indent="-146685">
              <a:lnSpc>
                <a:spcPct val="100000"/>
              </a:lnSpc>
              <a:spcBef>
                <a:spcPts val="180"/>
              </a:spcBef>
              <a:buAutoNum type="arabicPeriod"/>
              <a:tabLst>
                <a:tab pos="167005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Pecпy6лnкa</a:t>
            </a:r>
            <a:r>
              <a:rPr dirty="0" sz="11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414042"/>
                </a:solidFill>
                <a:latin typeface="Tahoma"/>
                <a:cs typeface="Tahoma"/>
              </a:rPr>
              <a:t>Mopдoвnя</a:t>
            </a:r>
            <a:endParaRPr sz="1100">
              <a:latin typeface="Tahoma"/>
              <a:cs typeface="Tahoma"/>
            </a:endParaRPr>
          </a:p>
          <a:p>
            <a:pPr marL="166370" indent="-154305">
              <a:lnSpc>
                <a:spcPct val="100000"/>
              </a:lnSpc>
              <a:spcBef>
                <a:spcPts val="180"/>
              </a:spcBef>
              <a:buAutoNum type="arabicPeriod"/>
              <a:tabLst>
                <a:tab pos="167005" algn="l"/>
              </a:tabLst>
            </a:pPr>
            <a:r>
              <a:rPr dirty="0" sz="1100" spc="40">
                <a:solidFill>
                  <a:srgbClr val="414042"/>
                </a:solidFill>
                <a:latin typeface="Tahoma"/>
                <a:cs typeface="Tahoma"/>
              </a:rPr>
              <a:t>Mypмaнcкaя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166370" indent="-145415">
              <a:lnSpc>
                <a:spcPct val="100000"/>
              </a:lnSpc>
              <a:spcBef>
                <a:spcPts val="180"/>
              </a:spcBef>
              <a:buAutoNum type="arabicPeriod"/>
              <a:tabLst>
                <a:tab pos="167005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Aлтaйcкnй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кpaй</a:t>
            </a:r>
            <a:endParaRPr sz="1100">
              <a:latin typeface="Tahoma"/>
              <a:cs typeface="Tahoma"/>
            </a:endParaRPr>
          </a:p>
          <a:p>
            <a:pPr marL="194310" indent="-151130">
              <a:lnSpc>
                <a:spcPct val="100000"/>
              </a:lnSpc>
              <a:spcBef>
                <a:spcPts val="180"/>
              </a:spcBef>
              <a:buAutoNum type="arabicPeriod"/>
              <a:tabLst>
                <a:tab pos="194945" algn="l"/>
              </a:tabLst>
            </a:pPr>
            <a:r>
              <a:rPr dirty="0" sz="1100" spc="25">
                <a:solidFill>
                  <a:srgbClr val="414042"/>
                </a:solidFill>
                <a:latin typeface="Tahoma"/>
                <a:cs typeface="Tahoma"/>
              </a:rPr>
              <a:t>Kaлyшcкaя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17804" indent="-174625">
              <a:lnSpc>
                <a:spcPct val="100000"/>
              </a:lnSpc>
              <a:spcBef>
                <a:spcPts val="180"/>
              </a:spcBef>
              <a:buAutoNum type="arabicPeriod"/>
              <a:tabLst>
                <a:tab pos="218440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Иpкyтcкaя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198120" indent="-154940">
              <a:lnSpc>
                <a:spcPct val="100000"/>
              </a:lnSpc>
              <a:spcBef>
                <a:spcPts val="180"/>
              </a:spcBef>
              <a:buAutoNum type="arabicPeriod"/>
              <a:tabLst>
                <a:tab pos="198755" algn="l"/>
              </a:tabLst>
            </a:pPr>
            <a:r>
              <a:rPr dirty="0" sz="1100" spc="40">
                <a:solidFill>
                  <a:srgbClr val="414042"/>
                </a:solidFill>
                <a:latin typeface="Tahoma"/>
                <a:cs typeface="Tahoma"/>
              </a:rPr>
              <a:t>Kpacнoдapcкnй</a:t>
            </a:r>
            <a:r>
              <a:rPr dirty="0" sz="11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кpaй</a:t>
            </a:r>
            <a:endParaRPr sz="1100">
              <a:latin typeface="Tahoma"/>
              <a:cs typeface="Tahoma"/>
            </a:endParaRPr>
          </a:p>
          <a:p>
            <a:pPr marL="194310" indent="-150495">
              <a:lnSpc>
                <a:spcPct val="100000"/>
              </a:lnSpc>
              <a:spcBef>
                <a:spcPts val="180"/>
              </a:spcBef>
              <a:buAutoNum type="arabicPeriod"/>
              <a:tabLst>
                <a:tab pos="194310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Pocтoвcкaя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64795" indent="-221615">
              <a:lnSpc>
                <a:spcPct val="100000"/>
              </a:lnSpc>
              <a:spcBef>
                <a:spcPts val="185"/>
              </a:spcBef>
              <a:buAutoNum type="arabicPeriod"/>
              <a:tabLst>
                <a:tab pos="265430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Pecпy6лnкa</a:t>
            </a:r>
            <a:r>
              <a:rPr dirty="0" sz="11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Бaшкopтocтaн</a:t>
            </a:r>
            <a:endParaRPr sz="1100">
              <a:latin typeface="Tahoma"/>
              <a:cs typeface="Tahoma"/>
            </a:endParaRPr>
          </a:p>
          <a:p>
            <a:pPr marL="224790" indent="-181610">
              <a:lnSpc>
                <a:spcPct val="100000"/>
              </a:lnSpc>
              <a:spcBef>
                <a:spcPts val="180"/>
              </a:spcBef>
              <a:buAutoNum type="arabicPeriod"/>
              <a:tabLst>
                <a:tab pos="225425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Pecпy6лnкa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Бypятnя</a:t>
            </a:r>
            <a:endParaRPr sz="1100">
              <a:latin typeface="Tahoma"/>
              <a:cs typeface="Tahoma"/>
            </a:endParaRPr>
          </a:p>
          <a:p>
            <a:pPr marL="245745" indent="-202565">
              <a:lnSpc>
                <a:spcPct val="100000"/>
              </a:lnSpc>
              <a:spcBef>
                <a:spcPts val="180"/>
              </a:spcBef>
              <a:buAutoNum type="arabicPeriod"/>
              <a:tabLst>
                <a:tab pos="246379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Pecпy6лnкa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40">
                <a:solidFill>
                  <a:srgbClr val="414042"/>
                </a:solidFill>
                <a:latin typeface="Tahoma"/>
                <a:cs typeface="Tahoma"/>
              </a:rPr>
              <a:t>Kapeлnя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65397" y="4690596"/>
            <a:ext cx="1943100" cy="231203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217170" indent="-205104">
              <a:lnSpc>
                <a:spcPct val="100000"/>
              </a:lnSpc>
              <a:spcBef>
                <a:spcPts val="280"/>
              </a:spcBef>
              <a:buAutoNum type="arabicPeriod" startAt="13"/>
              <a:tabLst>
                <a:tab pos="217804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Pecпy6лnкa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414042"/>
                </a:solidFill>
                <a:latin typeface="Tahoma"/>
                <a:cs typeface="Tahoma"/>
              </a:rPr>
              <a:t>Kpым</a:t>
            </a:r>
            <a:endParaRPr sz="1100">
              <a:latin typeface="Tahoma"/>
              <a:cs typeface="Tahoma"/>
            </a:endParaRPr>
          </a:p>
          <a:p>
            <a:pPr marL="217170" indent="-205104">
              <a:lnSpc>
                <a:spcPct val="100000"/>
              </a:lnSpc>
              <a:spcBef>
                <a:spcPts val="180"/>
              </a:spcBef>
              <a:buAutoNum type="arabicPeriod" startAt="13"/>
              <a:tabLst>
                <a:tab pos="217804" algn="l"/>
              </a:tabLst>
            </a:pPr>
            <a:r>
              <a:rPr dirty="0" sz="1100" spc="40">
                <a:solidFill>
                  <a:srgbClr val="414042"/>
                </a:solidFill>
                <a:latin typeface="Tahoma"/>
                <a:cs typeface="Tahoma"/>
              </a:rPr>
              <a:t>Opeн6ypгcкaя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17170" indent="-205104">
              <a:lnSpc>
                <a:spcPct val="100000"/>
              </a:lnSpc>
              <a:spcBef>
                <a:spcPts val="180"/>
              </a:spcBef>
              <a:buAutoNum type="arabicPeriod" startAt="13"/>
              <a:tabLst>
                <a:tab pos="217804" algn="l"/>
              </a:tabLst>
            </a:pP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Acтpaxaнcкaя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17170" indent="-205104">
              <a:lnSpc>
                <a:spcPct val="100000"/>
              </a:lnSpc>
              <a:spcBef>
                <a:spcPts val="180"/>
              </a:spcBef>
              <a:buAutoNum type="arabicPeriod" startAt="13"/>
              <a:tabLst>
                <a:tab pos="217804" algn="l"/>
              </a:tabLst>
            </a:pPr>
            <a:r>
              <a:rPr dirty="0" sz="1100" spc="25">
                <a:solidFill>
                  <a:srgbClr val="414042"/>
                </a:solidFill>
                <a:latin typeface="Tahoma"/>
                <a:cs typeface="Tahoma"/>
              </a:rPr>
              <a:t>Пeнзeнcкaя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17170" indent="-205104">
              <a:lnSpc>
                <a:spcPct val="100000"/>
              </a:lnSpc>
              <a:spcBef>
                <a:spcPts val="180"/>
              </a:spcBef>
              <a:buAutoNum type="arabicPeriod" startAt="13"/>
              <a:tabLst>
                <a:tab pos="217804" algn="l"/>
              </a:tabLst>
            </a:pP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Capaтoвcкaя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17170" indent="-205104">
              <a:lnSpc>
                <a:spcPct val="100000"/>
              </a:lnSpc>
              <a:spcBef>
                <a:spcPts val="180"/>
              </a:spcBef>
              <a:buAutoNum type="arabicPeriod" startAt="13"/>
              <a:tabLst>
                <a:tab pos="217804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Cвepдлoвcкaя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17170" indent="-205104">
              <a:lnSpc>
                <a:spcPct val="100000"/>
              </a:lnSpc>
              <a:spcBef>
                <a:spcPts val="180"/>
              </a:spcBef>
              <a:buAutoNum type="arabicPeriod" startAt="13"/>
              <a:tabLst>
                <a:tab pos="217804" algn="l"/>
              </a:tabLst>
            </a:pPr>
            <a:r>
              <a:rPr dirty="0" sz="1100" spc="25">
                <a:solidFill>
                  <a:srgbClr val="414042"/>
                </a:solidFill>
                <a:latin typeface="Tahoma"/>
                <a:cs typeface="Tahoma"/>
              </a:rPr>
              <a:t>Taм6oвcкaя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54635" indent="-242570">
              <a:lnSpc>
                <a:spcPct val="100000"/>
              </a:lnSpc>
              <a:spcBef>
                <a:spcPts val="195"/>
              </a:spcBef>
              <a:buAutoNum type="arabicPeriod" startAt="13"/>
              <a:tabLst>
                <a:tab pos="255270" algn="l"/>
              </a:tabLst>
            </a:pPr>
            <a:r>
              <a:rPr dirty="0" sz="1100" spc="40">
                <a:solidFill>
                  <a:srgbClr val="414042"/>
                </a:solidFill>
                <a:latin typeface="Tahoma"/>
                <a:cs typeface="Tahoma"/>
              </a:rPr>
              <a:t>Xaнты-Maнcnйcкnй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125">
                <a:solidFill>
                  <a:srgbClr val="414042"/>
                </a:solidFill>
                <a:latin typeface="Tahoma"/>
                <a:cs typeface="Tahoma"/>
              </a:rPr>
              <a:t>AO</a:t>
            </a:r>
            <a:endParaRPr sz="1100">
              <a:latin typeface="Tahoma"/>
              <a:cs typeface="Tahoma"/>
            </a:endParaRPr>
          </a:p>
          <a:p>
            <a:pPr marL="217170" indent="-205104">
              <a:lnSpc>
                <a:spcPct val="100000"/>
              </a:lnSpc>
              <a:spcBef>
                <a:spcPts val="165"/>
              </a:spcBef>
              <a:buAutoNum type="arabicPeriod" startAt="13"/>
              <a:tabLst>
                <a:tab pos="217804" algn="l"/>
              </a:tabLst>
            </a:pPr>
            <a:r>
              <a:rPr dirty="0" sz="1100" spc="25">
                <a:solidFill>
                  <a:srgbClr val="414042"/>
                </a:solidFill>
                <a:latin typeface="Tahoma"/>
                <a:cs typeface="Tahoma"/>
              </a:rPr>
              <a:t>Чyвaшcкaя</a:t>
            </a:r>
            <a:r>
              <a:rPr dirty="0" sz="1100" spc="-7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pecпy6лnкa</a:t>
            </a:r>
            <a:endParaRPr sz="1100">
              <a:latin typeface="Tahoma"/>
              <a:cs typeface="Tahoma"/>
            </a:endParaRPr>
          </a:p>
          <a:p>
            <a:pPr marL="217170" indent="-205104">
              <a:lnSpc>
                <a:spcPct val="100000"/>
              </a:lnSpc>
              <a:spcBef>
                <a:spcPts val="180"/>
              </a:spcBef>
              <a:buAutoNum type="arabicPeriod" startAt="13"/>
              <a:tabLst>
                <a:tab pos="217804" algn="l"/>
              </a:tabLst>
            </a:pPr>
            <a:r>
              <a:rPr dirty="0" sz="1100" spc="40">
                <a:solidFill>
                  <a:srgbClr val="414042"/>
                </a:solidFill>
                <a:latin typeface="Tahoma"/>
                <a:cs typeface="Tahoma"/>
              </a:rPr>
              <a:t>Rмaлo-Heнeцкnй</a:t>
            </a:r>
            <a:r>
              <a:rPr dirty="0" sz="1100" spc="-8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125">
                <a:solidFill>
                  <a:srgbClr val="414042"/>
                </a:solidFill>
                <a:latin typeface="Tahoma"/>
                <a:cs typeface="Tahoma"/>
              </a:rPr>
              <a:t>AO</a:t>
            </a:r>
            <a:endParaRPr sz="1100">
              <a:latin typeface="Tahoma"/>
              <a:cs typeface="Tahoma"/>
            </a:endParaRPr>
          </a:p>
          <a:p>
            <a:pPr marL="217170" indent="-205104">
              <a:lnSpc>
                <a:spcPct val="100000"/>
              </a:lnSpc>
              <a:spcBef>
                <a:spcPts val="185"/>
              </a:spcBef>
              <a:buAutoNum type="arabicPeriod" startAt="13"/>
              <a:tabLst>
                <a:tab pos="217804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Pecпy6лnкa</a:t>
            </a:r>
            <a:r>
              <a:rPr dirty="0" sz="1100" spc="-8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25">
                <a:solidFill>
                  <a:srgbClr val="414042"/>
                </a:solidFill>
                <a:latin typeface="Tahoma"/>
                <a:cs typeface="Tahoma"/>
              </a:rPr>
              <a:t>Дaгecтaн</a:t>
            </a:r>
            <a:endParaRPr sz="1100">
              <a:latin typeface="Tahoma"/>
              <a:cs typeface="Tahoma"/>
            </a:endParaRPr>
          </a:p>
          <a:p>
            <a:pPr marL="217170" indent="-205104">
              <a:lnSpc>
                <a:spcPct val="100000"/>
              </a:lnSpc>
              <a:spcBef>
                <a:spcPts val="180"/>
              </a:spcBef>
              <a:buAutoNum type="arabicPeriod" startAt="13"/>
              <a:tabLst>
                <a:tab pos="217804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Pecпy6лnкa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25">
                <a:solidFill>
                  <a:srgbClr val="414042"/>
                </a:solidFill>
                <a:latin typeface="Tahoma"/>
                <a:cs typeface="Tahoma"/>
              </a:rPr>
              <a:t>Caxa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414042"/>
                </a:solidFill>
                <a:latin typeface="Tahoma"/>
                <a:cs typeface="Tahoma"/>
              </a:rPr>
              <a:t>(Rкyтnя)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96177" y="4698978"/>
            <a:ext cx="1824989" cy="212153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236854" indent="-224790">
              <a:lnSpc>
                <a:spcPct val="100000"/>
              </a:lnSpc>
              <a:spcBef>
                <a:spcPts val="280"/>
              </a:spcBef>
              <a:buAutoNum type="arabicPeriod" startAt="25"/>
              <a:tabLst>
                <a:tab pos="237490" algn="l"/>
              </a:tabLst>
            </a:pPr>
            <a:r>
              <a:rPr dirty="0" sz="1100" spc="40">
                <a:solidFill>
                  <a:srgbClr val="414042"/>
                </a:solidFill>
                <a:latin typeface="Tahoma"/>
                <a:cs typeface="Tahoma"/>
              </a:rPr>
              <a:t>Boлгoгpaдcкaя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36854" indent="-224790">
              <a:lnSpc>
                <a:spcPct val="100000"/>
              </a:lnSpc>
              <a:spcBef>
                <a:spcPts val="180"/>
              </a:spcBef>
              <a:buAutoNum type="arabicPeriod" startAt="25"/>
              <a:tabLst>
                <a:tab pos="237490" algn="l"/>
              </a:tabLst>
            </a:pP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Bopoнeшcкaя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36854" indent="-224790">
              <a:lnSpc>
                <a:spcPct val="100000"/>
              </a:lnSpc>
              <a:spcBef>
                <a:spcPts val="180"/>
              </a:spcBef>
              <a:buAutoNum type="arabicPeriod" startAt="25"/>
              <a:tabLst>
                <a:tab pos="237490" algn="l"/>
              </a:tabLst>
            </a:pPr>
            <a:r>
              <a:rPr dirty="0" sz="1100" spc="25">
                <a:solidFill>
                  <a:srgbClr val="414042"/>
                </a:solidFill>
                <a:latin typeface="Tahoma"/>
                <a:cs typeface="Tahoma"/>
              </a:rPr>
              <a:t>3a6aйкaльcкnй</a:t>
            </a:r>
            <a:r>
              <a:rPr dirty="0" sz="1100" spc="-7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кpaй</a:t>
            </a:r>
            <a:endParaRPr sz="1100">
              <a:latin typeface="Tahoma"/>
              <a:cs typeface="Tahoma"/>
            </a:endParaRPr>
          </a:p>
          <a:p>
            <a:pPr marL="236854" indent="-224790">
              <a:lnSpc>
                <a:spcPct val="100000"/>
              </a:lnSpc>
              <a:spcBef>
                <a:spcPts val="180"/>
              </a:spcBef>
              <a:buAutoNum type="arabicPeriod" startAt="25"/>
              <a:tabLst>
                <a:tab pos="237490" algn="l"/>
              </a:tabLst>
            </a:pPr>
            <a:r>
              <a:rPr dirty="0" sz="1100" spc="40">
                <a:solidFill>
                  <a:srgbClr val="414042"/>
                </a:solidFill>
                <a:latin typeface="Tahoma"/>
                <a:cs typeface="Tahoma"/>
              </a:rPr>
              <a:t>Kypcкaя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36854" indent="-224790">
              <a:lnSpc>
                <a:spcPct val="100000"/>
              </a:lnSpc>
              <a:spcBef>
                <a:spcPts val="180"/>
              </a:spcBef>
              <a:buAutoNum type="arabicPeriod" startAt="25"/>
              <a:tabLst>
                <a:tab pos="237490" algn="l"/>
              </a:tabLst>
            </a:pPr>
            <a:r>
              <a:rPr dirty="0" sz="1100" spc="25">
                <a:solidFill>
                  <a:srgbClr val="414042"/>
                </a:solidFill>
                <a:latin typeface="Tahoma"/>
                <a:cs typeface="Tahoma"/>
              </a:rPr>
              <a:t>Ульянoвcкaя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36854" indent="-224790">
              <a:lnSpc>
                <a:spcPct val="100000"/>
              </a:lnSpc>
              <a:spcBef>
                <a:spcPts val="180"/>
              </a:spcBef>
              <a:buAutoNum type="arabicPeriod" startAt="25"/>
              <a:tabLst>
                <a:tab pos="237490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Knpoвcкaя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36854" indent="-224790">
              <a:lnSpc>
                <a:spcPct val="100000"/>
              </a:lnSpc>
              <a:spcBef>
                <a:spcPts val="180"/>
              </a:spcBef>
              <a:buAutoNum type="arabicPeriod" startAt="25"/>
              <a:tabLst>
                <a:tab pos="237490" algn="l"/>
              </a:tabLst>
            </a:pPr>
            <a:r>
              <a:rPr dirty="0" sz="1100" spc="35">
                <a:solidFill>
                  <a:srgbClr val="414042"/>
                </a:solidFill>
                <a:latin typeface="Tahoma"/>
                <a:cs typeface="Tahoma"/>
              </a:rPr>
              <a:t>Kocтpoмcкaя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36854" indent="-224790">
              <a:lnSpc>
                <a:spcPct val="100000"/>
              </a:lnSpc>
              <a:spcBef>
                <a:spcPts val="180"/>
              </a:spcBef>
              <a:buAutoNum type="arabicPeriod" startAt="25"/>
              <a:tabLst>
                <a:tab pos="237490" algn="l"/>
              </a:tabLst>
            </a:pPr>
            <a:r>
              <a:rPr dirty="0" sz="1100" spc="25">
                <a:solidFill>
                  <a:srgbClr val="414042"/>
                </a:solidFill>
                <a:latin typeface="Tahoma"/>
                <a:cs typeface="Tahoma"/>
              </a:rPr>
              <a:t>Лnпeцкaя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36854" indent="-224790">
              <a:lnSpc>
                <a:spcPct val="100000"/>
              </a:lnSpc>
              <a:spcBef>
                <a:spcPts val="180"/>
              </a:spcBef>
              <a:buAutoNum type="arabicPeriod" startAt="25"/>
              <a:tabLst>
                <a:tab pos="237490" algn="l"/>
              </a:tabLst>
            </a:pPr>
            <a:r>
              <a:rPr dirty="0" sz="1100" spc="40">
                <a:solidFill>
                  <a:srgbClr val="414042"/>
                </a:solidFill>
                <a:latin typeface="Tahoma"/>
                <a:cs typeface="Tahoma"/>
              </a:rPr>
              <a:t>Пepмcкnй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кpaй</a:t>
            </a:r>
            <a:endParaRPr sz="1100">
              <a:latin typeface="Tahoma"/>
              <a:cs typeface="Tahoma"/>
            </a:endParaRPr>
          </a:p>
          <a:p>
            <a:pPr marL="236854" indent="-224790">
              <a:lnSpc>
                <a:spcPct val="100000"/>
              </a:lnSpc>
              <a:spcBef>
                <a:spcPts val="180"/>
              </a:spcBef>
              <a:buAutoNum type="arabicPeriod" startAt="25"/>
              <a:tabLst>
                <a:tab pos="237490" algn="l"/>
              </a:tabLst>
            </a:pPr>
            <a:r>
              <a:rPr dirty="0" sz="1100" spc="40">
                <a:solidFill>
                  <a:srgbClr val="414042"/>
                </a:solidFill>
                <a:latin typeface="Tahoma"/>
                <a:cs typeface="Tahoma"/>
              </a:rPr>
              <a:t>Mocкoвcкaя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  <a:p>
            <a:pPr marL="236854" indent="-224790">
              <a:lnSpc>
                <a:spcPct val="100000"/>
              </a:lnSpc>
              <a:spcBef>
                <a:spcPts val="185"/>
              </a:spcBef>
              <a:buAutoNum type="arabicPeriod" startAt="25"/>
              <a:tabLst>
                <a:tab pos="237490" algn="l"/>
              </a:tabLst>
            </a:pPr>
            <a:r>
              <a:rPr dirty="0" sz="1100" spc="40">
                <a:solidFill>
                  <a:srgbClr val="414042"/>
                </a:solidFill>
                <a:latin typeface="Tahoma"/>
                <a:cs typeface="Tahoma"/>
              </a:rPr>
              <a:t>Бeлгopoдcкaя</a:t>
            </a:r>
            <a:r>
              <a:rPr dirty="0" sz="1100" spc="-65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1100" spc="30">
                <a:solidFill>
                  <a:srgbClr val="414042"/>
                </a:solidFill>
                <a:latin typeface="Tahoma"/>
                <a:cs typeface="Tahoma"/>
              </a:rPr>
              <a:t>o6лacть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96875" y="993832"/>
            <a:ext cx="2552065" cy="291147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37465" marR="723900" indent="363855">
              <a:lnSpc>
                <a:spcPct val="73500"/>
              </a:lnSpc>
              <a:spcBef>
                <a:spcPts val="635"/>
              </a:spcBef>
            </a:pPr>
            <a:r>
              <a:rPr dirty="0" sz="1700" spc="-60">
                <a:solidFill>
                  <a:srgbClr val="FFFFFF"/>
                </a:solidFill>
                <a:latin typeface="Verdana"/>
                <a:cs typeface="Verdana"/>
              </a:rPr>
              <a:t>Пилoтныe </a:t>
            </a:r>
            <a:r>
              <a:rPr dirty="0" sz="1700" spc="-5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60">
                <a:solidFill>
                  <a:srgbClr val="FFFFFF"/>
                </a:solidFill>
                <a:latin typeface="Verdana"/>
                <a:cs typeface="Verdana"/>
              </a:rPr>
              <a:t>peгиoны</a:t>
            </a:r>
            <a:r>
              <a:rPr dirty="0" sz="17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65">
                <a:solidFill>
                  <a:srgbClr val="FFFFFF"/>
                </a:solidFill>
                <a:latin typeface="Verdana"/>
                <a:cs typeface="Verdana"/>
              </a:rPr>
              <a:t>пpoeктa</a:t>
            </a:r>
            <a:endParaRPr sz="1700">
              <a:latin typeface="Verdana"/>
              <a:cs typeface="Verdana"/>
            </a:endParaRPr>
          </a:p>
          <a:p>
            <a:pPr marL="176530" indent="-164465">
              <a:lnSpc>
                <a:spcPct val="100000"/>
              </a:lnSpc>
              <a:spcBef>
                <a:spcPts val="1585"/>
              </a:spcBef>
              <a:buAutoNum type="arabicPeriod"/>
              <a:tabLst>
                <a:tab pos="177165" algn="l"/>
              </a:tabLst>
            </a:pPr>
            <a:r>
              <a:rPr dirty="0" sz="1450" spc="55">
                <a:solidFill>
                  <a:srgbClr val="FFFFFF"/>
                </a:solidFill>
                <a:latin typeface="Tahoma"/>
                <a:cs typeface="Tahoma"/>
              </a:rPr>
              <a:t>Бpянcкaя</a:t>
            </a:r>
            <a:r>
              <a:rPr dirty="0" sz="145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50" spc="45">
                <a:solidFill>
                  <a:srgbClr val="FFFFFF"/>
                </a:solidFill>
                <a:latin typeface="Tahoma"/>
                <a:cs typeface="Tahoma"/>
              </a:rPr>
              <a:t>o6лacть</a:t>
            </a:r>
            <a:endParaRPr sz="1450">
              <a:latin typeface="Tahoma"/>
              <a:cs typeface="Tahoma"/>
            </a:endParaRPr>
          </a:p>
          <a:p>
            <a:pPr marL="204470" indent="-19240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05104" algn="l"/>
              </a:tabLst>
            </a:pPr>
            <a:r>
              <a:rPr dirty="0" sz="1450" spc="70">
                <a:solidFill>
                  <a:srgbClr val="FFFFFF"/>
                </a:solidFill>
                <a:latin typeface="Tahoma"/>
                <a:cs typeface="Tahoma"/>
              </a:rPr>
              <a:t>Boлoгoдcкaя</a:t>
            </a:r>
            <a:r>
              <a:rPr dirty="0" sz="145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50" spc="45">
                <a:solidFill>
                  <a:srgbClr val="FFFFFF"/>
                </a:solidFill>
                <a:latin typeface="Tahoma"/>
                <a:cs typeface="Tahoma"/>
              </a:rPr>
              <a:t>o6лacть</a:t>
            </a:r>
            <a:endParaRPr sz="1450">
              <a:latin typeface="Tahoma"/>
              <a:cs typeface="Tahoma"/>
            </a:endParaRPr>
          </a:p>
          <a:p>
            <a:pPr marL="208279" indent="-196215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208915" algn="l"/>
              </a:tabLst>
            </a:pPr>
            <a:r>
              <a:rPr dirty="0" sz="1450" spc="55">
                <a:solidFill>
                  <a:srgbClr val="FFFFFF"/>
                </a:solidFill>
                <a:latin typeface="Tahoma"/>
                <a:cs typeface="Tahoma"/>
              </a:rPr>
              <a:t>Kaлnнnнгpaдcкaя</a:t>
            </a:r>
            <a:r>
              <a:rPr dirty="0" sz="145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50" spc="45">
                <a:solidFill>
                  <a:srgbClr val="FFFFFF"/>
                </a:solidFill>
                <a:latin typeface="Tahoma"/>
                <a:cs typeface="Tahoma"/>
              </a:rPr>
              <a:t>o6лacть</a:t>
            </a:r>
            <a:endParaRPr sz="1450">
              <a:latin typeface="Tahoma"/>
              <a:cs typeface="Tahoma"/>
            </a:endParaRPr>
          </a:p>
          <a:p>
            <a:pPr marL="218440" indent="-20637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19075" algn="l"/>
              </a:tabLst>
            </a:pPr>
            <a:r>
              <a:rPr dirty="0" sz="1450" spc="55">
                <a:solidFill>
                  <a:srgbClr val="FFFFFF"/>
                </a:solidFill>
                <a:latin typeface="Tahoma"/>
                <a:cs typeface="Tahoma"/>
              </a:rPr>
              <a:t>Hnшeгopoдcкaя</a:t>
            </a:r>
            <a:r>
              <a:rPr dirty="0" sz="145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50" spc="45">
                <a:solidFill>
                  <a:srgbClr val="FFFFFF"/>
                </a:solidFill>
                <a:latin typeface="Tahoma"/>
                <a:cs typeface="Tahoma"/>
              </a:rPr>
              <a:t>o6лacть</a:t>
            </a:r>
            <a:endParaRPr sz="1450">
              <a:latin typeface="Tahoma"/>
              <a:cs typeface="Tahoma"/>
            </a:endParaRPr>
          </a:p>
          <a:p>
            <a:pPr marL="206375" indent="-19431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207010" algn="l"/>
              </a:tabLst>
            </a:pPr>
            <a:r>
              <a:rPr dirty="0" sz="1450" spc="65">
                <a:solidFill>
                  <a:srgbClr val="FFFFFF"/>
                </a:solidFill>
                <a:latin typeface="Tahoma"/>
                <a:cs typeface="Tahoma"/>
              </a:rPr>
              <a:t>Oмcкaя</a:t>
            </a:r>
            <a:r>
              <a:rPr dirty="0" sz="145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50" spc="45">
                <a:solidFill>
                  <a:srgbClr val="FFFFFF"/>
                </a:solidFill>
                <a:latin typeface="Tahoma"/>
                <a:cs typeface="Tahoma"/>
              </a:rPr>
              <a:t>o6лacть</a:t>
            </a:r>
            <a:endParaRPr sz="1450">
              <a:latin typeface="Tahoma"/>
              <a:cs typeface="Tahoma"/>
            </a:endParaRPr>
          </a:p>
          <a:p>
            <a:pPr marL="213360" indent="-201295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213995" algn="l"/>
              </a:tabLst>
            </a:pPr>
            <a:r>
              <a:rPr dirty="0" sz="1450" spc="40">
                <a:solidFill>
                  <a:srgbClr val="FFFFFF"/>
                </a:solidFill>
                <a:latin typeface="Tahoma"/>
                <a:cs typeface="Tahoma"/>
              </a:rPr>
              <a:t>Caxaлnнcкaя</a:t>
            </a:r>
            <a:r>
              <a:rPr dirty="0" sz="145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50" spc="45">
                <a:solidFill>
                  <a:srgbClr val="FFFFFF"/>
                </a:solidFill>
                <a:latin typeface="Tahoma"/>
                <a:cs typeface="Tahoma"/>
              </a:rPr>
              <a:t>o6лacть</a:t>
            </a:r>
            <a:endParaRPr sz="1450">
              <a:latin typeface="Tahoma"/>
              <a:cs typeface="Tahoma"/>
            </a:endParaRPr>
          </a:p>
          <a:p>
            <a:pPr marL="197485" indent="-18478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197485" algn="l"/>
              </a:tabLst>
            </a:pPr>
            <a:r>
              <a:rPr dirty="0" sz="1450" spc="-50">
                <a:solidFill>
                  <a:srgbClr val="FFFFFF"/>
                </a:solidFill>
                <a:latin typeface="Tahoma"/>
                <a:cs typeface="Tahoma"/>
              </a:rPr>
              <a:t>г.</a:t>
            </a:r>
            <a:r>
              <a:rPr dirty="0" sz="145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50" spc="50">
                <a:solidFill>
                  <a:srgbClr val="FFFFFF"/>
                </a:solidFill>
                <a:latin typeface="Tahoma"/>
                <a:cs typeface="Tahoma"/>
              </a:rPr>
              <a:t>Ceвacтoпoль</a:t>
            </a:r>
            <a:endParaRPr sz="1450">
              <a:latin typeface="Tahoma"/>
              <a:cs typeface="Tahoma"/>
            </a:endParaRPr>
          </a:p>
          <a:p>
            <a:pPr marL="219075" indent="-20701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219710" algn="l"/>
              </a:tabLst>
            </a:pPr>
            <a:r>
              <a:rPr dirty="0" sz="1450" spc="55">
                <a:solidFill>
                  <a:srgbClr val="FFFFFF"/>
                </a:solidFill>
                <a:latin typeface="Tahoma"/>
                <a:cs typeface="Tahoma"/>
              </a:rPr>
              <a:t>Cтaвpoпoльcкnй</a:t>
            </a:r>
            <a:r>
              <a:rPr dirty="0" sz="145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50" spc="55">
                <a:solidFill>
                  <a:srgbClr val="FFFFFF"/>
                </a:solidFill>
                <a:latin typeface="Tahoma"/>
                <a:cs typeface="Tahoma"/>
              </a:rPr>
              <a:t>кpaй</a:t>
            </a:r>
            <a:endParaRPr sz="1450">
              <a:latin typeface="Tahoma"/>
              <a:cs typeface="Tahoma"/>
            </a:endParaRPr>
          </a:p>
          <a:p>
            <a:pPr marL="213360" indent="-201295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213995" algn="l"/>
              </a:tabLst>
            </a:pPr>
            <a:r>
              <a:rPr dirty="0" sz="1450" spc="45">
                <a:solidFill>
                  <a:srgbClr val="FFFFFF"/>
                </a:solidFill>
                <a:latin typeface="Tahoma"/>
                <a:cs typeface="Tahoma"/>
              </a:rPr>
              <a:t>Tюмeнcкaя</a:t>
            </a:r>
            <a:r>
              <a:rPr dirty="0" sz="145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50" spc="45">
                <a:solidFill>
                  <a:srgbClr val="FFFFFF"/>
                </a:solidFill>
                <a:latin typeface="Tahoma"/>
                <a:cs typeface="Tahoma"/>
              </a:rPr>
              <a:t>o6лacть</a:t>
            </a:r>
            <a:endParaRPr sz="1450">
              <a:latin typeface="Tahoma"/>
              <a:cs typeface="Tahoma"/>
            </a:endParaRPr>
          </a:p>
          <a:p>
            <a:pPr marL="307975" indent="-29591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08610" algn="l"/>
              </a:tabLst>
            </a:pPr>
            <a:r>
              <a:rPr dirty="0" sz="1450" spc="45">
                <a:solidFill>
                  <a:srgbClr val="FFFFFF"/>
                </a:solidFill>
                <a:latin typeface="Tahoma"/>
                <a:cs typeface="Tahoma"/>
              </a:rPr>
              <a:t>Чeля6nнcкaя</a:t>
            </a:r>
            <a:r>
              <a:rPr dirty="0" sz="1450" spc="-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50" spc="45">
                <a:solidFill>
                  <a:srgbClr val="FFFFFF"/>
                </a:solidFill>
                <a:latin typeface="Tahoma"/>
                <a:cs typeface="Tahoma"/>
              </a:rPr>
              <a:t>o6лacть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17973" y="4774666"/>
            <a:ext cx="0" cy="1932305"/>
          </a:xfrm>
          <a:custGeom>
            <a:avLst/>
            <a:gdLst/>
            <a:ahLst/>
            <a:cxnLst/>
            <a:rect l="l" t="t" r="r" b="b"/>
            <a:pathLst>
              <a:path w="0" h="1932304">
                <a:moveTo>
                  <a:pt x="0" y="0"/>
                </a:moveTo>
                <a:lnTo>
                  <a:pt x="0" y="1931708"/>
                </a:lnTo>
              </a:path>
            </a:pathLst>
          </a:custGeom>
          <a:ln w="9525">
            <a:solidFill>
              <a:srgbClr val="7D5E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42197" y="4802002"/>
            <a:ext cx="0" cy="1932305"/>
          </a:xfrm>
          <a:custGeom>
            <a:avLst/>
            <a:gdLst/>
            <a:ahLst/>
            <a:cxnLst/>
            <a:rect l="l" t="t" r="r" b="b"/>
            <a:pathLst>
              <a:path w="0" h="1932304">
                <a:moveTo>
                  <a:pt x="0" y="0"/>
                </a:moveTo>
                <a:lnTo>
                  <a:pt x="0" y="1931708"/>
                </a:lnTo>
              </a:path>
            </a:pathLst>
          </a:custGeom>
          <a:ln w="9525">
            <a:solidFill>
              <a:srgbClr val="7D5EA7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91005" y="4218533"/>
            <a:ext cx="2654934" cy="265492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49603" y="1316031"/>
            <a:ext cx="1539875" cy="238760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48260">
              <a:lnSpc>
                <a:spcPct val="100000"/>
              </a:lnSpc>
              <a:spcBef>
                <a:spcPts val="185"/>
              </a:spcBef>
            </a:pPr>
            <a:r>
              <a:rPr dirty="0" sz="700" spc="45">
                <a:solidFill>
                  <a:srgbClr val="231F20"/>
                </a:solidFill>
                <a:latin typeface="Tahoma"/>
                <a:cs typeface="Tahoma"/>
              </a:rPr>
              <a:t>Бoлee</a:t>
            </a:r>
            <a:endParaRPr sz="700">
              <a:latin typeface="Tahoma"/>
              <a:cs typeface="Tahoma"/>
            </a:endParaRPr>
          </a:p>
          <a:p>
            <a:pPr marL="33655">
              <a:lnSpc>
                <a:spcPct val="100000"/>
              </a:lnSpc>
              <a:spcBef>
                <a:spcPts val="200"/>
              </a:spcBef>
            </a:pPr>
            <a:r>
              <a:rPr dirty="0" sz="2700" spc="75" b="1">
                <a:solidFill>
                  <a:srgbClr val="F7941D"/>
                </a:solidFill>
                <a:latin typeface="Tahoma"/>
                <a:cs typeface="Tahoma"/>
              </a:rPr>
              <a:t>20</a:t>
            </a:r>
            <a:r>
              <a:rPr dirty="0" sz="2700" spc="-300" b="1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2700" spc="190" b="1">
                <a:solidFill>
                  <a:srgbClr val="F7941D"/>
                </a:solidFill>
                <a:latin typeface="Tahoma"/>
                <a:cs typeface="Tahoma"/>
              </a:rPr>
              <a:t>000</a:t>
            </a:r>
            <a:endParaRPr sz="2700">
              <a:latin typeface="Tahoma"/>
              <a:cs typeface="Tahoma"/>
            </a:endParaRPr>
          </a:p>
          <a:p>
            <a:pPr marL="52705">
              <a:lnSpc>
                <a:spcPct val="100000"/>
              </a:lnSpc>
              <a:spcBef>
                <a:spcPts val="520"/>
              </a:spcBef>
            </a:pPr>
            <a:r>
              <a:rPr dirty="0" sz="700" spc="35">
                <a:solidFill>
                  <a:srgbClr val="231F20"/>
                </a:solidFill>
                <a:latin typeface="Tahoma"/>
                <a:cs typeface="Tahoma"/>
              </a:rPr>
              <a:t>o6paзoвaтeльныx</a:t>
            </a:r>
            <a:r>
              <a:rPr dirty="0" sz="7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35">
                <a:solidFill>
                  <a:srgbClr val="231F20"/>
                </a:solidFill>
                <a:latin typeface="Tahoma"/>
                <a:cs typeface="Tahoma"/>
              </a:rPr>
              <a:t>opгaнnзaцnй</a:t>
            </a:r>
            <a:endParaRPr sz="7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Tahoma"/>
              <a:cs typeface="Tahoma"/>
            </a:endParaRPr>
          </a:p>
          <a:p>
            <a:pPr marL="21590">
              <a:lnSpc>
                <a:spcPts val="725"/>
              </a:lnSpc>
            </a:pPr>
            <a:r>
              <a:rPr dirty="0" sz="700" spc="50">
                <a:solidFill>
                  <a:srgbClr val="231F20"/>
                </a:solidFill>
                <a:latin typeface="Tahoma"/>
                <a:cs typeface="Tahoma"/>
              </a:rPr>
              <a:t>Былo</a:t>
            </a:r>
            <a:r>
              <a:rPr dirty="0" sz="7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35">
                <a:solidFill>
                  <a:srgbClr val="231F20"/>
                </a:solidFill>
                <a:latin typeface="Tahoma"/>
                <a:cs typeface="Tahoma"/>
              </a:rPr>
              <a:t>пpnнятo</a:t>
            </a:r>
            <a:r>
              <a:rPr dirty="0" sz="7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40">
                <a:solidFill>
                  <a:srgbClr val="231F20"/>
                </a:solidFill>
                <a:latin typeface="Tahoma"/>
                <a:cs typeface="Tahoma"/>
              </a:rPr>
              <a:t>6oлee</a:t>
            </a:r>
            <a:endParaRPr sz="700">
              <a:latin typeface="Tahoma"/>
              <a:cs typeface="Tahoma"/>
            </a:endParaRPr>
          </a:p>
          <a:p>
            <a:pPr marL="21590">
              <a:lnSpc>
                <a:spcPts val="3125"/>
              </a:lnSpc>
            </a:pPr>
            <a:r>
              <a:rPr dirty="0" sz="2700" spc="10" b="1">
                <a:solidFill>
                  <a:srgbClr val="F7941D"/>
                </a:solidFill>
                <a:latin typeface="Tahoma"/>
                <a:cs typeface="Tahoma"/>
              </a:rPr>
              <a:t>45</a:t>
            </a:r>
            <a:r>
              <a:rPr dirty="0" sz="2700" spc="-300" b="1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2700" spc="190" b="1">
                <a:solidFill>
                  <a:srgbClr val="F7941D"/>
                </a:solidFill>
                <a:latin typeface="Tahoma"/>
                <a:cs typeface="Tahoma"/>
              </a:rPr>
              <a:t>000</a:t>
            </a:r>
            <a:endParaRPr sz="2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зaявoк</a:t>
            </a:r>
            <a:r>
              <a:rPr dirty="0" sz="7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нa</a:t>
            </a:r>
            <a:r>
              <a:rPr dirty="0" sz="7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45">
                <a:solidFill>
                  <a:srgbClr val="231F20"/>
                </a:solidFill>
                <a:latin typeface="Tahoma"/>
                <a:cs typeface="Tahoma"/>
              </a:rPr>
              <a:t>Bcepoccnйcкnй</a:t>
            </a:r>
            <a:r>
              <a:rPr dirty="0" sz="7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40">
                <a:solidFill>
                  <a:srgbClr val="231F20"/>
                </a:solidFill>
                <a:latin typeface="Tahoma"/>
                <a:cs typeface="Tahoma"/>
              </a:rPr>
              <a:t>кoнкypc</a:t>
            </a:r>
            <a:endParaRPr sz="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«Haвnгaтopы</a:t>
            </a:r>
            <a:r>
              <a:rPr dirty="0" sz="7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дeтcтвa</a:t>
            </a:r>
            <a:r>
              <a:rPr dirty="0" sz="7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10">
                <a:solidFill>
                  <a:srgbClr val="231F20"/>
                </a:solidFill>
                <a:latin typeface="Tahoma"/>
                <a:cs typeface="Tahoma"/>
              </a:rPr>
              <a:t>2.0»</a:t>
            </a:r>
            <a:endParaRPr sz="7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0">
              <a:latin typeface="Tahoma"/>
              <a:cs typeface="Tahoma"/>
            </a:endParaRPr>
          </a:p>
          <a:p>
            <a:pPr marL="29209">
              <a:lnSpc>
                <a:spcPct val="100000"/>
              </a:lnSpc>
            </a:pP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nз</a:t>
            </a:r>
            <a:r>
              <a:rPr dirty="0" sz="7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50" spc="60" b="1">
                <a:solidFill>
                  <a:srgbClr val="F7941D"/>
                </a:solidFill>
                <a:latin typeface="Tahoma"/>
                <a:cs typeface="Tahoma"/>
              </a:rPr>
              <a:t>4</a:t>
            </a:r>
            <a:r>
              <a:rPr dirty="0" sz="1250" spc="-30" b="1">
                <a:solidFill>
                  <a:srgbClr val="F7941D"/>
                </a:solidFill>
                <a:latin typeface="Tahoma"/>
                <a:cs typeface="Tahoma"/>
              </a:rPr>
              <a:t>5</a:t>
            </a:r>
            <a:r>
              <a:rPr dirty="0" sz="1250" spc="-135" b="1">
                <a:solidFill>
                  <a:srgbClr val="F7941D"/>
                </a:solidFill>
                <a:latin typeface="Tahoma"/>
                <a:cs typeface="Tahoma"/>
              </a:rPr>
              <a:t> </a:t>
            </a:r>
            <a:r>
              <a:rPr dirty="0" sz="700" spc="40">
                <a:solidFill>
                  <a:srgbClr val="231F20"/>
                </a:solidFill>
                <a:latin typeface="Tahoma"/>
                <a:cs typeface="Tahoma"/>
              </a:rPr>
              <a:t>peгnoнoв</a:t>
            </a:r>
            <a:endParaRPr sz="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34c83b0-daba-48ad-8a7d-75e8d548d543">Z7KFWENHHMJR-16-862</_dlc_DocId>
    <_dlc_DocIdUrl xmlns="134c83b0-daba-48ad-8a7d-75e8d548d543">
      <Url>http://edu-sps.koiro.local/Galich/_layouts/15/DocIdRedir.aspx?ID=Z7KFWENHHMJR-16-862</Url>
      <Description>Z7KFWENHHMJR-16-862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22093C9175DC4CB9A0C4992A99951A" ma:contentTypeVersion="4" ma:contentTypeDescription="Создание документа." ma:contentTypeScope="" ma:versionID="3575a43f4f025340c62a9d629ba3670c">
  <xsd:schema xmlns:xsd="http://www.w3.org/2001/XMLSchema" xmlns:xs="http://www.w3.org/2001/XMLSchema" xmlns:p="http://schemas.microsoft.com/office/2006/metadata/properties" xmlns:ns2="134c83b0-daba-48ad-8a7d-75e8d548d543" targetNamespace="http://schemas.microsoft.com/office/2006/metadata/properties" ma:root="true" ma:fieldsID="8116b82483ffc1ba2f215630e5a71b20" ns2:_="">
    <xsd:import namespace="134c83b0-daba-48ad-8a7d-75e8d548d54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c83b0-daba-48ad-8a7d-75e8d548d5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345D4B-D3D7-46A0-BACD-B6821C0CAF59}"/>
</file>

<file path=customXml/itemProps2.xml><?xml version="1.0" encoding="utf-8"?>
<ds:datastoreItem xmlns:ds="http://schemas.openxmlformats.org/officeDocument/2006/customXml" ds:itemID="{0B06EC3E-D45B-4051-B6D0-E1BCA908B5FE}"/>
</file>

<file path=customXml/itemProps3.xml><?xml version="1.0" encoding="utf-8"?>
<ds:datastoreItem xmlns:ds="http://schemas.openxmlformats.org/officeDocument/2006/customXml" ds:itemID="{5DC08363-C3A2-49DD-867E-3AB20C51B6D9}"/>
</file>

<file path=customXml/itemProps4.xml><?xml version="1.0" encoding="utf-8"?>
<ds:datastoreItem xmlns:ds="http://schemas.openxmlformats.org/officeDocument/2006/customXml" ds:itemID="{1B7E2433-5180-4343-8FDE-4B69313FACD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Навигаторы детства   15 08 22</dc:title>
  <dcterms:created xsi:type="dcterms:W3CDTF">2022-08-22T17:33:41Z</dcterms:created>
  <dcterms:modified xsi:type="dcterms:W3CDTF">2022-08-22T17:33:41Z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2022-08-15T00:00:00Z</vt:filetime>
  </property>
  <property fmtid="{D5CDD505-2E9C-101B-9397-08002B2CF9AE}" pid="3" name="Creator">
    <vt:lpwstr>Adobe Illustrator 24.1 (Windows)</vt:lpwstr>
  </property>
  <property fmtid="{D5CDD505-2E9C-101B-9397-08002B2CF9AE}" pid="4" name="LastSaved">
    <vt:filetime>2022-08-22T00:00:00Z</vt:filetime>
  </property>
  <property fmtid="{D5CDD505-2E9C-101B-9397-08002B2CF9AE}" pid="5" name="ContentTypeId">
    <vt:lpwstr>0x0101002A22093C9175DC4CB9A0C4992A99951A</vt:lpwstr>
  </property>
  <property fmtid="{D5CDD505-2E9C-101B-9397-08002B2CF9AE}" pid="6" name="_dlc_DocIdItemGuid">
    <vt:lpwstr>b1d13307-5e50-4e2e-876b-4aa19adceb2e</vt:lpwstr>
  </property>
</Properties>
</file>