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70" r:id="rId5"/>
    <p:sldId id="268" r:id="rId6"/>
    <p:sldId id="260" r:id="rId7"/>
    <p:sldId id="26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E348F2-DA9C-4396-BEDD-C9E001F984C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542D8F-82A9-402B-B0A8-8DA7FC4F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124744"/>
            <a:ext cx="5940152" cy="129614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Тендряков Владимир Федорович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8352928" cy="235381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B050"/>
                </a:solidFill>
              </a:rPr>
              <a:t>— русский писатель, автор остроконфликтных повестей о духовно-нравственных проблемах современной ему жизни, острых проблемах советского общества, о жизни в деревне.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120" t="30240" r="13061" b="16841"/>
          <a:stretch>
            <a:fillRect/>
          </a:stretch>
        </p:blipFill>
        <p:spPr bwMode="auto">
          <a:xfrm>
            <a:off x="251520" y="332656"/>
            <a:ext cx="319235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Награды</a:t>
            </a:r>
            <a:r>
              <a:rPr lang="ru-RU" dirty="0" smtClean="0">
                <a:solidFill>
                  <a:srgbClr val="FF0000"/>
                </a:solidFill>
              </a:rPr>
              <a:t>, отличия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908720"/>
            <a:ext cx="5616624" cy="5661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  Награжден орденами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  Трудового Красного знамени и «Знак Почёта»;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назван</a:t>
            </a:r>
            <a:endParaRPr lang="ru-RU" dirty="0" smtClean="0"/>
          </a:p>
          <a:p>
            <a:pPr>
              <a:lnSpc>
                <a:spcPct val="160000"/>
              </a:lnSpc>
              <a:buNone/>
            </a:pPr>
            <a:r>
              <a:rPr lang="ru-RU" dirty="0" smtClean="0"/>
              <a:t>   «человеком </a:t>
            </a:r>
          </a:p>
          <a:p>
            <a:pPr>
              <a:lnSpc>
                <a:spcPct val="160000"/>
              </a:lnSpc>
              <a:buNone/>
            </a:pPr>
            <a:r>
              <a:rPr lang="ru-RU" dirty="0" smtClean="0"/>
              <a:t>    1976 года»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852936"/>
            <a:ext cx="2503959" cy="37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773741" cy="428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607008" cy="574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628800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Родился  5 декабря 1923 года в деревне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Макаровская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Вологодской области в семье народного судьи, затем ставшего прокурором.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1941 – 1943 годы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17080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2204864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ноябре 1941 года был призван в армию и направлен на фронт,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в 1943 году был ранен под Харьковом и демобилизован.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 ранения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1490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Обосновался в Кировской области, работал школьным учителем (преподавал военное дело),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затем был секретарем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Подосиновского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райкома комсомола.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66527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Образование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9384" y="908720"/>
            <a:ext cx="5544616" cy="4929411"/>
          </a:xfrm>
        </p:spPr>
        <p:txBody>
          <a:bodyPr>
            <a:normAutofit fontScale="77500" lnSpcReduction="20000"/>
          </a:bodyPr>
          <a:lstStyle/>
          <a:p>
            <a:pPr indent="-360000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В 1945 году переехал в Москву. В 1946 году поступил во Всероссийский государственный институт кинематографии (ВГИК) на художественный факультет, но уже через год перешел в Литературный институт им. А. М. Горького, который окончил в 1951. Учился в семинаре Константина Паустовского.</a:t>
            </a:r>
          </a:p>
          <a:p>
            <a:pPr indent="-360000">
              <a:spcBef>
                <a:spcPts val="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-360000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С 1948 года член КПСС.</a:t>
            </a:r>
          </a:p>
          <a:p>
            <a:pPr indent="-360000">
              <a:spcBef>
                <a:spcPts val="0"/>
              </a:spcBef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-360000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В студенческие годы начинает писать рассказы, некоторые из которых были опубликованы в период с 1948 по 1953 год в журнале «Огонек».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2746"/>
          <a:stretch>
            <a:fillRect/>
          </a:stretch>
        </p:blipFill>
        <p:spPr bwMode="auto">
          <a:xfrm>
            <a:off x="539552" y="764704"/>
            <a:ext cx="3109276" cy="46805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861048"/>
            <a:ext cx="84786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 1955 года стал профессиональным писателем, полностью отдавшись литературному труду. Начиная с 1960-х годов практически все произведения Тендрякова сталкиваются с цензурными проблемами. Многие из них были опубликованы только в годы перестройки, уже после смерти писателя.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Скончался 3 августа 1984 года в Москве от инсульта.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74819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36724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Произведения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5368" y="548680"/>
            <a:ext cx="5688632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  </a:t>
            </a:r>
            <a:r>
              <a:rPr lang="ru-RU" sz="1400" b="1" dirty="0" smtClean="0"/>
              <a:t>Повести «Падение Ивана Чупрова» (1953), «Не ко двору» (1954), «Ухабы» (1956), «Чудотворная» (1958), «Тройка, семерка, туз» (1960), «Суд» (1961), «Чрезвычайное происшествие» (1961), «Короткое замыкание» (1962), «Поденка — век короткий» (1965), «Находка» (1965), «Кончина» (1968), </a:t>
            </a:r>
          </a:p>
          <a:p>
            <a:pPr>
              <a:buNone/>
            </a:pPr>
            <a:r>
              <a:rPr lang="ru-RU" sz="1400" b="1" dirty="0" smtClean="0"/>
              <a:t>        «Апостольская командировка», «Весенние перевертыши» (1973), «Три мешка сорной пшеницы» (1973), «Ночь после выпуска» (1974), «Затмение» (1977), «Расплата» (1979), «Шестьдесят свечей» (1980), «Путешествие длиной в век» (1964); романы «Тугой узел» (1956), «За бегущим днем» (1959), «Свидание с </a:t>
            </a:r>
            <a:r>
              <a:rPr lang="ru-RU" sz="1400" b="1" dirty="0" err="1" smtClean="0"/>
              <a:t>Нефертити</a:t>
            </a:r>
            <a:r>
              <a:rPr lang="ru-RU" sz="1400" b="1" dirty="0" smtClean="0"/>
              <a:t>» (1964); пьесы, очерки, рассказы в книге «Плоть искусства» (1973); </a:t>
            </a:r>
          </a:p>
          <a:p>
            <a:pPr>
              <a:buNone/>
            </a:pPr>
            <a:r>
              <a:rPr lang="ru-RU" sz="1400" b="1" dirty="0" smtClean="0"/>
              <a:t>          повесть «Шестьдесят свечей» </a:t>
            </a:r>
            <a:r>
              <a:rPr lang="ru-RU" sz="1400" b="1" dirty="0" smtClean="0">
                <a:solidFill>
                  <a:srgbClr val="FF0000"/>
                </a:solidFill>
              </a:rPr>
              <a:t>не разрешалось публиковать в течение 10 лет </a:t>
            </a:r>
            <a:r>
              <a:rPr lang="ru-RU" sz="1400" b="1" dirty="0" smtClean="0"/>
              <a:t>(издана в 1980); </a:t>
            </a:r>
          </a:p>
          <a:p>
            <a:pPr>
              <a:buNone/>
            </a:pPr>
            <a:r>
              <a:rPr lang="ru-RU" sz="1400" b="1" dirty="0" smtClean="0"/>
              <a:t>           при жизни писателя </a:t>
            </a:r>
            <a:r>
              <a:rPr lang="ru-RU" sz="1400" b="1" dirty="0" smtClean="0">
                <a:solidFill>
                  <a:srgbClr val="FF0000"/>
                </a:solidFill>
              </a:rPr>
              <a:t>не увидели свет </a:t>
            </a:r>
            <a:r>
              <a:rPr lang="ru-RU" sz="1400" b="1" dirty="0" smtClean="0"/>
              <a:t>роман «Покушение на миражи» (опубликован в 1987), рассказы «Пара гнедых», «Хлеб для собаки», «</a:t>
            </a:r>
            <a:r>
              <a:rPr lang="ru-RU" sz="1400" b="1" dirty="0" err="1" smtClean="0"/>
              <a:t>Параня</a:t>
            </a:r>
            <a:r>
              <a:rPr lang="ru-RU" sz="1400" b="1" dirty="0" smtClean="0"/>
              <a:t>», «Донна Анна», «День седьмой», «Охота» (все опубликованы в 1988 году).</a:t>
            </a:r>
            <a:endParaRPr lang="ru-RU" sz="1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1191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43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Сценарии кинофильмов по собственным произведениям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412776"/>
            <a:ext cx="5796136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«Чужая родня» (1956) —</a:t>
            </a:r>
          </a:p>
          <a:p>
            <a:pPr>
              <a:buNone/>
            </a:pPr>
            <a:r>
              <a:rPr lang="ru-RU" dirty="0" smtClean="0"/>
              <a:t>     по повести «Не ко двору»; </a:t>
            </a:r>
          </a:p>
          <a:p>
            <a:pPr>
              <a:buNone/>
            </a:pPr>
            <a:r>
              <a:rPr lang="ru-RU" dirty="0" smtClean="0"/>
              <a:t>  «Саша вступает в жизнь»(1957) </a:t>
            </a:r>
          </a:p>
          <a:p>
            <a:pPr>
              <a:buNone/>
            </a:pPr>
            <a:r>
              <a:rPr lang="ru-RU" dirty="0" smtClean="0"/>
              <a:t>      — по повести «Тугой узел»;</a:t>
            </a:r>
          </a:p>
          <a:p>
            <a:pPr>
              <a:buNone/>
            </a:pPr>
            <a:r>
              <a:rPr lang="ru-RU" dirty="0" smtClean="0"/>
              <a:t>  «Чудотворная» (1960); «Суд» (1962); </a:t>
            </a:r>
          </a:p>
          <a:p>
            <a:pPr>
              <a:buNone/>
            </a:pPr>
            <a:r>
              <a:rPr lang="ru-RU" dirty="0" smtClean="0"/>
              <a:t>«Весенние перевертыши» (1975), премия Всесоюзного кинофестиваля; </a:t>
            </a:r>
          </a:p>
          <a:p>
            <a:pPr>
              <a:buNone/>
            </a:pPr>
            <a:r>
              <a:rPr lang="ru-RU" dirty="0" smtClean="0"/>
              <a:t> «Житейское дело» (1977) — по новелле «Где ты, Любовь </a:t>
            </a:r>
            <a:r>
              <a:rPr lang="ru-RU" dirty="0" err="1" smtClean="0"/>
              <a:t>Дуняшова</a:t>
            </a:r>
            <a:r>
              <a:rPr lang="ru-RU" dirty="0" smtClean="0"/>
              <a:t>?»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10018" t="8640" r="9755" b="9281"/>
          <a:stretch>
            <a:fillRect/>
          </a:stretch>
        </p:blipFill>
        <p:spPr bwMode="auto">
          <a:xfrm>
            <a:off x="395536" y="1556792"/>
            <a:ext cx="3240360" cy="473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 Постановки спектаклей по произведениям В. Тендрякова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28800"/>
            <a:ext cx="5364088" cy="4349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«Три мешка сорной пшеницы» (1975) — Большой драматический театр;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«</a:t>
            </a:r>
            <a:r>
              <a:rPr lang="ru-RU" dirty="0" smtClean="0"/>
              <a:t>Без креста» (1963), по повести «Чудотворная» — Московский театр «Современник».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779912" cy="475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869BE685E7B34BB2B6444EAD66A44B" ma:contentTypeVersion="49" ma:contentTypeDescription="Создание документа." ma:contentTypeScope="" ma:versionID="7e2b5544ef6262b7f4563e88106297b4">
  <xsd:schema xmlns:xsd="http://www.w3.org/2001/XMLSchema" xmlns:xs="http://www.w3.org/2001/XMLSchema" xmlns:p="http://schemas.microsoft.com/office/2006/metadata/properties" xmlns:ns2="ea7448b8-9fac-46e0-8a38-5fc479288cf2" xmlns:ns3="4a252ca3-5a62-4c1c-90a6-29f4710e47f8" targetNamespace="http://schemas.microsoft.com/office/2006/metadata/properties" ma:root="true" ma:fieldsID="5de4e87f436cae4714f09d48fa46fbd4" ns2:_="" ns3:_="">
    <xsd:import namespace="ea7448b8-9fac-46e0-8a38-5fc479288cf2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48b8-9fac-46e0-8a38-5fc479288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57B13-05C7-4F60-8D29-2C05DB3FDC48}"/>
</file>

<file path=customXml/itemProps2.xml><?xml version="1.0" encoding="utf-8"?>
<ds:datastoreItem xmlns:ds="http://schemas.openxmlformats.org/officeDocument/2006/customXml" ds:itemID="{0E06E454-C00D-4228-90CC-A5DFA3BE479D}"/>
</file>

<file path=customXml/itemProps3.xml><?xml version="1.0" encoding="utf-8"?>
<ds:datastoreItem xmlns:ds="http://schemas.openxmlformats.org/officeDocument/2006/customXml" ds:itemID="{0E9C190F-5D1D-41D4-9AB9-1676AD318F35}"/>
</file>

<file path=customXml/itemProps4.xml><?xml version="1.0" encoding="utf-8"?>
<ds:datastoreItem xmlns:ds="http://schemas.openxmlformats.org/officeDocument/2006/customXml" ds:itemID="{76F229AC-4F16-44A4-A962-6E281E9BFF46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</TotalTime>
  <Words>337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Тендряков Владимир Федорович</vt:lpstr>
      <vt:lpstr>Слайд 2</vt:lpstr>
      <vt:lpstr>1941 – 1943 годы</vt:lpstr>
      <vt:lpstr>После ранения</vt:lpstr>
      <vt:lpstr> Образование</vt:lpstr>
      <vt:lpstr>Слайд 6</vt:lpstr>
      <vt:lpstr> Произведения </vt:lpstr>
      <vt:lpstr>        Сценарии кинофильмов по собственным произведениям</vt:lpstr>
      <vt:lpstr>      Постановки спектаклей по произведениям В. Тендрякова</vt:lpstr>
      <vt:lpstr> Награды, отличия 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Тендряков Владимир Федорович</dc:title>
  <dc:creator>Ликурга</dc:creator>
  <cp:lastModifiedBy>Ликурга</cp:lastModifiedBy>
  <cp:revision>14</cp:revision>
  <dcterms:created xsi:type="dcterms:W3CDTF">2017-03-18T20:04:03Z</dcterms:created>
  <dcterms:modified xsi:type="dcterms:W3CDTF">2017-04-02T20:00:25Z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0x0101002A869BE685E7B34BB2B6444EAD66A44B</vt:lpwstr>
  </property>
</Properties>
</file>