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69" r:id="rId5"/>
    <p:sldId id="258" r:id="rId6"/>
    <p:sldId id="259" r:id="rId7"/>
    <p:sldId id="260" r:id="rId8"/>
    <p:sldId id="261" r:id="rId9"/>
    <p:sldId id="262" r:id="rId10"/>
    <p:sldId id="264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660"/>
  </p:normalViewPr>
  <p:slideViewPr>
    <p:cSldViewPr>
      <p:cViewPr varScale="1">
        <p:scale>
          <a:sx n="64" d="100"/>
          <a:sy n="64" d="100"/>
        </p:scale>
        <p:origin x="-16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889-C3F3-4DDD-9358-4E205B89A1A2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A1CF0A-FBB7-4395-A2B7-4004A3DFB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889-C3F3-4DDD-9358-4E205B89A1A2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CF0A-FBB7-4395-A2B7-4004A3DFB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AA1CF0A-FBB7-4395-A2B7-4004A3DFB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889-C3F3-4DDD-9358-4E205B89A1A2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889-C3F3-4DDD-9358-4E205B89A1A2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AA1CF0A-FBB7-4395-A2B7-4004A3DFB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889-C3F3-4DDD-9358-4E205B89A1A2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A1CF0A-FBB7-4395-A2B7-4004A3DFB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9330889-C3F3-4DDD-9358-4E205B89A1A2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1CF0A-FBB7-4395-A2B7-4004A3DFB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889-C3F3-4DDD-9358-4E205B89A1A2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AA1CF0A-FBB7-4395-A2B7-4004A3DFB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889-C3F3-4DDD-9358-4E205B89A1A2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AA1CF0A-FBB7-4395-A2B7-4004A3DFB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889-C3F3-4DDD-9358-4E205B89A1A2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A1CF0A-FBB7-4395-A2B7-4004A3DFB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A1CF0A-FBB7-4395-A2B7-4004A3DFB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30889-C3F3-4DDD-9358-4E205B89A1A2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AA1CF0A-FBB7-4395-A2B7-4004A3DFB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9330889-C3F3-4DDD-9358-4E205B89A1A2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9330889-C3F3-4DDD-9358-4E205B89A1A2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A1CF0A-FBB7-4395-A2B7-4004A3DFB0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568952" cy="642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404664"/>
            <a:ext cx="6300192" cy="12241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Ольга Николаевна </a:t>
            </a:r>
            <a:r>
              <a:rPr lang="ru-RU" b="1" dirty="0" err="1" smtClean="0">
                <a:solidFill>
                  <a:srgbClr val="FF0000"/>
                </a:solidFill>
              </a:rPr>
              <a:t>Гуссаковская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55892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92D050"/>
                </a:solidFill>
              </a:rPr>
              <a:t>Подготовила ученица 8 класса </a:t>
            </a:r>
          </a:p>
          <a:p>
            <a:r>
              <a:rPr lang="ru-RU" sz="2400" dirty="0" smtClean="0">
                <a:solidFill>
                  <a:srgbClr val="92D050"/>
                </a:solidFill>
              </a:rPr>
              <a:t>Семёнова Лида</a:t>
            </a:r>
            <a:endParaRPr lang="ru-RU" sz="24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104456" cy="636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Повесть</a:t>
            </a:r>
            <a:r>
              <a:rPr lang="ru-RU" u="sng" dirty="0" smtClean="0"/>
              <a:t> рассказывает </a:t>
            </a:r>
            <a:r>
              <a:rPr lang="ru-RU" dirty="0" smtClean="0"/>
              <a:t>о вступлении подростка в юность,</a:t>
            </a:r>
            <a:r>
              <a:rPr lang="ru-RU" u="sng" dirty="0" smtClean="0"/>
              <a:t> о горестях и радостях, которые окружают его за порогом детства. </a:t>
            </a:r>
            <a:r>
              <a:rPr lang="ru-RU" dirty="0" smtClean="0"/>
              <a:t>Действие повести происходит на Колыме.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1997 году  Костромская писательская организация выпускает  книги</a:t>
            </a:r>
            <a:endParaRPr lang="ru-RU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1752" y="1268760"/>
            <a:ext cx="40386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00600" y="1268760"/>
            <a:ext cx="4038600" cy="540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gusakov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327929" cy="5760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404664"/>
            <a:ext cx="4716016" cy="68407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</a:rPr>
              <a:t>       </a:t>
            </a:r>
            <a:r>
              <a:rPr lang="ru-RU" u="sng" dirty="0" smtClean="0">
                <a:ea typeface="Arial Unicode MS" pitchFamily="34" charset="-128"/>
                <a:cs typeface="Arial Unicode MS" pitchFamily="34" charset="-128"/>
              </a:rPr>
              <a:t>Ольга Николаевна родилась 14 мая 1932 года в городе Костроме. </a:t>
            </a:r>
            <a:r>
              <a:rPr lang="ru-RU" dirty="0" smtClean="0">
                <a:ea typeface="Arial Unicode MS" pitchFamily="34" charset="-128"/>
                <a:cs typeface="Arial Unicode MS" pitchFamily="34" charset="-128"/>
              </a:rPr>
              <a:t>В 1955 году окончила исторический факультет Костромского педагогического института имени Н.А. Некрасова.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ea typeface="Arial Unicode MS" pitchFamily="34" charset="-128"/>
                <a:cs typeface="Arial Unicode MS" pitchFamily="34" charset="-128"/>
              </a:rPr>
              <a:t>         После окончания института по распределению поехала в </a:t>
            </a:r>
            <a:r>
              <a:rPr lang="ru-RU" u="sng" dirty="0" smtClean="0">
                <a:ea typeface="Arial Unicode MS" pitchFamily="34" charset="-128"/>
                <a:cs typeface="Arial Unicode MS" pitchFamily="34" charset="-128"/>
              </a:rPr>
              <a:t>Магаданскую область</a:t>
            </a:r>
            <a:r>
              <a:rPr lang="ru-RU" dirty="0" smtClean="0">
                <a:ea typeface="Arial Unicode MS" pitchFamily="34" charset="-128"/>
                <a:cs typeface="Arial Unicode MS" pitchFamily="34" charset="-128"/>
              </a:rPr>
              <a:t>, где работала преподавателем истории, затем литературным сотрудником газеты «Магаданский комсомолец», а потом – редактором Магаданского книжного издательства.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ea typeface="Arial Unicode MS" pitchFamily="34" charset="-128"/>
                <a:cs typeface="Arial Unicode MS" pitchFamily="34" charset="-128"/>
              </a:rPr>
              <a:t>        Была депутатом местного Совета в Магаданской области, заместителем председателя областного женского совета по работе с национальными кадрами в городе Магадане.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ea typeface="Arial Unicode MS" pitchFamily="34" charset="-128"/>
                <a:cs typeface="Arial Unicode MS" pitchFamily="34" charset="-128"/>
              </a:rPr>
              <a:t>         В 1965 -1966 годах училась на Высших литературных курсах в Москве.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76056" y="476672"/>
            <a:ext cx="3816424" cy="60486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u="sng" dirty="0" smtClean="0"/>
              <a:t>         В 1972 году вернулась в Кострому </a:t>
            </a:r>
            <a:r>
              <a:rPr lang="ru-RU" dirty="0" smtClean="0"/>
              <a:t>и с тех пор </a:t>
            </a:r>
            <a:r>
              <a:rPr lang="ru-RU" u="sng" dirty="0" smtClean="0"/>
              <a:t>состояла в Костромской писательской организации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В Костромской областной писательской организации работала литературным консультантом, членом правления, помогала становлению молодых авторов, рецензировала рукописи.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6574" t="28051" r="6521" b="4497"/>
          <a:stretch>
            <a:fillRect/>
          </a:stretch>
        </p:blipFill>
        <p:spPr bwMode="auto">
          <a:xfrm>
            <a:off x="323528" y="3501008"/>
            <a:ext cx="482453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64949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08156"/>
            <a:ext cx="2160240" cy="304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71800" y="908720"/>
            <a:ext cx="4038600" cy="341297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Гуссаковская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- автор 16 книг, изданных местными и центральными издательствами.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2376264" cy="3096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60648"/>
            <a:ext cx="2088231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501008"/>
            <a:ext cx="2076691" cy="315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573016"/>
            <a:ext cx="2016224" cy="309307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70" y="334367"/>
            <a:ext cx="3999313" cy="604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665312"/>
            <a:ext cx="4495800" cy="61926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 Каждый человек хранит в памяти особенный день, когда ему впервые открылась красота земли. Бывает это у всех по-разному: у кого в детстве, а у кого и седина успеет пробиться, прежде чем этот день наступят… Но все равно в свой час он придет.</a:t>
            </a:r>
          </a:p>
          <a:p>
            <a:pPr>
              <a:buNone/>
            </a:pPr>
            <a:r>
              <a:rPr lang="ru-RU" dirty="0" smtClean="0"/>
              <a:t>          В своей книге я решила </a:t>
            </a:r>
            <a:r>
              <a:rPr lang="ru-RU" u="sng" dirty="0" smtClean="0"/>
              <a:t>рассказать о северном крае, </a:t>
            </a:r>
            <a:r>
              <a:rPr lang="ru-RU" dirty="0" smtClean="0"/>
              <a:t>чью </a:t>
            </a:r>
            <a:r>
              <a:rPr lang="ru-RU" u="sng" dirty="0" smtClean="0"/>
              <a:t>красоту увидеть и понять нелегко. </a:t>
            </a:r>
            <a:r>
              <a:rPr lang="ru-RU" dirty="0" smtClean="0"/>
              <a:t>Но если уж она откроется человеку, ее не забыть никогда. Мои герои идут к этому открытию разными, подчас нелегкими и длинными дорогами. Но все равно, однажды для каждого из них наступает свой Вечер первого снега.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404664"/>
            <a:ext cx="4392488" cy="61206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 Ольга Николаевна с большой теплотой рассказывает о людях Севера.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u="sng" dirty="0" smtClean="0"/>
              <a:t>    Основные герои книги — геологи</a:t>
            </a:r>
            <a:r>
              <a:rPr lang="ru-RU" dirty="0" smtClean="0"/>
              <a:t>. Им посвящена повесть «Ищу страну </a:t>
            </a:r>
            <a:r>
              <a:rPr lang="ru-RU" dirty="0" err="1" smtClean="0"/>
              <a:t>Синегорию</a:t>
            </a:r>
            <a:r>
              <a:rPr lang="ru-RU" dirty="0" smtClean="0"/>
              <a:t>», о них же говорится и в двух рассказах. Им — романтикам трудных троп — посвящается книга.</a:t>
            </a:r>
          </a:p>
          <a:p>
            <a:pPr>
              <a:buNone/>
            </a:pPr>
            <a:r>
              <a:rPr lang="ru-RU" dirty="0" smtClean="0"/>
              <a:t>       Ольга </a:t>
            </a:r>
            <a:r>
              <a:rPr lang="ru-RU" dirty="0" err="1" smtClean="0"/>
              <a:t>Гуссаковская</a:t>
            </a:r>
            <a:r>
              <a:rPr lang="ru-RU" dirty="0" smtClean="0"/>
              <a:t> мастерски описывает своеобразную красоту северного края, душевную и духовную щедрость ее людей.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836712"/>
            <a:ext cx="3814512" cy="551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4458700" cy="576064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764704"/>
            <a:ext cx="4244280" cy="55054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В свою новую книгу писательница включила повесть «О чем разговаривают рыбы», «Повесть о последней ненайденной земле» и цикл небольших поэтических рассказов.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Все эти произведения исполнены глубоких </a:t>
            </a:r>
            <a:r>
              <a:rPr lang="ru-RU" u="sng" dirty="0" smtClean="0"/>
              <a:t>раздумий о сложных человеческих судьбах </a:t>
            </a:r>
            <a:r>
              <a:rPr lang="ru-RU" dirty="0" smtClean="0"/>
              <a:t>и отношениях, проникнутых любовью к людям, верой в них.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244280" cy="500141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Это повесть о северном городе Синегорске, о людях, обживающих суровый, неподатливый край,</a:t>
            </a:r>
            <a:r>
              <a:rPr lang="ru-RU" u="sng" dirty="0" smtClean="0"/>
              <a:t> о большой человеческой мечте, о дружбе и любви.</a:t>
            </a:r>
            <a:endParaRPr lang="ru-RU" u="sn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405308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392488" cy="6131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495800" cy="64533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u="sng" dirty="0" smtClean="0"/>
              <a:t>             Ольга Николаевна впервые выступает с повестями для детей.</a:t>
            </a:r>
          </a:p>
          <a:p>
            <a:pPr>
              <a:buNone/>
            </a:pPr>
            <a:r>
              <a:rPr lang="ru-RU" dirty="0" smtClean="0"/>
              <a:t>         До этого ее книги были адресованы взрослым.</a:t>
            </a:r>
          </a:p>
          <a:p>
            <a:pPr>
              <a:buNone/>
            </a:pPr>
            <a:r>
              <a:rPr lang="ru-RU" dirty="0" smtClean="0"/>
              <a:t>         В этот сборник входят три очень разных повести — «Татарская сеча», «Так далеко от фронта» и «Повесть о последней, ненайденной земле». Их объединяет одна мысль — утверждение великой силы деятельного добра, глубокая ответственность человека за все, что происходит вокруг.</a:t>
            </a:r>
          </a:p>
          <a:p>
            <a:pPr>
              <a:buNone/>
            </a:pPr>
            <a:r>
              <a:rPr lang="ru-RU" u="sng" dirty="0" smtClean="0"/>
              <a:t>        Рано или поздно добро побеждает зло — об этом нужно помнить в любую минуту, верить в эту победу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869BE685E7B34BB2B6444EAD66A44B" ma:contentTypeVersion="49" ma:contentTypeDescription="Создание документа." ma:contentTypeScope="" ma:versionID="7e2b5544ef6262b7f4563e88106297b4">
  <xsd:schema xmlns:xsd="http://www.w3.org/2001/XMLSchema" xmlns:xs="http://www.w3.org/2001/XMLSchema" xmlns:p="http://schemas.microsoft.com/office/2006/metadata/properties" xmlns:ns2="ea7448b8-9fac-46e0-8a38-5fc479288cf2" xmlns:ns3="4a252ca3-5a62-4c1c-90a6-29f4710e47f8" targetNamespace="http://schemas.microsoft.com/office/2006/metadata/properties" ma:root="true" ma:fieldsID="5de4e87f436cae4714f09d48fa46fbd4" ns2:_="" ns3:_="">
    <xsd:import namespace="ea7448b8-9fac-46e0-8a38-5fc479288cf2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448b8-9fac-46e0-8a38-5fc479288c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CC91CE-25C2-4E70-9A22-F3C2595F1718}"/>
</file>

<file path=customXml/itemProps2.xml><?xml version="1.0" encoding="utf-8"?>
<ds:datastoreItem xmlns:ds="http://schemas.openxmlformats.org/officeDocument/2006/customXml" ds:itemID="{404F404E-83F2-43EE-A10E-5999F48BAE3F}"/>
</file>

<file path=customXml/itemProps3.xml><?xml version="1.0" encoding="utf-8"?>
<ds:datastoreItem xmlns:ds="http://schemas.openxmlformats.org/officeDocument/2006/customXml" ds:itemID="{FBD5CED5-3D74-4A7A-91B2-3C3B8AFA809E}"/>
</file>

<file path=customXml/itemProps4.xml><?xml version="1.0" encoding="utf-8"?>
<ds:datastoreItem xmlns:ds="http://schemas.openxmlformats.org/officeDocument/2006/customXml" ds:itemID="{BB34033B-6629-4833-BF74-FB22B00FB07F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118</TotalTime>
  <Words>529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Официальная</vt:lpstr>
      <vt:lpstr>Ольга Николаевна Гуссаковская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 1997 году  Костромская писательская организация выпускает  книги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Ольга Николаевна Гуссаковская</dc:title>
  <dc:creator>Ликурга</dc:creator>
  <cp:lastModifiedBy>Ликурга</cp:lastModifiedBy>
  <cp:revision>13</cp:revision>
  <dcterms:created xsi:type="dcterms:W3CDTF">2015-11-19T18:44:14Z</dcterms:created>
  <dcterms:modified xsi:type="dcterms:W3CDTF">2016-04-13T17:25:51Z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0x0101002A869BE685E7B34BB2B6444EAD66A44B</vt:lpwstr>
  </property>
</Properties>
</file>