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9" r:id="rId13"/>
    <p:sldId id="270" r:id="rId14"/>
    <p:sldId id="271" r:id="rId15"/>
    <p:sldId id="272" r:id="rId16"/>
    <p:sldId id="273" r:id="rId17"/>
    <p:sldId id="274" r:id="rId18"/>
    <p:sldId id="275" r:id="rId19"/>
    <p:sldId id="282" r:id="rId20"/>
    <p:sldId id="276" r:id="rId21"/>
    <p:sldId id="277" r:id="rId22"/>
    <p:sldId id="281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E3969A-02EE-4225-B01A-DD11151BC738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080FA43-5EFF-4066-8994-584DC32AC37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371600"/>
            <a:ext cx="8242204" cy="1828800"/>
          </a:xfrm>
        </p:spPr>
        <p:txBody>
          <a:bodyPr/>
          <a:lstStyle/>
          <a:p>
            <a:pPr algn="ctr"/>
            <a:r>
              <a:rPr lang="ru-RU" smtClean="0"/>
              <a:t>Лексика в </a:t>
            </a:r>
            <a:r>
              <a:rPr lang="ru-RU" dirty="0" smtClean="0"/>
              <a:t>рассказе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«Лесная свирель»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4581128"/>
            <a:ext cx="6768424" cy="1408120"/>
          </a:xfrm>
        </p:spPr>
        <p:txBody>
          <a:bodyPr/>
          <a:lstStyle/>
          <a:p>
            <a:r>
              <a:rPr lang="ru-RU" dirty="0" smtClean="0"/>
              <a:t>Подготовила ученица 8 класса </a:t>
            </a:r>
          </a:p>
          <a:p>
            <a:r>
              <a:rPr lang="ru-RU" dirty="0" smtClean="0"/>
              <a:t>Нечаева Марина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35716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Куст зори</a:t>
            </a:r>
            <a:r>
              <a:rPr lang="ru-RU" dirty="0" smtClean="0"/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(дягиль лесной)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007" y="3861048"/>
            <a:ext cx="4105993" cy="274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литература родного края\па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16" y="0"/>
            <a:ext cx="938463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92896"/>
            <a:ext cx="3888432" cy="349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372200" y="6021288"/>
            <a:ext cx="17281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Бекас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15029" r="12137"/>
          <a:stretch>
            <a:fillRect/>
          </a:stretch>
        </p:blipFill>
        <p:spPr bwMode="auto">
          <a:xfrm>
            <a:off x="251520" y="908720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259632" y="188640"/>
            <a:ext cx="1907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Иволга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Сходил погулять по городу и вернулся в джинсах с заплатами вместо хороших шерстяных брюк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131840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4780" r="9472"/>
          <a:stretch>
            <a:fillRect/>
          </a:stretch>
        </p:blipFill>
        <p:spPr bwMode="auto">
          <a:xfrm>
            <a:off x="5508104" y="1124744"/>
            <a:ext cx="2952328" cy="504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литература родного края\гимнастёр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20" y="2060848"/>
            <a:ext cx="4286280" cy="4286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Солдатская гимнастёрка.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248472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28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Елоха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– разговорное название,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научное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ольха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270530"/>
            <a:ext cx="3449960" cy="25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5049077" cy="37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764704"/>
            <a:ext cx="26860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88640"/>
            <a:ext cx="810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ЛАБАЗНИК, другое название - ТАВОЛГА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3995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4999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литература родного края\трилистнихи вах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300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0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Трилистники вахты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052736"/>
            <a:ext cx="4572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Незрелая клюква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r="9617"/>
          <a:stretch>
            <a:fillRect/>
          </a:stretch>
        </p:blipFill>
        <p:spPr bwMode="auto">
          <a:xfrm>
            <a:off x="0" y="2348880"/>
            <a:ext cx="5004048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Рогоз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один из крупных представителей, которые относятся к группе мелководных растений.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48072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Свирель.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Свирель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— древний русский духовой деревянный музыкальный инструмент продольной флейты.</a:t>
            </a: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D:\литература родного края\свир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960126"/>
            <a:ext cx="7347492" cy="3897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785794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Корова в болоте.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4824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472" y="1052736"/>
            <a:ext cx="4171528" cy="30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57158" y="1000108"/>
            <a:ext cx="8786842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Гать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 — дорога через болото или затопленный участок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суши.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D:\литература родного края\г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7929586" cy="5281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9779" r="15933"/>
          <a:stretch>
            <a:fillRect/>
          </a:stretch>
        </p:blipFill>
        <p:spPr bwMode="auto">
          <a:xfrm>
            <a:off x="4355976" y="2924944"/>
            <a:ext cx="47880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1399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04664"/>
            <a:ext cx="8820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Некоторое время животное и человек стояли рядом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30562"/>
            <a:ext cx="8258610" cy="549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260648"/>
            <a:ext cx="8549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лице сына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Саныч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увидел удивлённое восхищение.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Деревья в тумане.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8154108" cy="509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81838"/>
          </a:xfrm>
        </p:spPr>
        <p:txBody>
          <a:bodyPr>
            <a:normAutofit/>
          </a:bodyPr>
          <a:lstStyle/>
          <a:p>
            <a:r>
              <a:rPr lang="ru-RU" sz="5400" b="1" i="1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 цикорий.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8229600" cy="4389120"/>
          </a:xfrm>
        </p:spPr>
        <p:txBody>
          <a:bodyPr/>
          <a:lstStyle/>
          <a:p>
            <a:r>
              <a:rPr lang="ru-RU" dirty="0" err="1" smtClean="0"/>
              <a:t>Голубой</a:t>
            </a:r>
            <a:r>
              <a:rPr lang="ru-RU" dirty="0" smtClean="0"/>
              <a:t> цикорий- лекарственное растение.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D:\литература родного края\цикор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985">
            <a:off x="6566850" y="1514895"/>
            <a:ext cx="2239900" cy="2103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D:\литература родного края\цикорий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6702415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428868"/>
            <a:ext cx="8501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Тягомотно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- скучно, уныло, безрадостно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Вёдро – ясная, солнечная, сухая погода.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литература родного края\по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40"/>
            <a:ext cx="8001056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литература родного края\мухомо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8929719" cy="5232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литература родного края\белый гри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069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литература родного края\валу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715272" cy="636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Валуи (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урюпы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869BE685E7B34BB2B6444EAD66A44B" ma:contentTypeVersion="49" ma:contentTypeDescription="Создание документа." ma:contentTypeScope="" ma:versionID="7e2b5544ef6262b7f4563e88106297b4">
  <xsd:schema xmlns:xsd="http://www.w3.org/2001/XMLSchema" xmlns:xs="http://www.w3.org/2001/XMLSchema" xmlns:p="http://schemas.microsoft.com/office/2006/metadata/properties" xmlns:ns2="ea7448b8-9fac-46e0-8a38-5fc479288cf2" xmlns:ns3="4a252ca3-5a62-4c1c-90a6-29f4710e47f8" targetNamespace="http://schemas.microsoft.com/office/2006/metadata/properties" ma:root="true" ma:fieldsID="5de4e87f436cae4714f09d48fa46fbd4" ns2:_="" ns3:_="">
    <xsd:import namespace="ea7448b8-9fac-46e0-8a38-5fc479288cf2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448b8-9fac-46e0-8a38-5fc479288c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672A9-7ECD-41F2-B09D-C2901EFA3E01}"/>
</file>

<file path=customXml/itemProps2.xml><?xml version="1.0" encoding="utf-8"?>
<ds:datastoreItem xmlns:ds="http://schemas.openxmlformats.org/officeDocument/2006/customXml" ds:itemID="{BB3B0CE6-EBA9-4B87-B5A4-577EE0E11FF2}"/>
</file>

<file path=customXml/itemProps3.xml><?xml version="1.0" encoding="utf-8"?>
<ds:datastoreItem xmlns:ds="http://schemas.openxmlformats.org/officeDocument/2006/customXml" ds:itemID="{7001B07C-1FCF-4D72-AB01-06F9D56C1B85}"/>
</file>

<file path=customXml/itemProps4.xml><?xml version="1.0" encoding="utf-8"?>
<ds:datastoreItem xmlns:ds="http://schemas.openxmlformats.org/officeDocument/2006/customXml" ds:itemID="{702C92E1-A340-49E0-B205-C983081627AF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450</TotalTime>
  <Words>126</Words>
  <Application>Microsoft Office PowerPoint</Application>
  <PresentationFormat>Экран (4:3)</PresentationFormat>
  <Paragraphs>31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Лексика в рассказе «Лесная свирель»</vt:lpstr>
      <vt:lpstr>Свирель.</vt:lpstr>
      <vt:lpstr>Деревья в тумане.</vt:lpstr>
      <vt:lpstr>Голубой цикорий.</vt:lpstr>
      <vt:lpstr>Слайд 5</vt:lpstr>
      <vt:lpstr> Вёдро – ясная, солнечная, сухая погода.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</dc:creator>
  <cp:lastModifiedBy>Ликурга</cp:lastModifiedBy>
  <cp:revision>48</cp:revision>
  <dcterms:created xsi:type="dcterms:W3CDTF">2015-10-29T13:41:23Z</dcterms:created>
  <dcterms:modified xsi:type="dcterms:W3CDTF">2015-12-23T19:54:54Z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0x0101002A869BE685E7B34BB2B6444EAD66A44B</vt:lpwstr>
  </property>
</Properties>
</file>