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4660"/>
  </p:normalViewPr>
  <p:slideViewPr>
    <p:cSldViewPr>
      <p:cViewPr varScale="1">
        <p:scale>
          <a:sx n="70" d="100"/>
          <a:sy n="70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DEBF-7D2A-44EC-8E18-6D2462B975FA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43165E-32DE-4B2B-89B5-CD6748F924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13.jpeg"/><Relationship Id="rId7" Type="http://schemas.openxmlformats.org/officeDocument/2006/relationships/image" Target="../media/image7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11.png"/><Relationship Id="rId5" Type="http://schemas.openxmlformats.org/officeDocument/2006/relationships/image" Target="../media/image5.jpg"/><Relationship Id="rId10" Type="http://schemas.openxmlformats.org/officeDocument/2006/relationships/image" Target="../media/image17.jpeg"/><Relationship Id="rId4" Type="http://schemas.openxmlformats.org/officeDocument/2006/relationships/image" Target="../media/image14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5002" y="2161017"/>
            <a:ext cx="7772400" cy="253557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20 января 2021 </a:t>
            </a:r>
            <a:r>
              <a:rPr lang="ru-RU" sz="2400" b="1" dirty="0">
                <a:solidFill>
                  <a:schemeClr val="tx2"/>
                </a:solidFill>
              </a:rPr>
              <a:t>года в  12:00 </a:t>
            </a:r>
            <a:br>
              <a:rPr lang="ru-RU" sz="2400" b="1" dirty="0">
                <a:solidFill>
                  <a:schemeClr val="tx2"/>
                </a:solidFill>
              </a:rPr>
            </a:br>
            <a:r>
              <a:rPr lang="ru-RU" sz="2400" b="1" dirty="0">
                <a:solidFill>
                  <a:schemeClr val="tx2"/>
                </a:solidFill>
              </a:rPr>
              <a:t>для обучающихся МОУ </a:t>
            </a:r>
            <a:r>
              <a:rPr lang="ru-RU" sz="2400" b="1" dirty="0" err="1">
                <a:solidFill>
                  <a:schemeClr val="tx2"/>
                </a:solidFill>
              </a:rPr>
              <a:t>Кренёвская</a:t>
            </a:r>
            <a:r>
              <a:rPr lang="ru-RU" sz="2400" b="1" dirty="0">
                <a:solidFill>
                  <a:schemeClr val="tx2"/>
                </a:solidFill>
              </a:rPr>
              <a:t> СОШ в Центре «Точка роста» </a:t>
            </a:r>
            <a:br>
              <a:rPr lang="ru-RU" sz="2400" b="1" dirty="0">
                <a:solidFill>
                  <a:schemeClr val="tx2"/>
                </a:solidFill>
              </a:rPr>
            </a:br>
            <a:r>
              <a:rPr lang="ru-RU" sz="2400" b="1" dirty="0">
                <a:solidFill>
                  <a:schemeClr val="tx2"/>
                </a:solidFill>
              </a:rPr>
              <a:t>МОУ Барановская СОШ </a:t>
            </a:r>
            <a:br>
              <a:rPr lang="ru-RU" sz="2400" b="1" dirty="0">
                <a:solidFill>
                  <a:schemeClr val="tx2"/>
                </a:solidFill>
              </a:rPr>
            </a:br>
            <a:r>
              <a:rPr lang="ru-RU" sz="2400" b="1" dirty="0" smtClean="0">
                <a:solidFill>
                  <a:schemeClr val="tx2"/>
                </a:solidFill>
              </a:rPr>
              <a:t>состоятся мастер-классы, посвященные Международному дню зимних видов спорта (19.01.2021)</a:t>
            </a:r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882" y="513220"/>
            <a:ext cx="1604760" cy="14411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15" y="4894476"/>
            <a:ext cx="1503848" cy="151246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078" y="242684"/>
            <a:ext cx="1637112" cy="156445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604" y="4661946"/>
            <a:ext cx="1411126" cy="16983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74" y="459590"/>
            <a:ext cx="1604161" cy="172909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017" y="5297332"/>
            <a:ext cx="1902173" cy="153169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637" y="267961"/>
            <a:ext cx="1620604" cy="177108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2" y="5100343"/>
            <a:ext cx="1714714" cy="17710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975" y="4975769"/>
            <a:ext cx="1775803" cy="17805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474" y="-9622"/>
            <a:ext cx="2554445" cy="181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3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469902"/>
            <a:ext cx="7772400" cy="2535577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1. 12:00 </a:t>
            </a:r>
            <a:r>
              <a:rPr lang="ru-RU" sz="2000" b="1" dirty="0">
                <a:solidFill>
                  <a:schemeClr val="tx2"/>
                </a:solidFill>
              </a:rPr>
              <a:t>– 12:20 – встреча гостей, обед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2. 12:20 </a:t>
            </a:r>
            <a:r>
              <a:rPr lang="ru-RU" sz="2000" b="1" dirty="0">
                <a:solidFill>
                  <a:schemeClr val="tx2"/>
                </a:solidFill>
              </a:rPr>
              <a:t>– 12:25 – организационный момент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3. 12:30 </a:t>
            </a:r>
            <a:r>
              <a:rPr lang="ru-RU" sz="2000" b="1" dirty="0">
                <a:solidFill>
                  <a:schemeClr val="tx2"/>
                </a:solidFill>
              </a:rPr>
              <a:t>– 13.00 – работа мастерских: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Мастер-класс по </a:t>
            </a:r>
            <a:r>
              <a:rPr lang="ru-RU" sz="2000" b="1" dirty="0" err="1">
                <a:solidFill>
                  <a:schemeClr val="tx2"/>
                </a:solidFill>
              </a:rPr>
              <a:t>диджеингу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«Зимний </a:t>
            </a:r>
            <a:r>
              <a:rPr lang="ru-RU" sz="2000" b="1" dirty="0">
                <a:solidFill>
                  <a:schemeClr val="tx2"/>
                </a:solidFill>
              </a:rPr>
              <a:t>калейдоскоп» (педагог дополнительного образования </a:t>
            </a:r>
            <a:r>
              <a:rPr lang="ru-RU" sz="2000" b="1" dirty="0" err="1">
                <a:solidFill>
                  <a:schemeClr val="tx2"/>
                </a:solidFill>
              </a:rPr>
              <a:t>Д.С.Хазов</a:t>
            </a:r>
            <a:r>
              <a:rPr lang="ru-RU" sz="2000" b="1" dirty="0">
                <a:solidFill>
                  <a:schemeClr val="tx2"/>
                </a:solidFill>
              </a:rPr>
              <a:t>)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Мастер-класс «Знакомство с программой MS </a:t>
            </a:r>
            <a:r>
              <a:rPr lang="ru-RU" sz="2000" b="1" dirty="0" err="1">
                <a:solidFill>
                  <a:schemeClr val="tx2"/>
                </a:solidFill>
              </a:rPr>
              <a:t>Publisher</a:t>
            </a:r>
            <a:r>
              <a:rPr lang="ru-RU" sz="2000" b="1" dirty="0">
                <a:solidFill>
                  <a:schemeClr val="tx2"/>
                </a:solidFill>
              </a:rPr>
              <a:t> и создание </a:t>
            </a:r>
            <a:r>
              <a:rPr lang="ru-RU" sz="2000" b="1" dirty="0" smtClean="0">
                <a:solidFill>
                  <a:schemeClr val="tx2"/>
                </a:solidFill>
              </a:rPr>
              <a:t>календаря «Зимние виды спорта» </a:t>
            </a:r>
            <a:r>
              <a:rPr lang="ru-RU" sz="2000" b="1" dirty="0">
                <a:solidFill>
                  <a:schemeClr val="tx2"/>
                </a:solidFill>
              </a:rPr>
              <a:t>(педагог дополнительного образования </a:t>
            </a:r>
            <a:r>
              <a:rPr lang="ru-RU" sz="2000" b="1" dirty="0" err="1">
                <a:solidFill>
                  <a:schemeClr val="tx2"/>
                </a:solidFill>
              </a:rPr>
              <a:t>И.Н.Голунова</a:t>
            </a:r>
            <a:r>
              <a:rPr lang="ru-RU" sz="2000" b="1" dirty="0">
                <a:solidFill>
                  <a:schemeClr val="tx2"/>
                </a:solidFill>
              </a:rPr>
              <a:t>)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4. 13:00 – 13:15 - VR </a:t>
            </a:r>
            <a:r>
              <a:rPr lang="ru-RU" sz="2000" b="1" dirty="0" smtClean="0">
                <a:solidFill>
                  <a:schemeClr val="tx2"/>
                </a:solidFill>
              </a:rPr>
              <a:t>Спортивный </a:t>
            </a:r>
            <a:r>
              <a:rPr lang="ru-RU" sz="2000" b="1" dirty="0">
                <a:solidFill>
                  <a:schemeClr val="tx2"/>
                </a:solidFill>
              </a:rPr>
              <a:t>(ученик 9 класса Сабуров Владимир, педагог </a:t>
            </a:r>
            <a:r>
              <a:rPr lang="ru-RU" sz="2000" b="1" dirty="0" err="1">
                <a:solidFill>
                  <a:schemeClr val="tx2"/>
                </a:solidFill>
              </a:rPr>
              <a:t>допобразования</a:t>
            </a:r>
            <a:r>
              <a:rPr lang="ru-RU" sz="2000" b="1" dirty="0">
                <a:solidFill>
                  <a:schemeClr val="tx2"/>
                </a:solidFill>
              </a:rPr>
              <a:t> </a:t>
            </a:r>
            <a:r>
              <a:rPr lang="ru-RU" sz="2000" b="1" dirty="0" err="1">
                <a:solidFill>
                  <a:schemeClr val="tx2"/>
                </a:solidFill>
              </a:rPr>
              <a:t>О.А.Зиновьева</a:t>
            </a:r>
            <a:r>
              <a:rPr lang="ru-RU" sz="2000" b="1" dirty="0">
                <a:solidFill>
                  <a:schemeClr val="tx2"/>
                </a:solidFill>
              </a:rPr>
              <a:t>)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5. 13:20 – 13:40 – работа фотостудии (педагог-организатор </a:t>
            </a:r>
            <a:r>
              <a:rPr lang="ru-RU" sz="2000" b="1" dirty="0" err="1">
                <a:solidFill>
                  <a:schemeClr val="tx2"/>
                </a:solidFill>
              </a:rPr>
              <a:t>Е.С.Чайкина</a:t>
            </a:r>
            <a:r>
              <a:rPr lang="ru-RU" sz="2000" b="1" dirty="0">
                <a:solidFill>
                  <a:schemeClr val="tx2"/>
                </a:solidFill>
              </a:rPr>
              <a:t>)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6</a:t>
            </a:r>
            <a:r>
              <a:rPr lang="ru-RU" sz="2000" b="1" dirty="0">
                <a:solidFill>
                  <a:schemeClr val="tx2"/>
                </a:solidFill>
              </a:rPr>
              <a:t>. 13:40 – 13:45 - рефлексия</a:t>
            </a:r>
            <a:r>
              <a:rPr lang="ru-RU" sz="2400" b="1" dirty="0">
                <a:solidFill>
                  <a:schemeClr val="tx2"/>
                </a:solidFill>
              </a:rPr>
              <a:t/>
            </a:r>
            <a:br>
              <a:rPr lang="ru-RU" sz="2400" b="1" dirty="0">
                <a:solidFill>
                  <a:schemeClr val="tx2"/>
                </a:solidFill>
              </a:rPr>
            </a:br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276" y="395674"/>
            <a:ext cx="1327361" cy="11919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345" y="5450674"/>
            <a:ext cx="1103287" cy="110961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218" y="267961"/>
            <a:ext cx="1354012" cy="129392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619" y="5173128"/>
            <a:ext cx="1411126" cy="16983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073" y="368860"/>
            <a:ext cx="1155622" cy="124562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813" y="5616017"/>
            <a:ext cx="1559071" cy="12554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637" y="267961"/>
            <a:ext cx="1620604" cy="177108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9" y="5650709"/>
            <a:ext cx="1181866" cy="122072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73" y="5494302"/>
            <a:ext cx="1360052" cy="136369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474" y="-9622"/>
            <a:ext cx="2708672" cy="192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1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ACE1FE"/>
      </a:accent1>
      <a:accent2>
        <a:srgbClr val="8FB5E4"/>
      </a:accent2>
      <a:accent3>
        <a:srgbClr val="BDECC8"/>
      </a:accent3>
      <a:accent4>
        <a:srgbClr val="31AE50"/>
      </a:accent4>
      <a:accent5>
        <a:srgbClr val="91FCFA"/>
      </a:accent5>
      <a:accent6>
        <a:srgbClr val="5AFBF7"/>
      </a:accent6>
      <a:hlink>
        <a:srgbClr val="9ECEFF"/>
      </a:hlink>
      <a:folHlink>
        <a:srgbClr val="005FB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4C752C959DD514298E5C453E15F9CA9" ma:contentTypeVersion="49" ma:contentTypeDescription="Создание документа." ma:contentTypeScope="" ma:versionID="32a5f9df0111e5832ffd5bfc22849e91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6C8FD7-56B5-460B-A029-1F3DFEA2A848}"/>
</file>

<file path=customXml/itemProps2.xml><?xml version="1.0" encoding="utf-8"?>
<ds:datastoreItem xmlns:ds="http://schemas.openxmlformats.org/officeDocument/2006/customXml" ds:itemID="{AE1A6DF9-B697-472A-9309-C16EA0B26309}"/>
</file>

<file path=customXml/itemProps3.xml><?xml version="1.0" encoding="utf-8"?>
<ds:datastoreItem xmlns:ds="http://schemas.openxmlformats.org/officeDocument/2006/customXml" ds:itemID="{2CE32A59-DD3B-4808-9E67-F306A1AC2591}"/>
</file>

<file path=customXml/itemProps4.xml><?xml version="1.0" encoding="utf-8"?>
<ds:datastoreItem xmlns:ds="http://schemas.openxmlformats.org/officeDocument/2006/customXml" ds:itemID="{8D923A0A-502D-4B8A-94B1-97FC4D84205F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2032</TotalTime>
  <Words>16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Candara</vt:lpstr>
      <vt:lpstr>Symbol</vt:lpstr>
      <vt:lpstr>Волна</vt:lpstr>
      <vt:lpstr>20 января 2021 года в  12:00  для обучающихся МОУ Кренёвская СОШ в Центре «Точка роста»  МОУ Барановская СОШ  состоятся мастер-классы, посвященные Международному дню зимних видов спорта (19.01.2021)</vt:lpstr>
      <vt:lpstr>1. 12:00 – 12:20 – встреча гостей, обед 2. 12:20 – 12:25 – организационный момент 3. 12:30 – 13.00 – работа мастерских:  Мастер-класс по диджеингу «Зимний калейдоскоп» (педагог дополнительного образования Д.С.Хазов) Мастер-класс «Знакомство с программой MS Publisher и создание календаря «Зимние виды спорта» (педагог дополнительного образования И.Н.Голунова) 4. 13:00 – 13:15 - VR Спортивный (ученик 9 класса Сабуров Владимир, педагог допобразования О.А.Зиновьева) 5. 13:20 – 13:40 – работа фотостудии (педагог-организатор Е.С.Чайкина)  6. 13:40 – 13:45 - рефлексия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ЗИМНИЕ ВИДЫ СПОРТА</dc:title>
  <dc:creator>Настёна</dc:creator>
  <cp:lastModifiedBy>user</cp:lastModifiedBy>
  <cp:revision>12</cp:revision>
  <dcterms:created xsi:type="dcterms:W3CDTF">2015-02-08T09:18:09Z</dcterms:created>
  <dcterms:modified xsi:type="dcterms:W3CDTF">2021-01-15T14:57:37Z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0x010100C4C752C959DD514298E5C453E15F9CA9</vt:lpwstr>
  </property>
</Properties>
</file>