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E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3F8B2-F0CB-4E2A-B2A5-CFE0EB85828C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A6ABF-14C0-45A2-BBD0-5CB8822CCD9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314" name="Picture 2" descr="http://abali.ru/wp-content/uploads/2012/11/zolotiy_zvezdy_1024x768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с двумя скругленными противолежащими углами 7"/>
          <p:cNvSpPr/>
          <p:nvPr userDrawn="1"/>
        </p:nvSpPr>
        <p:spPr>
          <a:xfrm>
            <a:off x="642910" y="785794"/>
            <a:ext cx="7858180" cy="5429288"/>
          </a:xfrm>
          <a:prstGeom prst="round2DiagRect">
            <a:avLst/>
          </a:prstGeom>
          <a:solidFill>
            <a:srgbClr val="26E1E6">
              <a:alpha val="92000"/>
            </a:srgbClr>
          </a:solidFill>
          <a:ln w="6350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322" name="Picture 10" descr="http://druzhkivka-dnz23.edukit.dn.ua/files2/images/1550194dee2f.gif?size=11"/>
          <p:cNvPicPr>
            <a:picLocks noChangeAspect="1" noChangeArrowheads="1" noCrop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19394387">
            <a:off x="814123" y="1099884"/>
            <a:ext cx="1214426" cy="1214426"/>
          </a:xfrm>
          <a:prstGeom prst="rect">
            <a:avLst/>
          </a:prstGeom>
          <a:noFill/>
        </p:spPr>
      </p:pic>
      <p:pic>
        <p:nvPicPr>
          <p:cNvPr id="17" name="Picture 10" descr="http://druzhkivka-dnz23.edukit.dn.ua/files2/images/1550194dee2f.gif?size=11"/>
          <p:cNvPicPr>
            <a:picLocks noChangeAspect="1" noChangeArrowheads="1" noCrop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18425872">
            <a:off x="671958" y="2386477"/>
            <a:ext cx="1214426" cy="1214426"/>
          </a:xfrm>
          <a:prstGeom prst="rect">
            <a:avLst/>
          </a:prstGeom>
          <a:noFill/>
        </p:spPr>
      </p:pic>
      <p:pic>
        <p:nvPicPr>
          <p:cNvPr id="18" name="Picture 10" descr="http://druzhkivka-dnz23.edukit.dn.ua/files2/images/1550194dee2f.gif?size=11"/>
          <p:cNvPicPr>
            <a:picLocks noChangeAspect="1" noChangeArrowheads="1" noCrop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18248943">
            <a:off x="714348" y="3714752"/>
            <a:ext cx="1214426" cy="1214426"/>
          </a:xfrm>
          <a:prstGeom prst="rect">
            <a:avLst/>
          </a:prstGeom>
          <a:noFill/>
        </p:spPr>
      </p:pic>
      <p:pic>
        <p:nvPicPr>
          <p:cNvPr id="19" name="Picture 10" descr="http://druzhkivka-dnz23.edukit.dn.ua/files2/images/1550194dee2f.gif?size=11"/>
          <p:cNvPicPr>
            <a:picLocks noChangeAspect="1" noChangeArrowheads="1" noCrop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18133987">
            <a:off x="714348" y="4857760"/>
            <a:ext cx="1214426" cy="1214426"/>
          </a:xfrm>
          <a:prstGeom prst="rect">
            <a:avLst/>
          </a:prstGeom>
          <a:noFill/>
        </p:spPr>
      </p:pic>
      <p:pic>
        <p:nvPicPr>
          <p:cNvPr id="21" name="Picture 10" descr="http://druzhkivka-dnz23.edukit.dn.ua/files2/images/1550194dee2f.gif?size=11"/>
          <p:cNvPicPr>
            <a:picLocks noChangeAspect="1" noChangeArrowheads="1" noCrop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3624661">
            <a:off x="7292969" y="1149310"/>
            <a:ext cx="1214426" cy="1214426"/>
          </a:xfrm>
          <a:prstGeom prst="rect">
            <a:avLst/>
          </a:prstGeom>
          <a:noFill/>
        </p:spPr>
      </p:pic>
      <p:pic>
        <p:nvPicPr>
          <p:cNvPr id="22" name="Picture 10" descr="http://druzhkivka-dnz23.edukit.dn.ua/files2/images/1550194dee2f.gif?size=11"/>
          <p:cNvPicPr>
            <a:picLocks noChangeAspect="1" noChangeArrowheads="1" noCrop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6790770">
            <a:off x="7262319" y="2333106"/>
            <a:ext cx="1214426" cy="1214426"/>
          </a:xfrm>
          <a:prstGeom prst="rect">
            <a:avLst/>
          </a:prstGeom>
          <a:noFill/>
        </p:spPr>
      </p:pic>
      <p:pic>
        <p:nvPicPr>
          <p:cNvPr id="23" name="Picture 10" descr="http://druzhkivka-dnz23.edukit.dn.ua/files2/images/1550194dee2f.gif?size=11"/>
          <p:cNvPicPr>
            <a:picLocks noChangeAspect="1" noChangeArrowheads="1" noCrop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6790770">
            <a:off x="7190882" y="3618990"/>
            <a:ext cx="1214426" cy="1214426"/>
          </a:xfrm>
          <a:prstGeom prst="rect">
            <a:avLst/>
          </a:prstGeom>
          <a:noFill/>
        </p:spPr>
      </p:pic>
      <p:pic>
        <p:nvPicPr>
          <p:cNvPr id="24" name="Picture 10" descr="http://druzhkivka-dnz23.edukit.dn.ua/files2/images/1550194dee2f.gif?size=11"/>
          <p:cNvPicPr>
            <a:picLocks noChangeAspect="1" noChangeArrowheads="1" noCrop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6790770">
            <a:off x="7262321" y="4833436"/>
            <a:ext cx="1214426" cy="12144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/>
          <p:nvPr/>
        </p:nvSpPr>
        <p:spPr>
          <a:xfrm>
            <a:off x="428596" y="1228397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67529" y="1028342"/>
            <a:ext cx="5328592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17 февраля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 года в  12:00 </a:t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обучающихся МОУ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Кренёвская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СОШ в Центре «Точка роста» </a:t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МОУ Барановская СОШ </a:t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состоится работа мастерских, посвященных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астрономии «Мы – дети Галактики</a:t>
            </a:r>
            <a:r>
              <a:rPr lang="kk-K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76" y="2382559"/>
            <a:ext cx="2163760" cy="153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836712"/>
            <a:ext cx="52634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1. 12:00 </a:t>
            </a:r>
            <a:r>
              <a:rPr lang="ru-RU" b="1" dirty="0">
                <a:solidFill>
                  <a:schemeClr val="tx2"/>
                </a:solidFill>
              </a:rPr>
              <a:t>– </a:t>
            </a:r>
            <a:r>
              <a:rPr lang="ru-RU" b="1" dirty="0" smtClean="0">
                <a:solidFill>
                  <a:schemeClr val="tx2"/>
                </a:solidFill>
              </a:rPr>
              <a:t>12:15 </a:t>
            </a:r>
            <a:r>
              <a:rPr lang="ru-RU" b="1" dirty="0">
                <a:solidFill>
                  <a:schemeClr val="tx2"/>
                </a:solidFill>
              </a:rPr>
              <a:t>– встреча гостей, обед</a:t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>2. </a:t>
            </a:r>
            <a:r>
              <a:rPr lang="ru-RU" b="1" dirty="0" smtClean="0">
                <a:solidFill>
                  <a:schemeClr val="tx2"/>
                </a:solidFill>
              </a:rPr>
              <a:t>12:15 </a:t>
            </a:r>
            <a:r>
              <a:rPr lang="ru-RU" b="1" dirty="0">
                <a:solidFill>
                  <a:schemeClr val="tx2"/>
                </a:solidFill>
              </a:rPr>
              <a:t>– </a:t>
            </a:r>
            <a:r>
              <a:rPr lang="ru-RU" b="1" dirty="0" smtClean="0">
                <a:solidFill>
                  <a:schemeClr val="tx2"/>
                </a:solidFill>
              </a:rPr>
              <a:t>12:20 </a:t>
            </a:r>
            <a:r>
              <a:rPr lang="ru-RU" b="1" dirty="0">
                <a:solidFill>
                  <a:schemeClr val="tx2"/>
                </a:solidFill>
              </a:rPr>
              <a:t>– организационный момент</a:t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>3. </a:t>
            </a:r>
            <a:r>
              <a:rPr lang="ru-RU" b="1" dirty="0" smtClean="0">
                <a:solidFill>
                  <a:schemeClr val="tx2"/>
                </a:solidFill>
              </a:rPr>
              <a:t>12:20 </a:t>
            </a:r>
            <a:r>
              <a:rPr lang="ru-RU" b="1" dirty="0">
                <a:solidFill>
                  <a:schemeClr val="tx2"/>
                </a:solidFill>
              </a:rPr>
              <a:t>– </a:t>
            </a:r>
            <a:r>
              <a:rPr lang="ru-RU" b="1" dirty="0" smtClean="0">
                <a:solidFill>
                  <a:schemeClr val="tx2"/>
                </a:solidFill>
              </a:rPr>
              <a:t>13.05 </a:t>
            </a:r>
            <a:r>
              <a:rPr lang="ru-RU" b="1" dirty="0">
                <a:solidFill>
                  <a:schemeClr val="tx2"/>
                </a:solidFill>
              </a:rPr>
              <a:t>– </a:t>
            </a:r>
            <a:r>
              <a:rPr lang="ru-RU" b="1" dirty="0" smtClean="0">
                <a:solidFill>
                  <a:schemeClr val="tx2"/>
                </a:solidFill>
              </a:rPr>
              <a:t>работа астрономических  </a:t>
            </a:r>
            <a:r>
              <a:rPr lang="ru-RU" b="1" dirty="0">
                <a:solidFill>
                  <a:schemeClr val="tx2"/>
                </a:solidFill>
              </a:rPr>
              <a:t>мастерских</a:t>
            </a:r>
            <a:r>
              <a:rPr lang="ru-RU" b="1" dirty="0" smtClean="0">
                <a:solidFill>
                  <a:schemeClr val="tx2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2"/>
                </a:solidFill>
              </a:rPr>
              <a:t>«Виртуальный планетарий» (педагог </a:t>
            </a:r>
            <a:r>
              <a:rPr lang="ru-RU" b="1" dirty="0">
                <a:solidFill>
                  <a:schemeClr val="tx2"/>
                </a:solidFill>
              </a:rPr>
              <a:t>дополнительного образования </a:t>
            </a:r>
            <a:r>
              <a:rPr lang="ru-RU" b="1" dirty="0" err="1" smtClean="0">
                <a:solidFill>
                  <a:schemeClr val="tx2"/>
                </a:solidFill>
              </a:rPr>
              <a:t>Ю.Е.Баранова</a:t>
            </a:r>
            <a:r>
              <a:rPr lang="ru-RU" b="1" dirty="0" smtClean="0">
                <a:solidFill>
                  <a:schemeClr val="tx2"/>
                </a:solidFill>
              </a:rPr>
              <a:t>, ученицы 10 класса Ирина </a:t>
            </a:r>
            <a:r>
              <a:rPr lang="ru-RU" b="1" dirty="0" err="1" smtClean="0">
                <a:solidFill>
                  <a:schemeClr val="tx2"/>
                </a:solidFill>
              </a:rPr>
              <a:t>Скородумова</a:t>
            </a:r>
            <a:r>
              <a:rPr lang="ru-RU" b="1" dirty="0" smtClean="0">
                <a:solidFill>
                  <a:schemeClr val="tx2"/>
                </a:solidFill>
              </a:rPr>
              <a:t> и Грицаева </a:t>
            </a:r>
            <a:r>
              <a:rPr lang="ru-RU" b="1" dirty="0" err="1" smtClean="0">
                <a:solidFill>
                  <a:schemeClr val="tx2"/>
                </a:solidFill>
              </a:rPr>
              <a:t>Мадина</a:t>
            </a:r>
            <a:r>
              <a:rPr lang="ru-RU" b="1" dirty="0" smtClean="0">
                <a:solidFill>
                  <a:schemeClr val="tx2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2"/>
                </a:solidFill>
              </a:rPr>
              <a:t>«Загадочные созвездия» - Звезды сквозь </a:t>
            </a:r>
            <a:r>
              <a:rPr lang="en-US" b="1" dirty="0" smtClean="0">
                <a:solidFill>
                  <a:schemeClr val="tx2"/>
                </a:solidFill>
              </a:rPr>
              <a:t>VR</a:t>
            </a:r>
            <a:r>
              <a:rPr lang="ru-RU" b="1" dirty="0" smtClean="0">
                <a:solidFill>
                  <a:schemeClr val="tx2"/>
                </a:solidFill>
              </a:rPr>
              <a:t>-очки и </a:t>
            </a:r>
            <a:r>
              <a:rPr lang="ru-RU" b="1" dirty="0" err="1" smtClean="0">
                <a:solidFill>
                  <a:schemeClr val="tx2"/>
                </a:solidFill>
              </a:rPr>
              <a:t>Лего_Созвездия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(ученик 9 класса Сабуров Владимир, педагог </a:t>
            </a:r>
            <a:r>
              <a:rPr lang="ru-RU" b="1" dirty="0" err="1">
                <a:solidFill>
                  <a:schemeClr val="tx2"/>
                </a:solidFill>
              </a:rPr>
              <a:t>допобразования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О.А.Зиновьева</a:t>
            </a:r>
            <a:r>
              <a:rPr lang="ru-RU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4</a:t>
            </a:r>
            <a:r>
              <a:rPr lang="ru-RU" b="1" dirty="0">
                <a:solidFill>
                  <a:schemeClr val="tx2"/>
                </a:solidFill>
              </a:rPr>
              <a:t>. </a:t>
            </a:r>
            <a:r>
              <a:rPr lang="ru-RU" b="1" dirty="0" smtClean="0">
                <a:solidFill>
                  <a:schemeClr val="tx2"/>
                </a:solidFill>
              </a:rPr>
              <a:t>13:05 </a:t>
            </a:r>
            <a:r>
              <a:rPr lang="ru-RU" b="1" dirty="0">
                <a:solidFill>
                  <a:schemeClr val="tx2"/>
                </a:solidFill>
              </a:rPr>
              <a:t>– </a:t>
            </a:r>
            <a:r>
              <a:rPr lang="ru-RU" b="1" dirty="0" smtClean="0">
                <a:solidFill>
                  <a:schemeClr val="tx2"/>
                </a:solidFill>
              </a:rPr>
              <a:t>13:30 – </a:t>
            </a:r>
            <a:r>
              <a:rPr lang="en-US" b="1" dirty="0" smtClean="0">
                <a:solidFill>
                  <a:schemeClr val="tx2"/>
                </a:solidFill>
              </a:rPr>
              <a:t>VR</a:t>
            </a:r>
            <a:r>
              <a:rPr lang="ru-RU" b="1" dirty="0" smtClean="0">
                <a:solidFill>
                  <a:schemeClr val="tx2"/>
                </a:solidFill>
              </a:rPr>
              <a:t> -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шлем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Vive </a:t>
            </a:r>
            <a:r>
              <a:rPr lang="en-US" b="1" dirty="0" smtClean="0">
                <a:solidFill>
                  <a:schemeClr val="tx2"/>
                </a:solidFill>
              </a:rPr>
              <a:t>Cosmos</a:t>
            </a:r>
            <a:r>
              <a:rPr lang="ru-RU" b="1" dirty="0" smtClean="0">
                <a:solidFill>
                  <a:schemeClr val="tx2"/>
                </a:solidFill>
              </a:rPr>
              <a:t>_Виртуальная космическая игра (Иван Александрович Соловьев)</a:t>
            </a:r>
            <a:r>
              <a:rPr lang="ru-RU" b="1" dirty="0">
                <a:solidFill>
                  <a:schemeClr val="tx2"/>
                </a:solidFill>
              </a:rPr>
              <a:t/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>5. </a:t>
            </a:r>
            <a:r>
              <a:rPr lang="ru-RU" b="1" dirty="0" smtClean="0">
                <a:solidFill>
                  <a:schemeClr val="tx2"/>
                </a:solidFill>
              </a:rPr>
              <a:t>13:30 </a:t>
            </a:r>
            <a:r>
              <a:rPr lang="ru-RU" b="1" dirty="0">
                <a:solidFill>
                  <a:schemeClr val="tx2"/>
                </a:solidFill>
              </a:rPr>
              <a:t>– </a:t>
            </a:r>
            <a:r>
              <a:rPr lang="ru-RU" b="1" dirty="0" smtClean="0">
                <a:solidFill>
                  <a:schemeClr val="tx2"/>
                </a:solidFill>
              </a:rPr>
              <a:t>13:50 </a:t>
            </a:r>
            <a:r>
              <a:rPr lang="ru-RU" b="1" dirty="0">
                <a:solidFill>
                  <a:schemeClr val="tx2"/>
                </a:solidFill>
              </a:rPr>
              <a:t>– работа </a:t>
            </a:r>
            <a:r>
              <a:rPr lang="ru-RU" b="1" dirty="0" smtClean="0">
                <a:solidFill>
                  <a:schemeClr val="tx2"/>
                </a:solidFill>
              </a:rPr>
              <a:t>творческой мастерской </a:t>
            </a:r>
            <a:r>
              <a:rPr lang="ru-RU" b="1" dirty="0">
                <a:solidFill>
                  <a:schemeClr val="tx2"/>
                </a:solidFill>
              </a:rPr>
              <a:t>(педагог-организатор </a:t>
            </a:r>
            <a:r>
              <a:rPr lang="ru-RU" b="1" dirty="0" err="1" smtClean="0">
                <a:solidFill>
                  <a:schemeClr val="tx2"/>
                </a:solidFill>
              </a:rPr>
              <a:t>Е.С.Чайкина</a:t>
            </a:r>
            <a:r>
              <a:rPr lang="ru-RU" b="1" dirty="0" smtClean="0">
                <a:solidFill>
                  <a:schemeClr val="tx2"/>
                </a:solidFill>
              </a:rPr>
              <a:t>, ученики 10 класса </a:t>
            </a:r>
            <a:r>
              <a:rPr lang="ru-RU" b="1" dirty="0" err="1" smtClean="0">
                <a:solidFill>
                  <a:schemeClr val="tx2"/>
                </a:solidFill>
              </a:rPr>
              <a:t>Егорушин</a:t>
            </a:r>
            <a:r>
              <a:rPr lang="ru-RU" b="1" dirty="0" smtClean="0">
                <a:solidFill>
                  <a:schemeClr val="tx2"/>
                </a:solidFill>
              </a:rPr>
              <a:t> Александр и Филимонов Данил) </a:t>
            </a:r>
            <a:r>
              <a:rPr lang="ru-RU" b="1" dirty="0">
                <a:solidFill>
                  <a:schemeClr val="tx2"/>
                </a:solidFill>
              </a:rPr>
              <a:t/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>6. </a:t>
            </a:r>
            <a:r>
              <a:rPr lang="ru-RU" b="1" dirty="0" smtClean="0">
                <a:solidFill>
                  <a:schemeClr val="tx2"/>
                </a:solidFill>
              </a:rPr>
              <a:t>13:50 </a:t>
            </a:r>
            <a:r>
              <a:rPr lang="ru-RU" b="1" dirty="0">
                <a:solidFill>
                  <a:schemeClr val="tx2"/>
                </a:solidFill>
              </a:rPr>
              <a:t>– </a:t>
            </a:r>
            <a:r>
              <a:rPr lang="ru-RU" b="1" dirty="0" smtClean="0">
                <a:solidFill>
                  <a:schemeClr val="tx2"/>
                </a:solidFill>
              </a:rPr>
              <a:t>14:00 </a:t>
            </a:r>
            <a:r>
              <a:rPr lang="ru-RU" b="1" dirty="0">
                <a:solidFill>
                  <a:schemeClr val="tx2"/>
                </a:solidFill>
              </a:rPr>
              <a:t>- рефлексия</a:t>
            </a:r>
            <a:r>
              <a:rPr lang="ru-RU" sz="2000" b="1" dirty="0">
                <a:solidFill>
                  <a:schemeClr val="tx2"/>
                </a:solidFill>
              </a:rPr>
              <a:t/>
            </a:r>
            <a:br>
              <a:rPr lang="ru-RU" sz="2000" b="1" dirty="0">
                <a:solidFill>
                  <a:schemeClr val="tx2"/>
                </a:solidFill>
              </a:rPr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348880"/>
            <a:ext cx="2164268" cy="15363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4C752C959DD514298E5C453E15F9CA9" ma:contentTypeVersion="49" ma:contentTypeDescription="Создание документа." ma:contentTypeScope="" ma:versionID="32a5f9df0111e5832ffd5bfc22849e91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E51195-AE9E-4107-903C-B85DFA8539C4}"/>
</file>

<file path=customXml/itemProps2.xml><?xml version="1.0" encoding="utf-8"?>
<ds:datastoreItem xmlns:ds="http://schemas.openxmlformats.org/officeDocument/2006/customXml" ds:itemID="{AA51DA88-8B07-4B68-B0B4-743EE329DE91}"/>
</file>

<file path=customXml/itemProps3.xml><?xml version="1.0" encoding="utf-8"?>
<ds:datastoreItem xmlns:ds="http://schemas.openxmlformats.org/officeDocument/2006/customXml" ds:itemID="{5C5207F4-D783-4892-B120-23A0325A59BC}"/>
</file>

<file path=customXml/itemProps4.xml><?xml version="1.0" encoding="utf-8"?>
<ds:datastoreItem xmlns:ds="http://schemas.openxmlformats.org/officeDocument/2006/customXml" ds:itemID="{F800760A-7EE3-4646-A0FA-A1CCB0DFDCFF}"/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18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10</cp:revision>
  <dcterms:created xsi:type="dcterms:W3CDTF">2014-12-28T17:36:33Z</dcterms:created>
  <dcterms:modified xsi:type="dcterms:W3CDTF">2021-02-14T14:59:53Z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0x010100C4C752C959DD514298E5C453E15F9CA9</vt:lpwstr>
  </property>
</Properties>
</file>